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552" y="10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10/3/2025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7794" y="3763947"/>
            <a:ext cx="5064375" cy="861497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400" dirty="0">
                <a:solidFill>
                  <a:schemeClr val="tx1"/>
                </a:solidFill>
              </a:rPr>
              <a:t>Mohammad Tausif</a:t>
            </a:r>
          </a:p>
          <a:p>
            <a:pPr algn="ctr"/>
            <a:br>
              <a:rPr lang="en-US" b="0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Internship ID:</a:t>
            </a:r>
            <a:r>
              <a:rPr lang="en-US" b="0" dirty="0">
                <a:solidFill>
                  <a:schemeClr val="tx1"/>
                </a:solidFill>
              </a:rPr>
              <a:t> INTERNSHIP_17546440516895be537820f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Student ID:</a:t>
            </a:r>
            <a:r>
              <a:rPr lang="en-US" b="0" dirty="0">
                <a:solidFill>
                  <a:schemeClr val="tx1"/>
                </a:solidFill>
              </a:rPr>
              <a:t> APPLY_1755017793689b72419707f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794" y="2685552"/>
            <a:ext cx="4998720" cy="743448"/>
          </a:xfrm>
        </p:spPr>
        <p:txBody>
          <a:bodyPr>
            <a:normAutofit/>
          </a:bodyPr>
          <a:lstStyle/>
          <a:p>
            <a:r>
              <a:rPr lang="en-GB" sz="3200" b="1" dirty="0"/>
              <a:t>Netflix Dataset Analysis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2510C04-37E9-0314-F38D-C9A161F03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14530"/>
              </p:ext>
            </p:extLst>
          </p:nvPr>
        </p:nvGraphicFramePr>
        <p:xfrm>
          <a:off x="833043" y="1131509"/>
          <a:ext cx="7804488" cy="551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415686" imgH="4533492" progId="Acrobat.Document.DC">
                  <p:embed/>
                </p:oleObj>
              </mc:Choice>
              <mc:Fallback>
                <p:oleObj name="Acrobat Document" r:id="rId3" imgW="6415686" imgH="45334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3043" y="1131509"/>
                        <a:ext cx="7804488" cy="5515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563257D-54E7-02FF-F9D8-F8FCF2D2C5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553993"/>
              </p:ext>
            </p:extLst>
          </p:nvPr>
        </p:nvGraphicFramePr>
        <p:xfrm>
          <a:off x="797575" y="1183154"/>
          <a:ext cx="7756296" cy="5481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6415686" imgH="4533492" progId="Acrobat.Document.DC">
                  <p:embed/>
                </p:oleObj>
              </mc:Choice>
              <mc:Fallback>
                <p:oleObj name="Acrobat Document" r:id="rId3" imgW="6415686" imgH="45334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7575" y="1183154"/>
                        <a:ext cx="7756296" cy="5481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974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594379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369" y="2888935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0C02C66-9FE3-975C-8584-C697E74ACC68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39493" y="2238226"/>
            <a:ext cx="87308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is facing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competition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other OTT platforms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Prime, Disney+, Hotstar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content library makes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analyze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understand: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content is distributed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 &amp; TV Shows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genres are most popular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countries contribute most content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Provide insights that help Netflix improve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strategy &amp;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5D85B-3E70-5B07-95BF-86FD002D6903}"/>
              </a:ext>
            </a:extLst>
          </p:cNvPr>
          <p:cNvSpPr txBox="1"/>
          <p:nvPr/>
        </p:nvSpPr>
        <p:spPr>
          <a:xfrm>
            <a:off x="879231" y="2400300"/>
            <a:ext cx="83087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contains </a:t>
            </a:r>
            <a:r>
              <a:rPr lang="en-US" b="1" dirty="0"/>
              <a:t>7,789</a:t>
            </a:r>
            <a:r>
              <a:rPr lang="en-US" dirty="0"/>
              <a:t> records and </a:t>
            </a:r>
            <a:r>
              <a:rPr lang="en-US" b="1" dirty="0"/>
              <a:t>11 attributes </a:t>
            </a:r>
            <a:r>
              <a:rPr lang="en-US" dirty="0"/>
              <a:t>(title, director, cast, release year, country, duration, type,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Conducted </a:t>
            </a:r>
            <a:r>
              <a:rPr lang="en-US" b="1" dirty="0"/>
              <a:t>data preprocessing &amp; cleaning </a:t>
            </a:r>
            <a:r>
              <a:rPr lang="en-US" dirty="0"/>
              <a:t>(handled missing values, formatting).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Exploratory Data Analysis </a:t>
            </a:r>
            <a:r>
              <a:rPr lang="en-US" b="1" dirty="0"/>
              <a:t>(EDA):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Movies vs TV Shows distribution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Content added over years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Genre popularity trends   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Country-wise contributions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Created visualizations for clear, professional insights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F79D9A5-EFF4-4411-ECBA-5BC1E0E38F43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274838"/>
            <a:ext cx="63698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Management &amp; Content Strategy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decide on future productions/acquisitions.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Team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regional trends for targeted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Analysts/Researchers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OTT trends and compare with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Interns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project in data analysis &amp;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2FB274-73D7-5D43-F888-37D8BDBA5B0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161561" y="1665204"/>
            <a:ext cx="75076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data preprocessing &amp; cleaning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data visualization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85800"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numerical computations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Netflix Dataset (CSV file with 7,789 records)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B8688-6091-C673-F7D8-E3488797A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275370"/>
            <a:ext cx="8556644" cy="49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5D7D3A-A82A-DBB4-4558-BB495220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30" y="1106770"/>
            <a:ext cx="7991872" cy="50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5892D-EDAA-10C6-1A89-9C041201B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275371"/>
            <a:ext cx="7306070" cy="50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982" y="2206420"/>
            <a:ext cx="11229505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https://github.com/whoistausif/VOIS_AICTE_Oct2025_Major_Project_MOHAMMAD_TAUSIF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</TotalTime>
  <Words>350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Trebuchet MS</vt:lpstr>
      <vt:lpstr>Wingdings</vt:lpstr>
      <vt:lpstr>Wingdings 3</vt:lpstr>
      <vt:lpstr>Facet</vt:lpstr>
      <vt:lpstr>Adobe Acrobat Document</vt:lpstr>
      <vt:lpstr>Netflix Dataset Analysis</vt:lpstr>
      <vt:lpstr>PROBLEM  STATEMENT</vt:lpstr>
      <vt:lpstr>Project Description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mohd tausif</cp:lastModifiedBy>
  <cp:revision>108</cp:revision>
  <dcterms:created xsi:type="dcterms:W3CDTF">2021-07-11T13:13:15Z</dcterms:created>
  <dcterms:modified xsi:type="dcterms:W3CDTF">2025-10-03T14:41:47Z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