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344" r:id="rId5"/>
    <p:sldId id="346" r:id="rId6"/>
    <p:sldId id="345" r:id="rId7"/>
    <p:sldId id="347" r:id="rId8"/>
    <p:sldId id="348" r:id="rId9"/>
    <p:sldId id="349" r:id="rId10"/>
    <p:sldId id="350" r:id="rId11"/>
    <p:sldId id="35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750D7F7-26AF-49D2-9C3A-23DB642A9AC1}">
          <p14:sldIdLst>
            <p14:sldId id="344"/>
            <p14:sldId id="346"/>
            <p14:sldId id="345"/>
            <p14:sldId id="347"/>
            <p14:sldId id="348"/>
            <p14:sldId id="349"/>
            <p14:sldId id="350"/>
            <p14:sldId id="351"/>
          </p14:sldIdLst>
        </p14:section>
      </p14:sectionLst>
    </p:ex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5928" autoAdjust="0"/>
  </p:normalViewPr>
  <p:slideViewPr>
    <p:cSldViewPr snapToGrid="0">
      <p:cViewPr varScale="1">
        <p:scale>
          <a:sx n="128" d="100"/>
          <a:sy n="128" d="100"/>
        </p:scale>
        <p:origin x="456" y="176"/>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0109"/>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4/25/25</a:t>
            </a:fld>
            <a:endParaRPr lang="en-US" dirty="0"/>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4/25/25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a:t>
            </a:fld>
            <a:endParaRPr lang="en-US" dirty="0"/>
          </a:p>
        </p:txBody>
      </p:sp>
    </p:spTree>
    <p:extLst>
      <p:ext uri="{BB962C8B-B14F-4D97-AF65-F5344CB8AC3E}">
        <p14:creationId xmlns:p14="http://schemas.microsoft.com/office/powerpoint/2010/main" val="218129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CA39D92-9919-A80E-44FF-6B912E850733}"/>
              </a:ext>
            </a:extLst>
          </p:cNvPr>
          <p:cNvSpPr>
            <a:spLocks noGrp="1"/>
          </p:cNvSpPr>
          <p:nvPr>
            <p:ph type="pic" sz="quarter" idx="10" hasCustomPrompt="1"/>
          </p:nvPr>
        </p:nvSpPr>
        <p:spPr>
          <a:xfrm>
            <a:off x="458788" y="457200"/>
            <a:ext cx="11274425" cy="5943600"/>
          </a:xfrm>
        </p:spPr>
        <p:txBody>
          <a:bodyPr>
            <a:normAutofit/>
          </a:bodyPr>
          <a:lstStyle>
            <a:lvl1pPr marL="0" indent="0">
              <a:buNone/>
              <a:defRPr sz="2000"/>
            </a:lvl1pPr>
          </a:lstStyle>
          <a:p>
            <a:r>
              <a:rPr lang="en-US" dirty="0"/>
              <a:t>Click icon to insert picture</a:t>
            </a:r>
          </a:p>
        </p:txBody>
      </p:sp>
      <p:sp>
        <p:nvSpPr>
          <p:cNvPr id="6" name="Title 5">
            <a:extLst>
              <a:ext uri="{FF2B5EF4-FFF2-40B4-BE49-F238E27FC236}">
                <a16:creationId xmlns:a16="http://schemas.microsoft.com/office/drawing/2014/main" id="{B62FF34D-C8F8-1796-647D-D17056A27E11}"/>
              </a:ext>
            </a:extLst>
          </p:cNvPr>
          <p:cNvSpPr>
            <a:spLocks noGrp="1"/>
          </p:cNvSpPr>
          <p:nvPr>
            <p:ph type="title" hasCustomPrompt="1"/>
          </p:nvPr>
        </p:nvSpPr>
        <p:spPr>
          <a:xfrm>
            <a:off x="6581955" y="612475"/>
            <a:ext cx="4701904" cy="3079029"/>
          </a:xfrm>
        </p:spPr>
        <p:txBody>
          <a:bodyPr anchor="b">
            <a:normAutofit/>
          </a:bodyPr>
          <a:lstStyle>
            <a:lvl1pPr algn="r">
              <a:defRPr sz="4800">
                <a:solidFill>
                  <a:schemeClr val="tx1"/>
                </a:solidFill>
              </a:defRPr>
            </a:lvl1pPr>
          </a:lstStyle>
          <a:p>
            <a:r>
              <a:rPr lang="en-US" dirty="0"/>
              <a:t>Click to add title</a:t>
            </a:r>
          </a:p>
        </p:txBody>
      </p:sp>
    </p:spTree>
    <p:extLst>
      <p:ext uri="{BB962C8B-B14F-4D97-AF65-F5344CB8AC3E}">
        <p14:creationId xmlns:p14="http://schemas.microsoft.com/office/powerpoint/2010/main" val="907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0338E2-B50A-8F3E-2CA7-A75753E7ED96}"/>
              </a:ext>
            </a:extLst>
          </p:cNvPr>
          <p:cNvSpPr>
            <a:spLocks noGrp="1"/>
          </p:cNvSpPr>
          <p:nvPr>
            <p:ph type="title" hasCustomPrompt="1"/>
          </p:nvPr>
        </p:nvSpPr>
        <p:spPr>
          <a:xfrm>
            <a:off x="912629" y="598947"/>
            <a:ext cx="10515600" cy="1325563"/>
          </a:xfrm>
        </p:spPr>
        <p:txBody>
          <a:bodyPr>
            <a:normAutofit/>
          </a:bodyPr>
          <a:lstStyle>
            <a:lvl1pPr>
              <a:defRPr sz="3600"/>
            </a:lvl1pPr>
          </a:lstStyle>
          <a:p>
            <a:r>
              <a:rPr lang="en-US" dirty="0"/>
              <a:t>Click to add title</a:t>
            </a:r>
          </a:p>
        </p:txBody>
      </p:sp>
      <p:sp>
        <p:nvSpPr>
          <p:cNvPr id="12" name="Content Placeholder 11">
            <a:extLst>
              <a:ext uri="{FF2B5EF4-FFF2-40B4-BE49-F238E27FC236}">
                <a16:creationId xmlns:a16="http://schemas.microsoft.com/office/drawing/2014/main" id="{CC8DD029-A673-92B9-0343-3B35BE46D2F3}"/>
              </a:ext>
            </a:extLst>
          </p:cNvPr>
          <p:cNvSpPr>
            <a:spLocks noGrp="1"/>
          </p:cNvSpPr>
          <p:nvPr>
            <p:ph sz="quarter" idx="11" hasCustomPrompt="1"/>
          </p:nvPr>
        </p:nvSpPr>
        <p:spPr>
          <a:xfrm>
            <a:off x="929641" y="2153285"/>
            <a:ext cx="3032759" cy="3790310"/>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able Placeholder 10">
            <a:extLst>
              <a:ext uri="{FF2B5EF4-FFF2-40B4-BE49-F238E27FC236}">
                <a16:creationId xmlns:a16="http://schemas.microsoft.com/office/drawing/2014/main" id="{6E658BA3-0202-C705-7A02-8B70B7884420}"/>
              </a:ext>
            </a:extLst>
          </p:cNvPr>
          <p:cNvSpPr>
            <a:spLocks noGrp="1"/>
          </p:cNvSpPr>
          <p:nvPr>
            <p:ph type="tbl" sz="quarter" idx="10"/>
          </p:nvPr>
        </p:nvSpPr>
        <p:spPr>
          <a:xfrm>
            <a:off x="4724400" y="2170621"/>
            <a:ext cx="6553200" cy="3772974"/>
          </a:xfrm>
        </p:spPr>
        <p:txBody>
          <a:bodyPr>
            <a:normAutofit/>
          </a:bodyPr>
          <a:lstStyle>
            <a:lvl1pPr>
              <a:defRPr sz="2000"/>
            </a:lvl1pPr>
          </a:lstStyle>
          <a:p>
            <a:r>
              <a:rPr lang="en-US"/>
              <a:t>Click icon to add table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BD761E53-47C7-492A-D5B5-A8C2740B5157}"/>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7029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lumn layout 3">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2" y="2153285"/>
            <a:ext cx="6925660" cy="3500438"/>
          </a:xfrm>
        </p:spPr>
        <p:txBody>
          <a:bodyPr lIns="91440">
            <a:normAutofit/>
          </a:bodyPr>
          <a:lstStyle>
            <a:lvl1pPr marL="0" indent="0">
              <a:spcBef>
                <a:spcPts val="1000"/>
              </a:spcBef>
              <a:spcAft>
                <a:spcPts val="1200"/>
              </a:spcAft>
              <a:buNone/>
              <a:defRPr sz="1800" b="0"/>
            </a:lvl1pPr>
            <a:lvl2pPr marL="228600">
              <a:spcBef>
                <a:spcPts val="1000"/>
              </a:spcBef>
              <a:spcAft>
                <a:spcPts val="1200"/>
              </a:spcAft>
              <a:defRPr sz="1800" b="0"/>
            </a:lvl2pPr>
            <a:lvl3pPr marL="685800">
              <a:spcBef>
                <a:spcPts val="1000"/>
              </a:spcBef>
              <a:spcAft>
                <a:spcPts val="1200"/>
              </a:spcAft>
              <a:defRPr sz="1800" b="0"/>
            </a:lvl3pPr>
            <a:lvl4pPr marL="868680">
              <a:spcBef>
                <a:spcPts val="1000"/>
              </a:spcBef>
              <a:spcAft>
                <a:spcPts val="1200"/>
              </a:spcAft>
              <a:defRPr sz="1800" b="0"/>
            </a:lvl4pPr>
            <a:lvl5pPr marL="1143000">
              <a:spcBef>
                <a:spcPts val="1000"/>
              </a:spcBef>
              <a:spcAft>
                <a:spcPts val="1200"/>
              </a:spcAft>
              <a:defRPr sz="18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8215745" y="2153285"/>
            <a:ext cx="3229495"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C9F70CF1-DCAD-AE71-6B34-7BFB25EE530B}"/>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5423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331450" cy="1531525"/>
          </a:xfrm>
        </p:spPr>
        <p:txBody>
          <a:bodyPr>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0CF90928-AB48-3554-E2B9-417A00F286AD}"/>
              </a:ext>
            </a:extLst>
          </p:cNvPr>
          <p:cNvSpPr>
            <a:spLocks noGrp="1"/>
          </p:cNvSpPr>
          <p:nvPr>
            <p:ph type="tbl" sz="quarter" idx="10" hasCustomPrompt="1"/>
          </p:nvPr>
        </p:nvSpPr>
        <p:spPr>
          <a:xfrm>
            <a:off x="930275" y="2168526"/>
            <a:ext cx="10331450" cy="3939068"/>
          </a:xfrm>
        </p:spPr>
        <p:txBody>
          <a:bodyPr>
            <a:normAutofit/>
          </a:bodyPr>
          <a:lstStyle>
            <a:lvl1pPr>
              <a:defRPr sz="2400"/>
            </a:lvl1pPr>
          </a:lstStyle>
          <a:p>
            <a:r>
              <a:rPr lang="en-US" dirty="0"/>
              <a:t>Click icon to insert table</a:t>
            </a:r>
          </a:p>
        </p:txBody>
      </p:sp>
      <p:sp>
        <p:nvSpPr>
          <p:cNvPr id="8" name="Rectangle 7">
            <a:extLst>
              <a:ext uri="{FF2B5EF4-FFF2-40B4-BE49-F238E27FC236}">
                <a16:creationId xmlns:a16="http://schemas.microsoft.com/office/drawing/2014/main" id="{67D6C0A7-887A-66E2-A954-5E0592B9FD71}"/>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6368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BB1E76-5845-01C9-1D0D-03CFFE6F06CA}"/>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96C21AF-4286-DECE-37A1-E8980687A168}"/>
              </a:ext>
            </a:extLst>
          </p:cNvPr>
          <p:cNvSpPr>
            <a:spLocks noGrp="1"/>
          </p:cNvSpPr>
          <p:nvPr>
            <p:ph type="title" hasCustomPrompt="1"/>
          </p:nvPr>
        </p:nvSpPr>
        <p:spPr>
          <a:xfrm>
            <a:off x="899160" y="655320"/>
            <a:ext cx="4572000" cy="5486400"/>
          </a:xfrm>
        </p:spPr>
        <p:txBody>
          <a:bodyPr>
            <a:normAutofit/>
          </a:bodyPr>
          <a:lstStyle>
            <a:lvl1pPr>
              <a:defRPr sz="4800"/>
            </a:lvl1pPr>
          </a:lstStyle>
          <a:p>
            <a:r>
              <a:rPr lang="en-US" dirty="0"/>
              <a:t>Click to add title</a:t>
            </a:r>
          </a:p>
        </p:txBody>
      </p:sp>
      <p:sp>
        <p:nvSpPr>
          <p:cNvPr id="9" name="Content Placeholder 8">
            <a:extLst>
              <a:ext uri="{FF2B5EF4-FFF2-40B4-BE49-F238E27FC236}">
                <a16:creationId xmlns:a16="http://schemas.microsoft.com/office/drawing/2014/main" id="{B8E1D6B3-3EC8-6AC4-BE2B-5C732C856791}"/>
              </a:ext>
            </a:extLst>
          </p:cNvPr>
          <p:cNvSpPr>
            <a:spLocks noGrp="1"/>
          </p:cNvSpPr>
          <p:nvPr>
            <p:ph sz="quarter" idx="10" hasCustomPrompt="1"/>
          </p:nvPr>
        </p:nvSpPr>
        <p:spPr>
          <a:xfrm>
            <a:off x="6475413" y="2773680"/>
            <a:ext cx="4572000" cy="3368040"/>
          </a:xfrm>
        </p:spPr>
        <p:txBody>
          <a:bodyPr>
            <a:normAutofit/>
          </a:bodyPr>
          <a:lstStyle>
            <a:lvl1pPr marL="0" indent="0">
              <a:spcBef>
                <a:spcPts val="1000"/>
              </a:spcBef>
              <a:buNone/>
              <a:defRPr sz="1800"/>
            </a:lvl1pPr>
            <a:lvl2pPr marL="457200" indent="0">
              <a:spcBef>
                <a:spcPts val="1000"/>
              </a:spcBef>
              <a:buNone/>
              <a:defRPr sz="1600"/>
            </a:lvl2pPr>
            <a:lvl3pPr marL="914400" indent="0">
              <a:spcBef>
                <a:spcPts val="1000"/>
              </a:spcBef>
              <a:buNone/>
              <a:defRPr sz="1400"/>
            </a:lvl3pPr>
            <a:lvl4pPr marL="1371600" indent="0">
              <a:spcBef>
                <a:spcPts val="1000"/>
              </a:spcBef>
              <a:buNone/>
              <a:defRPr sz="1200"/>
            </a:lvl4pPr>
            <a:lvl5pPr marL="1828800" indent="0">
              <a:spcBef>
                <a:spcPts val="100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113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C229E2-8757-94D8-A1B6-702189DCCBF2}"/>
              </a:ext>
              <a:ext uri="{C183D7F6-B498-43B3-948B-1728B52AA6E4}">
                <adec:decorative xmlns:adec="http://schemas.microsoft.com/office/drawing/2017/decorative" val="1"/>
              </a:ext>
            </a:extLst>
          </p:cNvPr>
          <p:cNvSpPr/>
          <p:nvPr userDrawn="1"/>
        </p:nvSpPr>
        <p:spPr>
          <a:xfrm>
            <a:off x="6096000" y="3249"/>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A77143C8-CDFF-B937-C00C-5E7B5093991E}"/>
              </a:ext>
            </a:extLst>
          </p:cNvPr>
          <p:cNvSpPr>
            <a:spLocks noGrp="1"/>
          </p:cNvSpPr>
          <p:nvPr>
            <p:ph type="title" hasCustomPrompt="1"/>
          </p:nvPr>
        </p:nvSpPr>
        <p:spPr>
          <a:xfrm>
            <a:off x="914400" y="883920"/>
            <a:ext cx="4114800" cy="5059680"/>
          </a:xfrm>
        </p:spPr>
        <p:txBody>
          <a:bodyPr>
            <a:normAutofit/>
          </a:bodyPr>
          <a:lstStyle>
            <a:lvl1pPr>
              <a:defRPr sz="3600">
                <a:solidFill>
                  <a:schemeClr val="tx1">
                    <a:lumMod val="75000"/>
                    <a:lumOff val="25000"/>
                  </a:schemeClr>
                </a:solidFill>
              </a:defRPr>
            </a:lvl1pPr>
          </a:lstStyle>
          <a:p>
            <a:r>
              <a:rPr lang="en-US" dirty="0"/>
              <a:t>Click to add title</a:t>
            </a:r>
          </a:p>
        </p:txBody>
      </p:sp>
      <p:sp>
        <p:nvSpPr>
          <p:cNvPr id="10" name="Content Placeholder 9">
            <a:extLst>
              <a:ext uri="{FF2B5EF4-FFF2-40B4-BE49-F238E27FC236}">
                <a16:creationId xmlns:a16="http://schemas.microsoft.com/office/drawing/2014/main" id="{F82637A1-1BB4-AF51-24C3-6FE78DD45D99}"/>
              </a:ext>
            </a:extLst>
          </p:cNvPr>
          <p:cNvSpPr>
            <a:spLocks noGrp="1"/>
          </p:cNvSpPr>
          <p:nvPr>
            <p:ph sz="quarter" idx="10" hasCustomPrompt="1"/>
          </p:nvPr>
        </p:nvSpPr>
        <p:spPr>
          <a:xfrm>
            <a:off x="6475413" y="2438400"/>
            <a:ext cx="4799012" cy="3505200"/>
          </a:xfrm>
        </p:spPr>
        <p:txBody>
          <a:bodyPr>
            <a:normAutofit/>
          </a:bodyPr>
          <a:lstStyle>
            <a:lvl1pPr marL="0" indent="0">
              <a:lnSpc>
                <a:spcPct val="125000"/>
              </a:lnSpc>
              <a:buNone/>
              <a:defRPr sz="1800"/>
            </a:lvl1pPr>
            <a:lvl2pPr marL="457200" indent="0">
              <a:lnSpc>
                <a:spcPct val="125000"/>
              </a:lnSpc>
              <a:buNone/>
              <a:defRPr sz="1600"/>
            </a:lvl2pPr>
            <a:lvl3pPr marL="914400" indent="0">
              <a:lnSpc>
                <a:spcPct val="125000"/>
              </a:lnSpc>
              <a:buNone/>
              <a:defRPr sz="1400"/>
            </a:lvl3pPr>
            <a:lvl4pPr marL="1371600" indent="0">
              <a:lnSpc>
                <a:spcPct val="125000"/>
              </a:lnSpc>
              <a:buNone/>
              <a:defRPr sz="1200"/>
            </a:lvl4pPr>
            <a:lvl5pPr marL="1828800" indent="0">
              <a:lnSpc>
                <a:spcPct val="125000"/>
              </a:lnSpc>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3" name="Frame 2">
            <a:extLst>
              <a:ext uri="{FF2B5EF4-FFF2-40B4-BE49-F238E27FC236}">
                <a16:creationId xmlns:a16="http://schemas.microsoft.com/office/drawing/2014/main" id="{56F59DF2-AB3C-B7B3-826A-636B8CC5AB3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45768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737016-0B2B-9F81-7A77-63223C4864D8}"/>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1134E572-08FE-0439-A460-8DFE1183A605}"/>
              </a:ext>
            </a:extLst>
          </p:cNvPr>
          <p:cNvSpPr>
            <a:spLocks noGrp="1"/>
          </p:cNvSpPr>
          <p:nvPr>
            <p:ph type="title" hasCustomPrompt="1"/>
          </p:nvPr>
        </p:nvSpPr>
        <p:spPr>
          <a:xfrm>
            <a:off x="6478742" y="914399"/>
            <a:ext cx="4798858" cy="5029199"/>
          </a:xfrm>
        </p:spPr>
        <p:txBody>
          <a:bodyPr>
            <a:normAutofit/>
          </a:bodyPr>
          <a:lstStyle>
            <a:lvl1pPr>
              <a:defRPr sz="4800"/>
            </a:lvl1pPr>
          </a:lstStyle>
          <a:p>
            <a:r>
              <a:rPr lang="en-US" dirty="0"/>
              <a:t>Click to add title</a:t>
            </a:r>
          </a:p>
        </p:txBody>
      </p:sp>
      <p:sp>
        <p:nvSpPr>
          <p:cNvPr id="9" name="Picture Placeholder 8">
            <a:extLst>
              <a:ext uri="{FF2B5EF4-FFF2-40B4-BE49-F238E27FC236}">
                <a16:creationId xmlns:a16="http://schemas.microsoft.com/office/drawing/2014/main" id="{01EB46EC-087C-B8FF-2363-B99FAE983B02}"/>
              </a:ext>
            </a:extLst>
          </p:cNvPr>
          <p:cNvSpPr>
            <a:spLocks noGrp="1"/>
          </p:cNvSpPr>
          <p:nvPr>
            <p:ph type="pic" sz="quarter" idx="10"/>
          </p:nvPr>
        </p:nvSpPr>
        <p:spPr>
          <a:xfrm>
            <a:off x="0" y="914400"/>
            <a:ext cx="5713413" cy="5029200"/>
          </a:xfrm>
        </p:spPr>
        <p:txBody>
          <a:bodyPr>
            <a:norm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199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1D49246-C641-C3BA-F07B-89FFC6CDAEB8}"/>
              </a:ext>
            </a:extLst>
          </p:cNvPr>
          <p:cNvSpPr>
            <a:spLocks noGrp="1"/>
          </p:cNvSpPr>
          <p:nvPr>
            <p:ph type="title" hasCustomPrompt="1"/>
          </p:nvPr>
        </p:nvSpPr>
        <p:spPr>
          <a:xfrm>
            <a:off x="914399" y="853439"/>
            <a:ext cx="4802373" cy="2833689"/>
          </a:xfrm>
        </p:spPr>
        <p:txBody>
          <a:bodyPr rIns="914400" anchor="b"/>
          <a:lstStyle>
            <a:lvl1pPr>
              <a:defRPr sz="4800"/>
            </a:lvl1pPr>
          </a:lstStyle>
          <a:p>
            <a:r>
              <a:rPr lang="en-US" dirty="0"/>
              <a:t>Click to add title</a:t>
            </a:r>
          </a:p>
        </p:txBody>
      </p:sp>
      <p:sp>
        <p:nvSpPr>
          <p:cNvPr id="11" name="Content Placeholder 10">
            <a:extLst>
              <a:ext uri="{FF2B5EF4-FFF2-40B4-BE49-F238E27FC236}">
                <a16:creationId xmlns:a16="http://schemas.microsoft.com/office/drawing/2014/main" id="{5BE7E1DF-A70C-8F79-9B76-72B2A7B4DC71}"/>
              </a:ext>
            </a:extLst>
          </p:cNvPr>
          <p:cNvSpPr>
            <a:spLocks noGrp="1"/>
          </p:cNvSpPr>
          <p:nvPr>
            <p:ph sz="quarter" idx="11" hasCustomPrompt="1"/>
          </p:nvPr>
        </p:nvSpPr>
        <p:spPr>
          <a:xfrm>
            <a:off x="914400" y="393191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1CD5F637-DFBF-7FED-7CD5-F46A26E5CD15}"/>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13" name="Frame 12">
            <a:extLst>
              <a:ext uri="{FF2B5EF4-FFF2-40B4-BE49-F238E27FC236}">
                <a16:creationId xmlns:a16="http://schemas.microsoft.com/office/drawing/2014/main" id="{33E3B934-3E16-21AF-8F5A-9EFD93255705}"/>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27805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72928-B479-F7C5-9C83-C448FBA36175}"/>
              </a:ext>
            </a:extLst>
          </p:cNvPr>
          <p:cNvSpPr>
            <a:spLocks noGrp="1"/>
          </p:cNvSpPr>
          <p:nvPr>
            <p:ph type="title" hasCustomPrompt="1"/>
          </p:nvPr>
        </p:nvSpPr>
        <p:spPr>
          <a:xfrm>
            <a:off x="914400" y="1020445"/>
            <a:ext cx="4114800" cy="5029200"/>
          </a:xfrm>
        </p:spPr>
        <p:txBody>
          <a:bodyPr>
            <a:normAutofit/>
          </a:bodyPr>
          <a:lstStyle>
            <a:lvl1pPr>
              <a:defRPr sz="3600"/>
            </a:lvl1pPr>
          </a:lstStyle>
          <a:p>
            <a:r>
              <a:rPr lang="en-US" dirty="0"/>
              <a:t>Click to add title</a:t>
            </a:r>
          </a:p>
        </p:txBody>
      </p:sp>
      <p:sp>
        <p:nvSpPr>
          <p:cNvPr id="9" name="Content Placeholder 10">
            <a:extLst>
              <a:ext uri="{FF2B5EF4-FFF2-40B4-BE49-F238E27FC236}">
                <a16:creationId xmlns:a16="http://schemas.microsoft.com/office/drawing/2014/main" id="{61E3771A-E1EB-0CBE-828C-2C5E1F2AE6CF}"/>
              </a:ext>
            </a:extLst>
          </p:cNvPr>
          <p:cNvSpPr>
            <a:spLocks noGrp="1"/>
          </p:cNvSpPr>
          <p:nvPr>
            <p:ph sz="quarter" idx="11" hasCustomPrompt="1"/>
          </p:nvPr>
        </p:nvSpPr>
        <p:spPr>
          <a:xfrm>
            <a:off x="6475227" y="1020445"/>
            <a:ext cx="4802735" cy="5029200"/>
          </a:xfrm>
        </p:spPr>
        <p:txBody>
          <a:bodyPr anchor="ctr">
            <a:normAutofit/>
          </a:bodyPr>
          <a:lstStyle>
            <a:lvl1pPr marL="228600" indent="-228600">
              <a:lnSpc>
                <a:spcPct val="125000"/>
              </a:lnSpc>
              <a:spcBef>
                <a:spcPts val="0"/>
              </a:spcBef>
              <a:spcAft>
                <a:spcPts val="1200"/>
              </a:spcAft>
              <a:buFont typeface="Arial" panose="020B0604020202020204" pitchFamily="34" charset="0"/>
              <a:buChar char="•"/>
              <a:defRPr sz="1800"/>
            </a:lvl1pPr>
            <a:lvl2pPr marL="411480" indent="-228600">
              <a:lnSpc>
                <a:spcPct val="125000"/>
              </a:lnSpc>
              <a:spcBef>
                <a:spcPts val="0"/>
              </a:spcBef>
              <a:spcAft>
                <a:spcPts val="1200"/>
              </a:spcAft>
              <a:buFont typeface="Arial" panose="020B0604020202020204" pitchFamily="34" charset="0"/>
              <a:buChar char="•"/>
              <a:defRPr sz="1600"/>
            </a:lvl2pPr>
            <a:lvl3pPr marL="594360" indent="-228600">
              <a:lnSpc>
                <a:spcPct val="125000"/>
              </a:lnSpc>
              <a:spcBef>
                <a:spcPts val="0"/>
              </a:spcBef>
              <a:spcAft>
                <a:spcPts val="1200"/>
              </a:spcAft>
              <a:buFont typeface="Arial" panose="020B0604020202020204" pitchFamily="34" charset="0"/>
              <a:buChar char="•"/>
              <a:defRPr sz="1400"/>
            </a:lvl3pPr>
            <a:lvl4pPr marL="777240" indent="-228600">
              <a:lnSpc>
                <a:spcPct val="125000"/>
              </a:lnSpc>
              <a:spcBef>
                <a:spcPts val="0"/>
              </a:spcBef>
              <a:spcAft>
                <a:spcPts val="1200"/>
              </a:spcAft>
              <a:buFont typeface="Arial" panose="020B0604020202020204" pitchFamily="34" charset="0"/>
              <a:buChar char="•"/>
              <a:defRPr sz="1200"/>
            </a:lvl4pPr>
            <a:lvl5pPr marL="960120" indent="-228600">
              <a:lnSpc>
                <a:spcPct val="125000"/>
              </a:lnSpc>
              <a:spcBef>
                <a:spcPts val="0"/>
              </a:spcBef>
              <a:spcAft>
                <a:spcPts val="12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Rectangle 1">
            <a:extLst>
              <a:ext uri="{FF2B5EF4-FFF2-40B4-BE49-F238E27FC236}">
                <a16:creationId xmlns:a16="http://schemas.microsoft.com/office/drawing/2014/main" id="{62A1635D-96F0-769B-4ECB-70502770ABBC}"/>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ame 5">
            <a:extLst>
              <a:ext uri="{FF2B5EF4-FFF2-40B4-BE49-F238E27FC236}">
                <a16:creationId xmlns:a16="http://schemas.microsoft.com/office/drawing/2014/main" id="{4F877767-0342-A344-0462-A0D877FF68F8}"/>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29715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21F215D-0D9E-64B3-1F66-E90B87932A89}"/>
              </a:ext>
            </a:extLst>
          </p:cNvPr>
          <p:cNvSpPr>
            <a:spLocks noGrp="1"/>
          </p:cNvSpPr>
          <p:nvPr>
            <p:ph type="title" hasCustomPrompt="1"/>
          </p:nvPr>
        </p:nvSpPr>
        <p:spPr>
          <a:xfrm>
            <a:off x="914400" y="900741"/>
            <a:ext cx="4802372" cy="2788919"/>
          </a:xfrm>
        </p:spPr>
        <p:txBody>
          <a:bodyPr anchor="b">
            <a:normAutofit/>
          </a:bodyPr>
          <a:lstStyle>
            <a:lvl1pPr>
              <a:defRPr sz="4800"/>
            </a:lvl1pPr>
          </a:lstStyle>
          <a:p>
            <a:r>
              <a:rPr lang="en-US" dirty="0"/>
              <a:t>Click to add title</a:t>
            </a:r>
          </a:p>
        </p:txBody>
      </p:sp>
      <p:sp>
        <p:nvSpPr>
          <p:cNvPr id="9" name="Content Placeholder 10">
            <a:extLst>
              <a:ext uri="{FF2B5EF4-FFF2-40B4-BE49-F238E27FC236}">
                <a16:creationId xmlns:a16="http://schemas.microsoft.com/office/drawing/2014/main" id="{E86A4459-11C2-44C6-0173-C666D5AADC1E}"/>
              </a:ext>
            </a:extLst>
          </p:cNvPr>
          <p:cNvSpPr>
            <a:spLocks noGrp="1"/>
          </p:cNvSpPr>
          <p:nvPr>
            <p:ph sz="quarter" idx="11" hasCustomPrompt="1"/>
          </p:nvPr>
        </p:nvSpPr>
        <p:spPr>
          <a:xfrm>
            <a:off x="914400" y="382523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a:extLst>
              <a:ext uri="{FF2B5EF4-FFF2-40B4-BE49-F238E27FC236}">
                <a16:creationId xmlns:a16="http://schemas.microsoft.com/office/drawing/2014/main" id="{9284EF14-0982-D931-9DD6-ECFE61D5B0F6}"/>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6" name="Frame 5">
            <a:extLst>
              <a:ext uri="{FF2B5EF4-FFF2-40B4-BE49-F238E27FC236}">
                <a16:creationId xmlns:a16="http://schemas.microsoft.com/office/drawing/2014/main" id="{7D7E927E-4F73-5579-4F1D-E13899DEEA0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84906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layout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0" y="2153285"/>
            <a:ext cx="4953001"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6309360" y="2153285"/>
            <a:ext cx="51358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5D7E8F5-692D-24DD-0F8C-9563BA74AAF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51943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lumn layout 2">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1" y="2153285"/>
            <a:ext cx="3261359"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4480560" y="2153285"/>
            <a:ext cx="69646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C0F1533-3810-C210-9B67-D2F4A1846C23}"/>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30816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9C70371-D147-2B29-EAEB-B10A799D09DF}"/>
              </a:ext>
            </a:extLst>
          </p:cNvPr>
          <p:cNvSpPr>
            <a:spLocks noGrp="1"/>
          </p:cNvSpPr>
          <p:nvPr>
            <p:ph type="title" hasCustomPrompt="1"/>
          </p:nvPr>
        </p:nvSpPr>
        <p:spPr>
          <a:xfrm>
            <a:off x="916169" y="614812"/>
            <a:ext cx="10359659" cy="1325563"/>
          </a:xfrm>
        </p:spPr>
        <p:txBody>
          <a:bodyPr>
            <a:normAutofit/>
          </a:bodyPr>
          <a:lstStyle>
            <a:lvl1pPr>
              <a:defRPr sz="3600"/>
            </a:lvl1pPr>
          </a:lstStyle>
          <a:p>
            <a:r>
              <a:rPr lang="en-US" dirty="0"/>
              <a:t>Click to add title</a:t>
            </a:r>
          </a:p>
        </p:txBody>
      </p:sp>
      <p:sp>
        <p:nvSpPr>
          <p:cNvPr id="3" name="Picture Placeholder 2">
            <a:extLst>
              <a:ext uri="{FF2B5EF4-FFF2-40B4-BE49-F238E27FC236}">
                <a16:creationId xmlns:a16="http://schemas.microsoft.com/office/drawing/2014/main" id="{1C5AE226-98C6-70F4-8DED-59E8FE30401C}"/>
              </a:ext>
            </a:extLst>
          </p:cNvPr>
          <p:cNvSpPr>
            <a:spLocks noGrp="1"/>
          </p:cNvSpPr>
          <p:nvPr>
            <p:ph type="pic" sz="quarter" idx="11"/>
          </p:nvPr>
        </p:nvSpPr>
        <p:spPr>
          <a:xfrm>
            <a:off x="-367" y="2177378"/>
            <a:ext cx="5713413" cy="4669987"/>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12" name="Content Placeholder 11">
            <a:extLst>
              <a:ext uri="{FF2B5EF4-FFF2-40B4-BE49-F238E27FC236}">
                <a16:creationId xmlns:a16="http://schemas.microsoft.com/office/drawing/2014/main" id="{8EEA9034-22FD-3C2F-6A27-63638969802D}"/>
              </a:ext>
            </a:extLst>
          </p:cNvPr>
          <p:cNvSpPr>
            <a:spLocks noGrp="1"/>
          </p:cNvSpPr>
          <p:nvPr>
            <p:ph sz="quarter" idx="10" hasCustomPrompt="1"/>
          </p:nvPr>
        </p:nvSpPr>
        <p:spPr>
          <a:xfrm>
            <a:off x="6475413" y="2153285"/>
            <a:ext cx="4799012" cy="3790315"/>
          </a:xfrm>
        </p:spPr>
        <p:txBody>
          <a:bodyPr>
            <a:normAutofit/>
          </a:bodyPr>
          <a:lstStyle>
            <a:lvl1pPr>
              <a:lnSpc>
                <a:spcPct val="95000"/>
              </a:lnSpc>
              <a:spcBef>
                <a:spcPts val="1000"/>
              </a:spcBef>
              <a:spcAft>
                <a:spcPts val="1200"/>
              </a:spcAft>
              <a:defRPr sz="2000"/>
            </a:lvl1pPr>
            <a:lvl2pPr>
              <a:lnSpc>
                <a:spcPct val="95000"/>
              </a:lnSpc>
              <a:spcBef>
                <a:spcPts val="1000"/>
              </a:spcBef>
              <a:spcAft>
                <a:spcPts val="1200"/>
              </a:spcAft>
              <a:defRPr sz="1800"/>
            </a:lvl2pPr>
            <a:lvl3pPr>
              <a:lnSpc>
                <a:spcPct val="95000"/>
              </a:lnSpc>
              <a:spcBef>
                <a:spcPts val="1000"/>
              </a:spcBef>
              <a:spcAft>
                <a:spcPts val="1200"/>
              </a:spcAft>
              <a:defRPr sz="1600"/>
            </a:lvl3pPr>
            <a:lvl4pPr>
              <a:lnSpc>
                <a:spcPct val="95000"/>
              </a:lnSpc>
              <a:spcBef>
                <a:spcPts val="1000"/>
              </a:spcBef>
              <a:spcAft>
                <a:spcPts val="1200"/>
              </a:spcAft>
              <a:defRPr sz="1400"/>
            </a:lvl4pPr>
            <a:lvl5pPr>
              <a:lnSpc>
                <a:spcPct val="95000"/>
              </a:lnSpc>
              <a:spcBef>
                <a:spcPts val="10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0C72AFED-AF5A-A2E9-0D36-388733BBE998}"/>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7" name="Frame 6">
            <a:extLst>
              <a:ext uri="{FF2B5EF4-FFF2-40B4-BE49-F238E27FC236}">
                <a16:creationId xmlns:a16="http://schemas.microsoft.com/office/drawing/2014/main" id="{7A42E613-3DCC-07A2-BA9B-74B13F28E59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61390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hf hdr="0" ftr="0" dt="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whoistobu/health_system.gi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127.0.0.1:8000/docs"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group of potted plants">
            <a:extLst>
              <a:ext uri="{FF2B5EF4-FFF2-40B4-BE49-F238E27FC236}">
                <a16:creationId xmlns:a16="http://schemas.microsoft.com/office/drawing/2014/main" id="{C5E399AE-C2DC-0BE4-A179-9A726D23FFC5}"/>
              </a:ext>
            </a:extLst>
          </p:cNvPr>
          <p:cNvPicPr>
            <a:picLocks noGrp="1" noChangeAspect="1"/>
          </p:cNvPicPr>
          <p:nvPr>
            <p:ph type="pic" sz="quarter" idx="10"/>
          </p:nvPr>
        </p:nvPicPr>
        <p:blipFill>
          <a:blip r:embed="rId3"/>
          <a:srcRect l="15" r="15"/>
          <a:stretch/>
        </p:blipFill>
        <p:spPr>
          <a:xfrm>
            <a:off x="458788" y="457200"/>
            <a:ext cx="11274425" cy="5943600"/>
          </a:xfrm>
        </p:spPr>
      </p:pic>
      <p:sp>
        <p:nvSpPr>
          <p:cNvPr id="3" name="Title 2">
            <a:extLst>
              <a:ext uri="{FF2B5EF4-FFF2-40B4-BE49-F238E27FC236}">
                <a16:creationId xmlns:a16="http://schemas.microsoft.com/office/drawing/2014/main" id="{526ABF06-5491-8319-408F-AC9C03E64E1E}"/>
              </a:ext>
            </a:extLst>
          </p:cNvPr>
          <p:cNvSpPr>
            <a:spLocks noGrp="1"/>
          </p:cNvSpPr>
          <p:nvPr>
            <p:ph type="title"/>
          </p:nvPr>
        </p:nvSpPr>
        <p:spPr>
          <a:xfrm>
            <a:off x="6900007" y="728651"/>
            <a:ext cx="4701904" cy="5400698"/>
          </a:xfrm>
        </p:spPr>
        <p:txBody>
          <a:bodyPr>
            <a:normAutofit fontScale="90000"/>
          </a:bodyPr>
          <a:lstStyle/>
          <a:p>
            <a:r>
              <a:rPr lang="en-US" sz="4000" dirty="0"/>
              <a:t>HEALTH SYSTEM</a:t>
            </a:r>
            <a:br>
              <a:rPr lang="en-US" sz="4000" dirty="0"/>
            </a:br>
            <a:r>
              <a:rPr lang="en-US" sz="2000" dirty="0"/>
              <a:t>Manages clients and health services</a:t>
            </a: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4400" dirty="0"/>
            </a:br>
            <a:r>
              <a:rPr lang="en-US" sz="1800" b="1" dirty="0"/>
              <a:t>Presented by:</a:t>
            </a:r>
            <a:br>
              <a:rPr lang="en-US" sz="1800" dirty="0"/>
            </a:br>
            <a:r>
              <a:rPr lang="en-US" sz="1800" i="1" dirty="0"/>
              <a:t>Keith Gitobu Gitonga</a:t>
            </a:r>
            <a:br>
              <a:rPr lang="en-US" sz="1800" dirty="0"/>
            </a:br>
            <a:r>
              <a:rPr lang="en-US" sz="1800" i="1" dirty="0"/>
              <a:t>Software Development Intern Project</a:t>
            </a:r>
            <a:endParaRPr lang="en-US" sz="4000" dirty="0">
              <a:solidFill>
                <a:schemeClr val="tx1"/>
              </a:solidFill>
            </a:endParaRPr>
          </a:p>
        </p:txBody>
      </p:sp>
    </p:spTree>
    <p:extLst>
      <p:ext uri="{BB962C8B-B14F-4D97-AF65-F5344CB8AC3E}">
        <p14:creationId xmlns:p14="http://schemas.microsoft.com/office/powerpoint/2010/main" val="386508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498E-E0EC-EAAC-0992-AD01001B47B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D017C3A-AC97-5CCA-67F8-6FD6F1E90BDF}"/>
              </a:ext>
            </a:extLst>
          </p:cNvPr>
          <p:cNvSpPr>
            <a:spLocks noGrp="1"/>
          </p:cNvSpPr>
          <p:nvPr>
            <p:ph sz="quarter" idx="10"/>
          </p:nvPr>
        </p:nvSpPr>
        <p:spPr/>
        <p:txBody>
          <a:bodyPr>
            <a:normAutofit/>
          </a:bodyPr>
          <a:lstStyle/>
          <a:p>
            <a:r>
              <a:rPr lang="en-US" sz="1400" dirty="0"/>
              <a:t>A simple program that stimulates basic health information for managing clients and health programs, It is built with </a:t>
            </a:r>
            <a:r>
              <a:rPr lang="en-US" sz="1400" dirty="0" err="1"/>
              <a:t>FastAPI</a:t>
            </a:r>
            <a:r>
              <a:rPr lang="en-US" sz="1400" dirty="0"/>
              <a:t> and SQLite to help allows doctors to create health programs (e.g., TB, HIV), enable client registration and program enrollment, search and view client profiles and display client data securely via API.</a:t>
            </a:r>
          </a:p>
          <a:p>
            <a:r>
              <a:rPr lang="en-US" sz="1400" dirty="0"/>
              <a:t>GitHub - </a:t>
            </a:r>
            <a:r>
              <a:rPr lang="en-US" sz="1400" dirty="0">
                <a:hlinkClick r:id="rId2"/>
              </a:rPr>
              <a:t>https://github.com/whoistobu</a:t>
            </a:r>
            <a:r>
              <a:rPr lang="en-US" sz="1400">
                <a:hlinkClick r:id="rId2"/>
              </a:rPr>
              <a:t>/health system</a:t>
            </a:r>
            <a:r>
              <a:rPr lang="en-US" sz="1400" dirty="0">
                <a:hlinkClick r:id="rId2"/>
              </a:rPr>
              <a:t>.git</a:t>
            </a:r>
            <a:r>
              <a:rPr lang="en-US" sz="1400" dirty="0"/>
              <a:t> </a:t>
            </a:r>
          </a:p>
          <a:p>
            <a:r>
              <a:rPr lang="en-US" sz="1400" dirty="0"/>
              <a:t>Dependencies - pip install </a:t>
            </a:r>
            <a:r>
              <a:rPr lang="en-US" sz="1400" dirty="0" err="1"/>
              <a:t>fastapi</a:t>
            </a:r>
            <a:r>
              <a:rPr lang="en-US" sz="1400" dirty="0"/>
              <a:t> </a:t>
            </a:r>
            <a:r>
              <a:rPr lang="en-US" sz="1400" dirty="0" err="1"/>
              <a:t>uvicorn</a:t>
            </a:r>
            <a:r>
              <a:rPr lang="en-US" sz="1400" dirty="0"/>
              <a:t> </a:t>
            </a:r>
            <a:r>
              <a:rPr lang="en-US" sz="1400" dirty="0" err="1"/>
              <a:t>sqlalchemy</a:t>
            </a:r>
            <a:endParaRPr lang="en-US" sz="1400" dirty="0"/>
          </a:p>
          <a:p>
            <a:r>
              <a:rPr lang="en-US" sz="1400" dirty="0"/>
              <a:t>Run – </a:t>
            </a:r>
            <a:r>
              <a:rPr lang="en-US" sz="1400" dirty="0" err="1"/>
              <a:t>uvicorn</a:t>
            </a:r>
            <a:r>
              <a:rPr lang="en-US" sz="1400" dirty="0"/>
              <a:t> main: app</a:t>
            </a:r>
          </a:p>
        </p:txBody>
      </p:sp>
      <p:pic>
        <p:nvPicPr>
          <p:cNvPr id="7" name="Content Placeholder 6">
            <a:extLst>
              <a:ext uri="{FF2B5EF4-FFF2-40B4-BE49-F238E27FC236}">
                <a16:creationId xmlns:a16="http://schemas.microsoft.com/office/drawing/2014/main" id="{92EC320C-1FD4-7708-906D-F5B750B64398}"/>
              </a:ext>
            </a:extLst>
          </p:cNvPr>
          <p:cNvPicPr>
            <a:picLocks noGrp="1" noChangeAspect="1"/>
          </p:cNvPicPr>
          <p:nvPr>
            <p:ph sz="quarter" idx="11"/>
          </p:nvPr>
        </p:nvPicPr>
        <p:blipFill>
          <a:blip r:embed="rId3"/>
          <a:stretch>
            <a:fillRect/>
          </a:stretch>
        </p:blipFill>
        <p:spPr>
          <a:xfrm>
            <a:off x="5963478" y="2075290"/>
            <a:ext cx="5482397" cy="3729162"/>
          </a:xfrm>
        </p:spPr>
      </p:pic>
      <p:sp>
        <p:nvSpPr>
          <p:cNvPr id="5" name="Slide Number Placeholder 4">
            <a:extLst>
              <a:ext uri="{FF2B5EF4-FFF2-40B4-BE49-F238E27FC236}">
                <a16:creationId xmlns:a16="http://schemas.microsoft.com/office/drawing/2014/main" id="{2E1456EB-776A-E46E-89AB-BDAC5BA6A870}"/>
              </a:ext>
            </a:extLst>
          </p:cNvPr>
          <p:cNvSpPr>
            <a:spLocks noGrp="1"/>
          </p:cNvSpPr>
          <p:nvPr>
            <p:ph type="sldNum" sz="quarter" idx="4"/>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500368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70A-43CC-9615-44F9-B1BCF6ADD2C4}"/>
              </a:ext>
            </a:extLst>
          </p:cNvPr>
          <p:cNvSpPr>
            <a:spLocks noGrp="1"/>
          </p:cNvSpPr>
          <p:nvPr>
            <p:ph type="title"/>
          </p:nvPr>
        </p:nvSpPr>
        <p:spPr/>
        <p:txBody>
          <a:bodyPr/>
          <a:lstStyle/>
          <a:p>
            <a:r>
              <a:rPr lang="en-US" dirty="0"/>
              <a:t>Approach, Design, Innovations &amp; Solution</a:t>
            </a:r>
          </a:p>
        </p:txBody>
      </p:sp>
      <p:sp>
        <p:nvSpPr>
          <p:cNvPr id="3" name="Content Placeholder 2">
            <a:extLst>
              <a:ext uri="{FF2B5EF4-FFF2-40B4-BE49-F238E27FC236}">
                <a16:creationId xmlns:a16="http://schemas.microsoft.com/office/drawing/2014/main" id="{E7686107-28F8-D0A6-DB28-AC1590AFC94B}"/>
              </a:ext>
            </a:extLst>
          </p:cNvPr>
          <p:cNvSpPr>
            <a:spLocks noGrp="1"/>
          </p:cNvSpPr>
          <p:nvPr>
            <p:ph sz="quarter" idx="10"/>
          </p:nvPr>
        </p:nvSpPr>
        <p:spPr>
          <a:xfrm>
            <a:off x="873321" y="1653870"/>
            <a:ext cx="4704524" cy="4564050"/>
          </a:xfrm>
        </p:spPr>
        <p:txBody>
          <a:bodyPr>
            <a:noAutofit/>
          </a:bodyPr>
          <a:lstStyle/>
          <a:p>
            <a:pPr marL="342900" indent="-342900">
              <a:buAutoNum type="arabicPeriod"/>
            </a:pPr>
            <a:r>
              <a:rPr lang="en-US" sz="1400" dirty="0"/>
              <a:t>Approach</a:t>
            </a:r>
          </a:p>
          <a:p>
            <a:r>
              <a:rPr lang="en-US" sz="1400" dirty="0"/>
              <a:t>API design with </a:t>
            </a:r>
            <a:r>
              <a:rPr lang="en-US" sz="1400" dirty="0" err="1"/>
              <a:t>FastAPI</a:t>
            </a:r>
            <a:endParaRPr lang="en-US" sz="1400" dirty="0"/>
          </a:p>
          <a:p>
            <a:r>
              <a:rPr lang="en-US" sz="1400" dirty="0"/>
              <a:t>SQLite + </a:t>
            </a:r>
            <a:r>
              <a:rPr lang="en-US" sz="1400" dirty="0" err="1"/>
              <a:t>SQLAlchemy</a:t>
            </a:r>
            <a:r>
              <a:rPr lang="en-US" sz="1400" dirty="0"/>
              <a:t> for lightweight persistence</a:t>
            </a:r>
          </a:p>
          <a:p>
            <a:r>
              <a:rPr lang="en-US" sz="1400" dirty="0" err="1"/>
              <a:t>Pydantic</a:t>
            </a:r>
            <a:r>
              <a:rPr lang="en-US" sz="1400" dirty="0"/>
              <a:t> schemas for automatic validation &amp; serialization</a:t>
            </a:r>
          </a:p>
          <a:p>
            <a:r>
              <a:rPr lang="en-US" sz="1400" dirty="0"/>
              <a:t>Modular structure:  </a:t>
            </a:r>
          </a:p>
          <a:p>
            <a:pPr marL="342900" indent="-342900">
              <a:buFont typeface="+mj-lt"/>
              <a:buAutoNum type="alphaLcParenR"/>
            </a:pPr>
            <a:r>
              <a:rPr lang="en-US" sz="1400" dirty="0"/>
              <a:t>database.py(DB setup)</a:t>
            </a:r>
          </a:p>
          <a:p>
            <a:pPr marL="342900" indent="-342900">
              <a:buFont typeface="+mj-lt"/>
              <a:buAutoNum type="alphaLcParenR"/>
            </a:pPr>
            <a:r>
              <a:rPr lang="en-US" sz="1400" dirty="0"/>
              <a:t>models.py (ORM classes)</a:t>
            </a:r>
          </a:p>
          <a:p>
            <a:pPr marL="342900" indent="-342900">
              <a:buFont typeface="+mj-lt"/>
              <a:buAutoNum type="alphaLcParenR"/>
            </a:pPr>
            <a:r>
              <a:rPr lang="en-US" sz="1400" dirty="0"/>
              <a:t>schemas.py (</a:t>
            </a:r>
            <a:r>
              <a:rPr lang="en-US" sz="1400" dirty="0" err="1"/>
              <a:t>Pydantic</a:t>
            </a:r>
            <a:r>
              <a:rPr lang="en-US" sz="1400" dirty="0"/>
              <a:t> models)</a:t>
            </a:r>
          </a:p>
          <a:p>
            <a:pPr marL="342900" indent="-342900">
              <a:buFont typeface="+mj-lt"/>
              <a:buAutoNum type="alphaLcParenR"/>
            </a:pPr>
            <a:r>
              <a:rPr lang="en-US" sz="1400" dirty="0"/>
              <a:t>crud.py (data operations)</a:t>
            </a:r>
          </a:p>
          <a:p>
            <a:pPr marL="342900" indent="-342900">
              <a:buFont typeface="+mj-lt"/>
              <a:buAutoNum type="alphaLcParenR"/>
            </a:pPr>
            <a:r>
              <a:rPr lang="en-US" sz="1400" dirty="0"/>
              <a:t>routes.py (HTTP endpoints)</a:t>
            </a:r>
          </a:p>
          <a:p>
            <a:pPr marL="342900" indent="-342900">
              <a:buFont typeface="+mj-lt"/>
              <a:buAutoNum type="alphaLcParenR"/>
            </a:pPr>
            <a:endParaRPr lang="en-US" sz="1400" dirty="0"/>
          </a:p>
          <a:p>
            <a:pPr marL="0" indent="0">
              <a:buNone/>
            </a:pPr>
            <a:endParaRPr lang="en-US" sz="1400" dirty="0"/>
          </a:p>
        </p:txBody>
      </p:sp>
      <p:sp>
        <p:nvSpPr>
          <p:cNvPr id="5" name="Slide Number Placeholder 4">
            <a:extLst>
              <a:ext uri="{FF2B5EF4-FFF2-40B4-BE49-F238E27FC236}">
                <a16:creationId xmlns:a16="http://schemas.microsoft.com/office/drawing/2014/main" id="{DAA8EB72-4F0F-0F22-624C-8A1F1C0E1616}"/>
              </a:ext>
            </a:extLst>
          </p:cNvPr>
          <p:cNvSpPr>
            <a:spLocks noGrp="1"/>
          </p:cNvSpPr>
          <p:nvPr>
            <p:ph type="sldNum" sz="quarter" idx="4"/>
          </p:nvPr>
        </p:nvSpPr>
        <p:spPr/>
        <p:txBody>
          <a:bodyPr/>
          <a:lstStyle/>
          <a:p>
            <a:fld id="{B5CEABB6-07DC-46E8-9B57-56EC44A396E5}" type="slidenum">
              <a:rPr lang="en-US" smtClean="0"/>
              <a:pPr/>
              <a:t>3</a:t>
            </a:fld>
            <a:endParaRPr lang="en-US" dirty="0"/>
          </a:p>
        </p:txBody>
      </p:sp>
      <p:sp>
        <p:nvSpPr>
          <p:cNvPr id="6" name="Rectangle 1">
            <a:extLst>
              <a:ext uri="{FF2B5EF4-FFF2-40B4-BE49-F238E27FC236}">
                <a16:creationId xmlns:a16="http://schemas.microsoft.com/office/drawing/2014/main" id="{C202F1CD-C553-8107-6EF0-7E168EFE6811}"/>
              </a:ext>
            </a:extLst>
          </p:cNvPr>
          <p:cNvSpPr>
            <a:spLocks noChangeArrowheads="1"/>
          </p:cNvSpPr>
          <p:nvPr/>
        </p:nvSpPr>
        <p:spPr bwMode="auto">
          <a:xfrm>
            <a:off x="1105231" y="3939525"/>
            <a:ext cx="913604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5" name="Content Placeholder 14">
            <a:extLst>
              <a:ext uri="{FF2B5EF4-FFF2-40B4-BE49-F238E27FC236}">
                <a16:creationId xmlns:a16="http://schemas.microsoft.com/office/drawing/2014/main" id="{A5D2718E-7216-D15D-0C10-6A61E917C6C4}"/>
              </a:ext>
            </a:extLst>
          </p:cNvPr>
          <p:cNvPicPr>
            <a:picLocks noGrp="1" noChangeAspect="1"/>
          </p:cNvPicPr>
          <p:nvPr>
            <p:ph sz="quarter" idx="11"/>
          </p:nvPr>
        </p:nvPicPr>
        <p:blipFill>
          <a:blip r:embed="rId2"/>
          <a:stretch>
            <a:fillRect/>
          </a:stretch>
        </p:blipFill>
        <p:spPr>
          <a:xfrm>
            <a:off x="5438691" y="2188816"/>
            <a:ext cx="6007183" cy="3932436"/>
          </a:xfrm>
        </p:spPr>
      </p:pic>
    </p:spTree>
    <p:extLst>
      <p:ext uri="{BB962C8B-B14F-4D97-AF65-F5344CB8AC3E}">
        <p14:creationId xmlns:p14="http://schemas.microsoft.com/office/powerpoint/2010/main" val="3846475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6A84-F9B9-862D-26AD-D1EB15F1F151}"/>
              </a:ext>
            </a:extLst>
          </p:cNvPr>
          <p:cNvSpPr>
            <a:spLocks noGrp="1"/>
          </p:cNvSpPr>
          <p:nvPr>
            <p:ph type="title"/>
          </p:nvPr>
        </p:nvSpPr>
        <p:spPr/>
        <p:txBody>
          <a:bodyPr/>
          <a:lstStyle/>
          <a:p>
            <a:r>
              <a:rPr lang="en-US" dirty="0"/>
              <a:t>2. Design</a:t>
            </a:r>
            <a:br>
              <a:rPr lang="en-US" dirty="0"/>
            </a:br>
            <a:endParaRPr lang="en-US" dirty="0"/>
          </a:p>
        </p:txBody>
      </p:sp>
      <p:sp>
        <p:nvSpPr>
          <p:cNvPr id="3" name="Content Placeholder 2">
            <a:extLst>
              <a:ext uri="{FF2B5EF4-FFF2-40B4-BE49-F238E27FC236}">
                <a16:creationId xmlns:a16="http://schemas.microsoft.com/office/drawing/2014/main" id="{2351FFC4-FD59-9704-C000-BCA263E24960}"/>
              </a:ext>
            </a:extLst>
          </p:cNvPr>
          <p:cNvSpPr>
            <a:spLocks noGrp="1"/>
          </p:cNvSpPr>
          <p:nvPr>
            <p:ph sz="quarter" idx="10"/>
          </p:nvPr>
        </p:nvSpPr>
        <p:spPr>
          <a:xfrm>
            <a:off x="929641" y="2153285"/>
            <a:ext cx="4365928" cy="3500438"/>
          </a:xfrm>
        </p:spPr>
        <p:txBody>
          <a:bodyPr>
            <a:normAutofit/>
          </a:bodyPr>
          <a:lstStyle/>
          <a:p>
            <a:r>
              <a:rPr lang="en-US" sz="1800" dirty="0"/>
              <a:t>Clear separation of concerns by file</a:t>
            </a:r>
          </a:p>
          <a:p>
            <a:r>
              <a:rPr lang="en-US" sz="1800" dirty="0"/>
              <a:t>Many-to-many between clients &amp; programs via an association table</a:t>
            </a:r>
          </a:p>
          <a:p>
            <a:r>
              <a:rPr lang="en-US" sz="1800" dirty="0"/>
              <a:t>Schemas define request vs. response payloads</a:t>
            </a:r>
          </a:p>
          <a:p>
            <a:r>
              <a:rPr lang="en-US" sz="1800" dirty="0"/>
              <a:t>CRUD layer encapsulates all DB logic</a:t>
            </a:r>
          </a:p>
          <a:p>
            <a:r>
              <a:rPr lang="en-US" sz="1800" dirty="0"/>
              <a:t>Routes inject DB sessions via dependency injection</a:t>
            </a:r>
          </a:p>
          <a:p>
            <a:endParaRPr lang="en-US" dirty="0"/>
          </a:p>
        </p:txBody>
      </p:sp>
      <p:sp>
        <p:nvSpPr>
          <p:cNvPr id="5" name="Slide Number Placeholder 4">
            <a:extLst>
              <a:ext uri="{FF2B5EF4-FFF2-40B4-BE49-F238E27FC236}">
                <a16:creationId xmlns:a16="http://schemas.microsoft.com/office/drawing/2014/main" id="{26FEFCAD-CFBE-49A2-F094-FD60984473E1}"/>
              </a:ext>
            </a:extLst>
          </p:cNvPr>
          <p:cNvSpPr>
            <a:spLocks noGrp="1"/>
          </p:cNvSpPr>
          <p:nvPr>
            <p:ph type="sldNum" sz="quarter" idx="4"/>
          </p:nvPr>
        </p:nvSpPr>
        <p:spPr/>
        <p:txBody>
          <a:bodyPr/>
          <a:lstStyle/>
          <a:p>
            <a:fld id="{B5CEABB6-07DC-46E8-9B57-56EC44A396E5}" type="slidenum">
              <a:rPr lang="en-US" smtClean="0"/>
              <a:pPr/>
              <a:t>4</a:t>
            </a:fld>
            <a:endParaRPr lang="en-US" dirty="0"/>
          </a:p>
        </p:txBody>
      </p:sp>
      <p:pic>
        <p:nvPicPr>
          <p:cNvPr id="11" name="Content Placeholder 10">
            <a:extLst>
              <a:ext uri="{FF2B5EF4-FFF2-40B4-BE49-F238E27FC236}">
                <a16:creationId xmlns:a16="http://schemas.microsoft.com/office/drawing/2014/main" id="{8937DFB5-7B78-635C-E942-2F3FCE9D60C9}"/>
              </a:ext>
            </a:extLst>
          </p:cNvPr>
          <p:cNvPicPr>
            <a:picLocks noGrp="1" noChangeAspect="1"/>
          </p:cNvPicPr>
          <p:nvPr>
            <p:ph sz="quarter" idx="11"/>
          </p:nvPr>
        </p:nvPicPr>
        <p:blipFill>
          <a:blip r:embed="rId2"/>
          <a:stretch>
            <a:fillRect/>
          </a:stretch>
        </p:blipFill>
        <p:spPr>
          <a:xfrm>
            <a:off x="5791200" y="2153285"/>
            <a:ext cx="5616934" cy="3500438"/>
          </a:xfrm>
        </p:spPr>
      </p:pic>
    </p:spTree>
    <p:extLst>
      <p:ext uri="{BB962C8B-B14F-4D97-AF65-F5344CB8AC3E}">
        <p14:creationId xmlns:p14="http://schemas.microsoft.com/office/powerpoint/2010/main" val="370129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8FCE1-5AC0-2C2C-3448-7888BAA30A04}"/>
              </a:ext>
            </a:extLst>
          </p:cNvPr>
          <p:cNvSpPr>
            <a:spLocks noGrp="1"/>
          </p:cNvSpPr>
          <p:nvPr>
            <p:ph type="title"/>
          </p:nvPr>
        </p:nvSpPr>
        <p:spPr/>
        <p:txBody>
          <a:bodyPr/>
          <a:lstStyle/>
          <a:p>
            <a:r>
              <a:rPr lang="en-US" dirty="0"/>
              <a:t>3. Innovation</a:t>
            </a:r>
          </a:p>
        </p:txBody>
      </p:sp>
      <p:sp>
        <p:nvSpPr>
          <p:cNvPr id="3" name="Content Placeholder 2">
            <a:extLst>
              <a:ext uri="{FF2B5EF4-FFF2-40B4-BE49-F238E27FC236}">
                <a16:creationId xmlns:a16="http://schemas.microsoft.com/office/drawing/2014/main" id="{38480235-75C5-D389-9427-E24B91DFE9CC}"/>
              </a:ext>
            </a:extLst>
          </p:cNvPr>
          <p:cNvSpPr>
            <a:spLocks noGrp="1"/>
          </p:cNvSpPr>
          <p:nvPr>
            <p:ph sz="quarter" idx="10"/>
          </p:nvPr>
        </p:nvSpPr>
        <p:spPr>
          <a:xfrm>
            <a:off x="929640" y="2153285"/>
            <a:ext cx="4326172" cy="3500438"/>
          </a:xfrm>
        </p:spPr>
        <p:txBody>
          <a:bodyPr>
            <a:normAutofit/>
          </a:bodyPr>
          <a:lstStyle/>
          <a:p>
            <a:r>
              <a:rPr lang="en-US" sz="1400" dirty="0"/>
              <a:t>Rule based health risk scoring (age, gender, enrolled programs)</a:t>
            </a:r>
          </a:p>
          <a:p>
            <a:r>
              <a:rPr lang="en-US" sz="1400" dirty="0"/>
              <a:t>Intuitive risk levels: 🟢 Low, 🟡 Moderate, 🔴 High</a:t>
            </a:r>
          </a:p>
          <a:p>
            <a:r>
              <a:rPr lang="en-US" sz="1400" dirty="0"/>
              <a:t>Duplicate-name checks with clear 400 errors</a:t>
            </a:r>
          </a:p>
        </p:txBody>
      </p:sp>
      <p:pic>
        <p:nvPicPr>
          <p:cNvPr id="7" name="Content Placeholder 6">
            <a:extLst>
              <a:ext uri="{FF2B5EF4-FFF2-40B4-BE49-F238E27FC236}">
                <a16:creationId xmlns:a16="http://schemas.microsoft.com/office/drawing/2014/main" id="{F46E00B1-7602-4320-2116-8108ED45B471}"/>
              </a:ext>
            </a:extLst>
          </p:cNvPr>
          <p:cNvPicPr>
            <a:picLocks noGrp="1" noChangeAspect="1"/>
          </p:cNvPicPr>
          <p:nvPr>
            <p:ph sz="quarter" idx="11"/>
          </p:nvPr>
        </p:nvPicPr>
        <p:blipFill>
          <a:blip r:embed="rId2"/>
          <a:stretch>
            <a:fillRect/>
          </a:stretch>
        </p:blipFill>
        <p:spPr>
          <a:xfrm>
            <a:off x="5605670" y="1637969"/>
            <a:ext cx="5840205" cy="3856170"/>
          </a:xfrm>
        </p:spPr>
      </p:pic>
      <p:sp>
        <p:nvSpPr>
          <p:cNvPr id="5" name="Slide Number Placeholder 4">
            <a:extLst>
              <a:ext uri="{FF2B5EF4-FFF2-40B4-BE49-F238E27FC236}">
                <a16:creationId xmlns:a16="http://schemas.microsoft.com/office/drawing/2014/main" id="{0169F7A8-BB0E-D0E2-40E9-00C36C04B829}"/>
              </a:ext>
            </a:extLst>
          </p:cNvPr>
          <p:cNvSpPr>
            <a:spLocks noGrp="1"/>
          </p:cNvSpPr>
          <p:nvPr>
            <p:ph type="sldNum" sz="quarter" idx="4"/>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51961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C64E5-FD6D-A95A-1FF9-D5F4CC14B1B8}"/>
              </a:ext>
            </a:extLst>
          </p:cNvPr>
          <p:cNvSpPr>
            <a:spLocks noGrp="1"/>
          </p:cNvSpPr>
          <p:nvPr>
            <p:ph type="title"/>
          </p:nvPr>
        </p:nvSpPr>
        <p:spPr/>
        <p:txBody>
          <a:bodyPr/>
          <a:lstStyle/>
          <a:p>
            <a:r>
              <a:rPr lang="en-US" dirty="0"/>
              <a:t>Solutions</a:t>
            </a:r>
          </a:p>
        </p:txBody>
      </p:sp>
      <p:sp>
        <p:nvSpPr>
          <p:cNvPr id="3" name="Content Placeholder 2">
            <a:extLst>
              <a:ext uri="{FF2B5EF4-FFF2-40B4-BE49-F238E27FC236}">
                <a16:creationId xmlns:a16="http://schemas.microsoft.com/office/drawing/2014/main" id="{4ACEE6F4-380C-F42A-4340-80A1E287799D}"/>
              </a:ext>
            </a:extLst>
          </p:cNvPr>
          <p:cNvSpPr>
            <a:spLocks noGrp="1"/>
          </p:cNvSpPr>
          <p:nvPr>
            <p:ph sz="quarter" idx="10"/>
          </p:nvPr>
        </p:nvSpPr>
        <p:spPr>
          <a:xfrm>
            <a:off x="929640" y="1574358"/>
            <a:ext cx="4222805" cy="4405023"/>
          </a:xfrm>
        </p:spPr>
        <p:txBody>
          <a:bodyPr>
            <a:normAutofit fontScale="92500" lnSpcReduction="20000"/>
          </a:bodyPr>
          <a:lstStyle/>
          <a:p>
            <a:pPr marL="0" indent="0">
              <a:buNone/>
            </a:pPr>
            <a:r>
              <a:rPr lang="en-US" sz="1400" u="sng" dirty="0"/>
              <a:t>API Endpoints (Solution)</a:t>
            </a:r>
          </a:p>
          <a:p>
            <a:r>
              <a:rPr lang="en-US" sz="1400" dirty="0"/>
              <a:t>POST /programs/ → create health programs</a:t>
            </a:r>
          </a:p>
          <a:p>
            <a:r>
              <a:rPr lang="en-US" sz="1400" dirty="0"/>
              <a:t>GET /programs/ → (optional) list programs</a:t>
            </a:r>
          </a:p>
          <a:p>
            <a:r>
              <a:rPr lang="en-US" sz="1400" dirty="0"/>
              <a:t>POST /clients/ → register clients</a:t>
            </a:r>
          </a:p>
          <a:p>
            <a:r>
              <a:rPr lang="en-US" sz="1400" dirty="0"/>
              <a:t>GET /clients/ → list clients with risk score &amp; </a:t>
            </a:r>
            <a:r>
              <a:rPr lang="en-US" sz="1400" dirty="0" err="1"/>
              <a:t>risk_level</a:t>
            </a:r>
            <a:endParaRPr lang="en-US" sz="1400" dirty="0"/>
          </a:p>
          <a:p>
            <a:r>
              <a:rPr lang="en-US" sz="1400" dirty="0"/>
              <a:t>GET /clients/{id} → detailed profile + risks</a:t>
            </a:r>
          </a:p>
          <a:p>
            <a:r>
              <a:rPr lang="en-US" sz="1400" dirty="0"/>
              <a:t>POST /clients/{id}/enroll/{</a:t>
            </a:r>
            <a:r>
              <a:rPr lang="en-US" sz="1400" dirty="0" err="1"/>
              <a:t>pid</a:t>
            </a:r>
            <a:r>
              <a:rPr lang="en-US" sz="1400" dirty="0"/>
              <a:t>} → enroll in programs</a:t>
            </a:r>
          </a:p>
          <a:p>
            <a:pPr marL="0" indent="0">
              <a:buNone/>
            </a:pPr>
            <a:r>
              <a:rPr lang="en-US" sz="1400" u="sng" dirty="0"/>
              <a:t>Error Handling &amp; Validation</a:t>
            </a:r>
          </a:p>
          <a:p>
            <a:r>
              <a:rPr lang="en-US" sz="1400" dirty="0"/>
              <a:t>Duplicate program names → 400 with clear message</a:t>
            </a:r>
          </a:p>
          <a:p>
            <a:r>
              <a:rPr lang="en-US" sz="1400" dirty="0" err="1"/>
              <a:t>Pydantic</a:t>
            </a:r>
            <a:r>
              <a:rPr lang="en-US" sz="1400" dirty="0"/>
              <a:t> validation → 422 on bad input, 404 when client/program not found , 500 avoided by wrapping DB commits in try/except</a:t>
            </a:r>
          </a:p>
        </p:txBody>
      </p:sp>
      <p:pic>
        <p:nvPicPr>
          <p:cNvPr id="7" name="Content Placeholder 6">
            <a:extLst>
              <a:ext uri="{FF2B5EF4-FFF2-40B4-BE49-F238E27FC236}">
                <a16:creationId xmlns:a16="http://schemas.microsoft.com/office/drawing/2014/main" id="{7A3312C0-31E1-43F5-D4B0-40DF07D5F19A}"/>
              </a:ext>
            </a:extLst>
          </p:cNvPr>
          <p:cNvPicPr>
            <a:picLocks noGrp="1" noChangeAspect="1"/>
          </p:cNvPicPr>
          <p:nvPr>
            <p:ph sz="quarter" idx="11"/>
          </p:nvPr>
        </p:nvPicPr>
        <p:blipFill>
          <a:blip r:embed="rId2"/>
          <a:stretch>
            <a:fillRect/>
          </a:stretch>
        </p:blipFill>
        <p:spPr>
          <a:xfrm>
            <a:off x="5469890" y="1423284"/>
            <a:ext cx="5975350" cy="4086970"/>
          </a:xfrm>
        </p:spPr>
      </p:pic>
      <p:sp>
        <p:nvSpPr>
          <p:cNvPr id="5" name="Slide Number Placeholder 4">
            <a:extLst>
              <a:ext uri="{FF2B5EF4-FFF2-40B4-BE49-F238E27FC236}">
                <a16:creationId xmlns:a16="http://schemas.microsoft.com/office/drawing/2014/main" id="{66CD5AAF-5C20-139F-AE42-1E0BE4ED7E6A}"/>
              </a:ext>
            </a:extLst>
          </p:cNvPr>
          <p:cNvSpPr>
            <a:spLocks noGrp="1"/>
          </p:cNvSpPr>
          <p:nvPr>
            <p:ph type="sldNum" sz="quarter" idx="4"/>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3684552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5E5E-C3CC-8AAA-C5AA-1CFACF1F70C5}"/>
              </a:ext>
            </a:extLst>
          </p:cNvPr>
          <p:cNvSpPr>
            <a:spLocks noGrp="1"/>
          </p:cNvSpPr>
          <p:nvPr>
            <p:ph type="title"/>
          </p:nvPr>
        </p:nvSpPr>
        <p:spPr/>
        <p:txBody>
          <a:bodyPr/>
          <a:lstStyle/>
          <a:p>
            <a:r>
              <a:rPr lang="en-US" dirty="0"/>
              <a:t>PROTOTYPE DEMONSTRATION</a:t>
            </a:r>
          </a:p>
        </p:txBody>
      </p:sp>
      <p:sp>
        <p:nvSpPr>
          <p:cNvPr id="3" name="Content Placeholder 2">
            <a:extLst>
              <a:ext uri="{FF2B5EF4-FFF2-40B4-BE49-F238E27FC236}">
                <a16:creationId xmlns:a16="http://schemas.microsoft.com/office/drawing/2014/main" id="{1239E74A-B469-1945-B204-BCBBEFB154AE}"/>
              </a:ext>
            </a:extLst>
          </p:cNvPr>
          <p:cNvSpPr>
            <a:spLocks noGrp="1"/>
          </p:cNvSpPr>
          <p:nvPr>
            <p:ph sz="quarter" idx="10"/>
          </p:nvPr>
        </p:nvSpPr>
        <p:spPr>
          <a:xfrm>
            <a:off x="929640" y="2153285"/>
            <a:ext cx="4214853" cy="3500438"/>
          </a:xfrm>
        </p:spPr>
        <p:txBody>
          <a:bodyPr>
            <a:normAutofit lnSpcReduction="10000"/>
          </a:bodyPr>
          <a:lstStyle/>
          <a:p>
            <a:pPr marL="342900" indent="-342900">
              <a:buFont typeface="+mj-lt"/>
              <a:buAutoNum type="arabicParenR"/>
            </a:pPr>
            <a:r>
              <a:rPr lang="en-US" sz="1400" dirty="0"/>
              <a:t>Start your server - </a:t>
            </a:r>
            <a:r>
              <a:rPr lang="en-US" sz="1400" dirty="0" err="1"/>
              <a:t>uvicorn</a:t>
            </a:r>
            <a:r>
              <a:rPr lang="en-US" sz="1400" dirty="0"/>
              <a:t> main: app</a:t>
            </a:r>
          </a:p>
          <a:p>
            <a:pPr marL="342900" indent="-342900">
              <a:buFont typeface="+mj-lt"/>
              <a:buAutoNum type="arabicParenR"/>
            </a:pPr>
            <a:r>
              <a:rPr lang="en-US" sz="1400" dirty="0"/>
              <a:t>Open your browser to </a:t>
            </a:r>
            <a:r>
              <a:rPr lang="en-US" sz="1400" dirty="0">
                <a:hlinkClick r:id="rId2"/>
              </a:rPr>
              <a:t>http://127.0.0.1:8000/docs</a:t>
            </a:r>
            <a:endParaRPr lang="en-US" sz="1400" dirty="0"/>
          </a:p>
          <a:p>
            <a:pPr marL="342900" indent="-342900">
              <a:buFont typeface="+mj-lt"/>
              <a:buAutoNum type="arabicParenR"/>
            </a:pPr>
            <a:r>
              <a:rPr lang="en-US" sz="1400" dirty="0"/>
              <a:t>Create a program e.g. { "name": "TB", "description": "Tuberculosis screening" } and Click Execute.</a:t>
            </a:r>
          </a:p>
          <a:p>
            <a:pPr marL="342900" indent="-342900">
              <a:buFont typeface="+mj-lt"/>
              <a:buAutoNum type="arabicParenR"/>
            </a:pPr>
            <a:r>
              <a:rPr lang="en-US" sz="1400" dirty="0"/>
              <a:t>Register a client  e.g. { "name": "Alice", "age":65, "gender": "Female" } and Click Execute</a:t>
            </a:r>
          </a:p>
          <a:p>
            <a:pPr marL="342900" indent="-342900">
              <a:buFont typeface="+mj-lt"/>
              <a:buAutoNum type="arabicParenR"/>
            </a:pPr>
            <a:r>
              <a:rPr lang="en-US" sz="1400" dirty="0"/>
              <a:t>Enroll the client e.g. fill the field as shown below </a:t>
            </a:r>
            <a:r>
              <a:rPr lang="en-US" sz="1400" dirty="0" err="1"/>
              <a:t>client_id</a:t>
            </a:r>
            <a:r>
              <a:rPr lang="en-US" sz="1400" dirty="0"/>
              <a:t>=1, </a:t>
            </a:r>
            <a:r>
              <a:rPr lang="en-US" sz="1400" dirty="0" err="1"/>
              <a:t>program_id</a:t>
            </a:r>
            <a:r>
              <a:rPr lang="en-US" sz="1400" dirty="0"/>
              <a:t>=1 then execute</a:t>
            </a:r>
          </a:p>
          <a:p>
            <a:pPr marL="342900" indent="-342900">
              <a:buFont typeface="+mj-lt"/>
              <a:buAutoNum type="arabicParenR"/>
            </a:pPr>
            <a:r>
              <a:rPr lang="en-US" sz="1400" dirty="0"/>
              <a:t>View the profile  - Fill </a:t>
            </a:r>
            <a:r>
              <a:rPr lang="en-US" sz="1400" dirty="0" err="1"/>
              <a:t>client_id</a:t>
            </a:r>
            <a:r>
              <a:rPr lang="en-US" sz="1400" dirty="0"/>
              <a:t>=1 and execute. You should see "programs": [...], "</a:t>
            </a:r>
            <a:r>
              <a:rPr lang="en-US" sz="1400" dirty="0" err="1"/>
              <a:t>risk_score</a:t>
            </a:r>
            <a:r>
              <a:rPr lang="en-US" sz="1400" dirty="0"/>
              <a:t>": 6, "</a:t>
            </a:r>
            <a:r>
              <a:rPr lang="en-US" sz="1400" dirty="0" err="1"/>
              <a:t>risk_level</a:t>
            </a:r>
            <a:r>
              <a:rPr lang="en-US" sz="1400" dirty="0"/>
              <a:t>": "🟡 Moderate Risk"</a:t>
            </a:r>
          </a:p>
        </p:txBody>
      </p:sp>
      <p:pic>
        <p:nvPicPr>
          <p:cNvPr id="8" name="Content Placeholder 7">
            <a:extLst>
              <a:ext uri="{FF2B5EF4-FFF2-40B4-BE49-F238E27FC236}">
                <a16:creationId xmlns:a16="http://schemas.microsoft.com/office/drawing/2014/main" id="{549DD4F7-EA61-7EE5-CEA8-4FF6940BF10A}"/>
              </a:ext>
            </a:extLst>
          </p:cNvPr>
          <p:cNvPicPr>
            <a:picLocks noGrp="1" noChangeAspect="1"/>
          </p:cNvPicPr>
          <p:nvPr>
            <p:ph sz="quarter" idx="11"/>
          </p:nvPr>
        </p:nvPicPr>
        <p:blipFill>
          <a:blip r:embed="rId3"/>
          <a:stretch>
            <a:fillRect/>
          </a:stretch>
        </p:blipFill>
        <p:spPr>
          <a:xfrm>
            <a:off x="5470525" y="2082998"/>
            <a:ext cx="5975350" cy="3705552"/>
          </a:xfrm>
        </p:spPr>
      </p:pic>
      <p:sp>
        <p:nvSpPr>
          <p:cNvPr id="5" name="Slide Number Placeholder 4">
            <a:extLst>
              <a:ext uri="{FF2B5EF4-FFF2-40B4-BE49-F238E27FC236}">
                <a16:creationId xmlns:a16="http://schemas.microsoft.com/office/drawing/2014/main" id="{9BF21C48-D4C2-E430-3292-CF5F83681C1E}"/>
              </a:ext>
            </a:extLst>
          </p:cNvPr>
          <p:cNvSpPr>
            <a:spLocks noGrp="1"/>
          </p:cNvSpPr>
          <p:nvPr>
            <p:ph type="sldNum" sz="quarter" idx="4"/>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715917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anoe on water during sunset">
            <a:extLst>
              <a:ext uri="{FF2B5EF4-FFF2-40B4-BE49-F238E27FC236}">
                <a16:creationId xmlns:a16="http://schemas.microsoft.com/office/drawing/2014/main" id="{7CE2078E-0BFE-BF14-7976-CA36450606B2}"/>
              </a:ext>
            </a:extLst>
          </p:cNvPr>
          <p:cNvPicPr>
            <a:picLocks noChangeAspect="1"/>
          </p:cNvPicPr>
          <p:nvPr/>
        </p:nvPicPr>
        <p:blipFill>
          <a:blip r:embed="rId2"/>
          <a:srcRect t="21022"/>
          <a:stretch/>
        </p:blipFill>
        <p:spPr>
          <a:xfrm>
            <a:off x="458788" y="457200"/>
            <a:ext cx="11274425" cy="5943600"/>
          </a:xfrm>
          <a:prstGeom prst="rect">
            <a:avLst/>
          </a:prstGeom>
          <a:noFill/>
        </p:spPr>
      </p:pic>
      <p:sp>
        <p:nvSpPr>
          <p:cNvPr id="2" name="Title 1">
            <a:extLst>
              <a:ext uri="{FF2B5EF4-FFF2-40B4-BE49-F238E27FC236}">
                <a16:creationId xmlns:a16="http://schemas.microsoft.com/office/drawing/2014/main" id="{94F122BF-4FE0-1372-8A8E-B74081C6B155}"/>
              </a:ext>
            </a:extLst>
          </p:cNvPr>
          <p:cNvSpPr>
            <a:spLocks noGrp="1"/>
          </p:cNvSpPr>
          <p:nvPr>
            <p:ph type="title"/>
          </p:nvPr>
        </p:nvSpPr>
        <p:spPr>
          <a:xfrm>
            <a:off x="6581955" y="612475"/>
            <a:ext cx="4701904" cy="3079029"/>
          </a:xfrm>
        </p:spPr>
        <p:txBody>
          <a:bodyPr anchor="b">
            <a:normAutofit/>
          </a:bodyPr>
          <a:lstStyle/>
          <a:p>
            <a:r>
              <a:rPr lang="en-US" dirty="0"/>
              <a:t>Thank You.</a:t>
            </a:r>
          </a:p>
        </p:txBody>
      </p:sp>
      <p:sp>
        <p:nvSpPr>
          <p:cNvPr id="5" name="Slide Number Placeholder 4" hidden="1">
            <a:extLst>
              <a:ext uri="{FF2B5EF4-FFF2-40B4-BE49-F238E27FC236}">
                <a16:creationId xmlns:a16="http://schemas.microsoft.com/office/drawing/2014/main" id="{19F0C0E0-B711-B6B1-9C1C-9BFA9B930AF4}"/>
              </a:ext>
            </a:extLst>
          </p:cNvPr>
          <p:cNvSpPr>
            <a:spLocks noGrp="1"/>
          </p:cNvSpPr>
          <p:nvPr>
            <p:ph type="sldNum" sz="quarter" idx="4294967295"/>
          </p:nvPr>
        </p:nvSpPr>
        <p:spPr>
          <a:xfrm>
            <a:off x="8534400" y="6121252"/>
            <a:ext cx="2743200" cy="365125"/>
          </a:xfrm>
        </p:spPr>
        <p:txBody>
          <a:bodyPr/>
          <a:lstStyle/>
          <a:p>
            <a:pPr>
              <a:spcAft>
                <a:spcPts val="600"/>
              </a:spcAft>
            </a:pPr>
            <a:fld id="{B5CEABB6-07DC-46E8-9B57-56EC44A396E5}" type="slidenum">
              <a:rPr lang="en-US" smtClean="0"/>
              <a:pPr>
                <a:spcAft>
                  <a:spcPts val="600"/>
                </a:spcAft>
              </a:pPr>
              <a:t>8</a:t>
            </a:fld>
            <a:endParaRPr lang="en-US"/>
          </a:p>
        </p:txBody>
      </p:sp>
    </p:spTree>
    <p:extLst>
      <p:ext uri="{BB962C8B-B14F-4D97-AF65-F5344CB8AC3E}">
        <p14:creationId xmlns:p14="http://schemas.microsoft.com/office/powerpoint/2010/main" val="1364162396"/>
      </p:ext>
    </p:extLst>
  </p:cSld>
  <p:clrMapOvr>
    <a:masterClrMapping/>
  </p:clrMapOvr>
</p:sld>
</file>

<file path=ppt/theme/theme1.xml><?xml version="1.0" encoding="utf-8"?>
<a:theme xmlns:a="http://schemas.openxmlformats.org/drawingml/2006/main" name="Custom">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722518_win32_SD_v11" id="{6E195932-91F4-4861-8538-848409B20D97}" vid="{F5C82CE7-F5AC-4E30-975C-FD228ED220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E4FA29-61E2-42A6-9537-732ED628B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7CDA33-9251-49D0-A51A-7888AA3E063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F796806-D3A7-49C6-9335-B8A0B9307F8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Light sales pitch presentation</Template>
  <TotalTime>188</TotalTime>
  <Words>514</Words>
  <Application>Microsoft Macintosh PowerPoint</Application>
  <PresentationFormat>Widescreen</PresentationFormat>
  <Paragraphs>54</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Bodoni MT</vt:lpstr>
      <vt:lpstr>Calibri</vt:lpstr>
      <vt:lpstr>Source Sans Pro Light</vt:lpstr>
      <vt:lpstr>Custom</vt:lpstr>
      <vt:lpstr>HEALTH SYSTEM Manages clients and health services               Presented by: Keith Gitobu Gitonga Software Development Intern Project</vt:lpstr>
      <vt:lpstr>OVERVIEW</vt:lpstr>
      <vt:lpstr>Approach, Design, Innovations &amp; Solution</vt:lpstr>
      <vt:lpstr>2. Design </vt:lpstr>
      <vt:lpstr>3. Innovation</vt:lpstr>
      <vt:lpstr>Solutions</vt:lpstr>
      <vt:lpstr>PROTOTYPE DEMONSTRATION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TOBU .XL</dc:creator>
  <cp:lastModifiedBy>Simon Ngeru</cp:lastModifiedBy>
  <cp:revision>3</cp:revision>
  <dcterms:created xsi:type="dcterms:W3CDTF">2025-04-25T15:42:00Z</dcterms:created>
  <dcterms:modified xsi:type="dcterms:W3CDTF">2025-04-25T19:01:15Z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