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16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2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99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0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Vehicle Price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EDA, Modeling, and Key Insights</a:t>
            </a:r>
            <a:endParaRPr lang="en-US" dirty="0"/>
          </a:p>
          <a:p>
            <a:endParaRPr lang="en-US" dirty="0"/>
          </a:p>
          <a:p>
            <a:r>
              <a:rPr lang="en-US" dirty="0"/>
              <a:t>Vinod Kasturi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4E476-4B17-93C1-5E47-C6B97BF2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67" y="3192851"/>
            <a:ext cx="7772400" cy="19106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7E6DE-967D-3A5E-A974-5A19B41F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74" y="3126758"/>
            <a:ext cx="3555257" cy="2345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38183-E3D2-1E13-694E-162F0FAA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73" y="3126757"/>
            <a:ext cx="3698551" cy="2345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110" y="831128"/>
            <a:ext cx="8106310" cy="1188720"/>
          </a:xfrm>
        </p:spPr>
        <p:txBody>
          <a:bodyPr/>
          <a:lstStyle/>
          <a:p>
            <a:r>
              <a:rPr dirty="0"/>
              <a:t>Top </a:t>
            </a:r>
            <a:r>
              <a:rPr lang="en-US" dirty="0"/>
              <a:t>Positive &amp; Negative </a:t>
            </a:r>
            <a:r>
              <a:rPr dirty="0"/>
              <a:t>Drivers of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85540-9F20-5D44-13C2-0840BB07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35" y="2253918"/>
            <a:ext cx="7772400" cy="43228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{CA63245F-C155-5B42-8A70-3DBCC6D40D37}tf10001120</Template>
  <TotalTime>9</TotalTime>
  <Words>21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Vehicle Price Analysis</vt:lpstr>
      <vt:lpstr>Distributions</vt:lpstr>
      <vt:lpstr>Relationships</vt:lpstr>
      <vt:lpstr>Top Positive &amp; Negative Drivers of Price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Price Analysis</dc:title>
  <dc:subject/>
  <dc:creator/>
  <cp:keywords/>
  <dc:description>generated using python-pptx</dc:description>
  <cp:lastModifiedBy>vinod kasturi</cp:lastModifiedBy>
  <cp:revision>2</cp:revision>
  <dcterms:created xsi:type="dcterms:W3CDTF">2013-01-27T09:14:16Z</dcterms:created>
  <dcterms:modified xsi:type="dcterms:W3CDTF">2025-10-16T03:16:36Z</dcterms:modified>
  <cp:category/>
</cp:coreProperties>
</file>