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69" r:id="rId6"/>
    <p:sldId id="270" r:id="rId7"/>
    <p:sldId id="272" r:id="rId8"/>
    <p:sldId id="273" r:id="rId9"/>
    <p:sldId id="271" r:id="rId10"/>
    <p:sldId id="259" r:id="rId11"/>
    <p:sldId id="260" r:id="rId12"/>
    <p:sldId id="261" r:id="rId13"/>
    <p:sldId id="263" r:id="rId14"/>
    <p:sldId id="262" r:id="rId15"/>
    <p:sldId id="264" r:id="rId16"/>
    <p:sldId id="274" r:id="rId17"/>
    <p:sldId id="275" r:id="rId18"/>
    <p:sldId id="278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2AFE4CA-9052-4EF5-B7B1-A2547978A40C}">
          <p14:sldIdLst>
            <p14:sldId id="256"/>
            <p14:sldId id="257"/>
            <p14:sldId id="280"/>
          </p14:sldIdLst>
        </p14:section>
        <p14:section name="Seção sem Título" id="{E747D772-4978-46E7-804F-5BCAC002F295}">
          <p14:sldIdLst>
            <p14:sldId id="258"/>
            <p14:sldId id="269"/>
            <p14:sldId id="270"/>
            <p14:sldId id="272"/>
            <p14:sldId id="273"/>
            <p14:sldId id="271"/>
            <p14:sldId id="259"/>
            <p14:sldId id="260"/>
            <p14:sldId id="261"/>
            <p14:sldId id="263"/>
            <p14:sldId id="262"/>
            <p14:sldId id="264"/>
            <p14:sldId id="274"/>
            <p14:sldId id="275"/>
            <p14:sldId id="278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dt98KQTuvw" TargetMode="External"/><Relationship Id="rId2" Type="http://schemas.openxmlformats.org/officeDocument/2006/relationships/hyperlink" Target="https://www.youtube.com/watch?v=WGCzzRO-q6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55F43-50E1-4A91-BA28-AC33DD8D0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VEICULARES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496FB-2458-42D1-8B40-0C207AA81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EMANUEL DE CESARO	</a:t>
            </a:r>
          </a:p>
          <a:p>
            <a:r>
              <a:rPr lang="pt-BR" dirty="0"/>
              <a:t>WELLITON LEAL</a:t>
            </a:r>
          </a:p>
        </p:txBody>
      </p:sp>
    </p:spTree>
    <p:extLst>
      <p:ext uri="{BB962C8B-B14F-4D97-AF65-F5344CB8AC3E}">
        <p14:creationId xmlns:p14="http://schemas.microsoft.com/office/powerpoint/2010/main" val="57419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9E5EE-34B6-4B0C-9A0F-7AD22275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Arquiteturas e Conectividade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357EF-3911-4C73-85A6-5FC352D2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arquitetura das redes veiculares define a forma como os nós se organizam e se comunicam. Atualmente, existem três arquiteturas principais: ad hoc puro (</a:t>
            </a:r>
            <a:r>
              <a:rPr lang="pt-BR" dirty="0" err="1"/>
              <a:t>Vehicular</a:t>
            </a:r>
            <a:r>
              <a:rPr lang="pt-BR" dirty="0"/>
              <a:t> Ad hoc </a:t>
            </a:r>
            <a:r>
              <a:rPr lang="pt-BR" dirty="0" err="1"/>
              <a:t>NETwork</a:t>
            </a:r>
            <a:r>
              <a:rPr lang="pt-BR" dirty="0"/>
              <a:t> - VANET), </a:t>
            </a:r>
            <a:r>
              <a:rPr lang="pt-BR" dirty="0" err="1"/>
              <a:t>infraestruturada</a:t>
            </a:r>
            <a:r>
              <a:rPr lang="pt-BR" dirty="0"/>
              <a:t> ou híbrida. O modo ad hoc é conhecido por V2V (</a:t>
            </a:r>
            <a:r>
              <a:rPr lang="pt-BR" dirty="0" err="1"/>
              <a:t>Vehicle-to-Vehicle</a:t>
            </a:r>
            <a:r>
              <a:rPr lang="pt-BR" dirty="0"/>
              <a:t>) e o modo </a:t>
            </a:r>
            <a:r>
              <a:rPr lang="pt-BR" dirty="0" err="1"/>
              <a:t>infraestruturado</a:t>
            </a:r>
            <a:r>
              <a:rPr lang="pt-BR" dirty="0"/>
              <a:t> por V2I (</a:t>
            </a:r>
            <a:r>
              <a:rPr lang="pt-BR" dirty="0" err="1"/>
              <a:t>Vehicle-to-Infrastructure</a:t>
            </a:r>
            <a:r>
              <a:rPr lang="pt-BR" dirty="0"/>
              <a:t>). Atualmente alguns pesquisadores referem-se as redes veiculares em geral como </a:t>
            </a:r>
            <a:r>
              <a:rPr lang="pt-BR" dirty="0" err="1"/>
              <a:t>VANETs</a:t>
            </a:r>
            <a:r>
              <a:rPr lang="pt-BR" dirty="0"/>
              <a:t>, mesmo quando existe infraestrutura.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40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EDAE-9122-4A8E-AAEA-2171D1C4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Ad hoc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3C31F-5367-4C45-AAD8-396B4149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Veículos comunicam-se sem qualquer suporte externo ou elemento centralizador.</a:t>
            </a:r>
          </a:p>
          <a:p>
            <a:r>
              <a:rPr lang="pt-BR" dirty="0"/>
              <a:t>Os veículos funcionam como roteadores e encaminham tráfego por meio de múltiplos saltos.</a:t>
            </a:r>
          </a:p>
          <a:p>
            <a:r>
              <a:rPr lang="pt-BR" dirty="0"/>
              <a:t>Não exige nenhum tipo de infraestrutura.</a:t>
            </a:r>
          </a:p>
          <a:p>
            <a:r>
              <a:rPr lang="pt-BR" dirty="0"/>
              <a:t>Tem como desvantagem a conectividade da rede que depende da densidade e do padrão de mobilidade dos veículos.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38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9A1A-11D4-417B-BF50-7A048FB1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Infraestruturada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026EA-F65C-4516-BF71-92A8D892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Emprega nós estáticos distribuídos ao longo das ruas ou estradas. Eles centralizam todo o tráfego da rede, servindo como nós intermediários das comunicações.</a:t>
            </a:r>
          </a:p>
          <a:p>
            <a:r>
              <a:rPr lang="pt-BR" dirty="0"/>
              <a:t>Sua vantagem é o aumento da conectividade e a possibilidade da comunicação com outras redes, como a Internet.</a:t>
            </a:r>
          </a:p>
          <a:p>
            <a:r>
              <a:rPr lang="pt-BR" dirty="0"/>
              <a:t>A conectividade só é garantida mediante um número grande de elementos fixos, o que pode elevar os custos da rede. </a:t>
            </a:r>
          </a:p>
        </p:txBody>
      </p:sp>
    </p:spTree>
    <p:extLst>
      <p:ext uri="{BB962C8B-B14F-4D97-AF65-F5344CB8AC3E}">
        <p14:creationId xmlns:p14="http://schemas.microsoft.com/office/powerpoint/2010/main" val="301928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B594D-E55F-4076-9121-B5FCBD20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Híbrida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74041-771C-4959-A2EC-4FF6B37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solução intermediária entre a ad hoc e a </a:t>
            </a:r>
            <a:r>
              <a:rPr lang="pt-BR" dirty="0" err="1"/>
              <a:t>infraestruturada</a:t>
            </a:r>
            <a:r>
              <a:rPr lang="pt-BR" dirty="0"/>
              <a:t>.</a:t>
            </a:r>
          </a:p>
          <a:p>
            <a:r>
              <a:rPr lang="pt-BR" dirty="0"/>
              <a:t>Uma infraestrutura mínima é utilizada para aumentar a conectividade da rede e prover serviços como os de interconexão.</a:t>
            </a:r>
          </a:p>
          <a:p>
            <a:r>
              <a:rPr lang="pt-BR" dirty="0"/>
              <a:t>Há também a possibilidade dos veículos se comunicarem por múltiplos saltos. </a:t>
            </a:r>
          </a:p>
          <a:p>
            <a:r>
              <a:rPr lang="pt-BR" dirty="0"/>
              <a:t>Aproveita as vantagens e busca eliminar as desvantagens de cada tipo.</a:t>
            </a:r>
          </a:p>
        </p:txBody>
      </p:sp>
    </p:spTree>
    <p:extLst>
      <p:ext uri="{BB962C8B-B14F-4D97-AF65-F5344CB8AC3E}">
        <p14:creationId xmlns:p14="http://schemas.microsoft.com/office/powerpoint/2010/main" val="287868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15772F-BFB2-4116-AAC2-373BB7B0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40" y="923013"/>
            <a:ext cx="9558919" cy="5011974"/>
          </a:xfrm>
        </p:spPr>
      </p:pic>
    </p:spTree>
    <p:extLst>
      <p:ext uri="{BB962C8B-B14F-4D97-AF65-F5344CB8AC3E}">
        <p14:creationId xmlns:p14="http://schemas.microsoft.com/office/powerpoint/2010/main" val="217360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E85BA-E0F8-4EB3-B564-30924EA6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Protocolos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EDEBD-150A-4225-945B-09F361B8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24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9C85-75F0-4217-BDF2-145C2ACF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Carros Autônomos e a </a:t>
            </a:r>
            <a:br>
              <a:rPr lang="pt-BR" b="1" dirty="0"/>
            </a:br>
            <a:r>
              <a:rPr lang="pt-BR" b="1" dirty="0"/>
              <a:t>C-V2X (</a:t>
            </a:r>
            <a:r>
              <a:rPr lang="pt-BR" b="1" dirty="0" err="1"/>
              <a:t>Cellular</a:t>
            </a:r>
            <a:r>
              <a:rPr lang="pt-BR" b="1" dirty="0"/>
              <a:t> </a:t>
            </a:r>
            <a:r>
              <a:rPr lang="pt-BR" b="1" dirty="0" err="1"/>
              <a:t>Vehicle-to-Everything</a:t>
            </a:r>
            <a:r>
              <a:rPr lang="pt-BR" b="1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3A86C-EBD5-488D-9F35-A6BC3890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nova tecnologia padronizada pela IEEE em junho de 2017 possibilitando a conexão de veículos com usuários na rua e infraestruturas. </a:t>
            </a:r>
          </a:p>
          <a:p>
            <a:r>
              <a:rPr lang="pt-BR" dirty="0"/>
              <a:t>Conecta os veículos com tudo, comunicação direta veículo a veículo (V2V), veículo a infraestrutura (V2I) e veículo a pedestre (V2P) - tudo funcionando independentemente das redes celulares</a:t>
            </a:r>
          </a:p>
        </p:txBody>
      </p:sp>
    </p:spTree>
    <p:extLst>
      <p:ext uri="{BB962C8B-B14F-4D97-AF65-F5344CB8AC3E}">
        <p14:creationId xmlns:p14="http://schemas.microsoft.com/office/powerpoint/2010/main" val="254267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601B5-29CB-47BC-B38C-C0E9F5F3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Carros Autônomos e a </a:t>
            </a:r>
            <a:br>
              <a:rPr lang="pt-BR" b="1" dirty="0"/>
            </a:br>
            <a:r>
              <a:rPr lang="pt-BR" b="1" dirty="0"/>
              <a:t>C-V2X (</a:t>
            </a:r>
            <a:r>
              <a:rPr lang="pt-BR" b="1" dirty="0" err="1"/>
              <a:t>Cellular</a:t>
            </a:r>
            <a:r>
              <a:rPr lang="pt-BR" b="1" dirty="0"/>
              <a:t> </a:t>
            </a:r>
            <a:r>
              <a:rPr lang="pt-BR" b="1" dirty="0" err="1"/>
              <a:t>Vehicle-to-Everything</a:t>
            </a:r>
            <a:r>
              <a:rPr lang="pt-BR" b="1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D425-9435-4B6C-B128-E81F8716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C-V2X suporta transmissões de curto e longo alcance entre veículos e outros dispositivos conectados.</a:t>
            </a:r>
          </a:p>
          <a:p>
            <a:r>
              <a:rPr lang="pt-BR" dirty="0"/>
              <a:t>Suporta comunicação confiável, em tempo real e de baixa latência entre diferentes participantes da rede.</a:t>
            </a:r>
          </a:p>
          <a:p>
            <a:r>
              <a:rPr lang="pt-BR" dirty="0"/>
              <a:t>Com a chegada da conectividade celular 5G, a velocidade e a qualidade das transmissões de dados podem melhorar ainda mais</a:t>
            </a:r>
          </a:p>
        </p:txBody>
      </p:sp>
    </p:spTree>
    <p:extLst>
      <p:ext uri="{BB962C8B-B14F-4D97-AF65-F5344CB8AC3E}">
        <p14:creationId xmlns:p14="http://schemas.microsoft.com/office/powerpoint/2010/main" val="394356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76A9DB-274C-4754-892E-FBF8FD78E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291" y="864121"/>
            <a:ext cx="9143418" cy="5129758"/>
          </a:xfrm>
        </p:spPr>
      </p:pic>
    </p:spTree>
    <p:extLst>
      <p:ext uri="{BB962C8B-B14F-4D97-AF65-F5344CB8AC3E}">
        <p14:creationId xmlns:p14="http://schemas.microsoft.com/office/powerpoint/2010/main" val="202132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02A0-B351-4FF8-9D34-D352EA84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145C4-465C-4ADA-902F-EDD1E24C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3514"/>
            <a:ext cx="9603275" cy="4301162"/>
          </a:xfrm>
        </p:spPr>
        <p:txBody>
          <a:bodyPr>
            <a:normAutofit/>
          </a:bodyPr>
          <a:lstStyle/>
          <a:p>
            <a:r>
              <a:rPr lang="pt-BR" dirty="0"/>
              <a:t>Transforma e experiência do usuário no veículo, inteligência artificial a bordo, permite que um carro colete informações de tráfego e outros dados através da rede móvel padrão.</a:t>
            </a:r>
          </a:p>
          <a:p>
            <a:r>
              <a:rPr lang="pt-BR" dirty="0"/>
              <a:t>Pavimenta a estrada para os veículos autônomos, mapeamento 3D e posicionamentos precisos.</a:t>
            </a:r>
          </a:p>
          <a:p>
            <a:r>
              <a:rPr lang="pt-BR" dirty="0"/>
              <a:t>Possibilita diagnósticos remotos do veículo e manutenção preditiva.</a:t>
            </a:r>
          </a:p>
          <a:p>
            <a:r>
              <a:rPr lang="pt-BR" dirty="0"/>
              <a:t>Atualizações em tempo real das condições da estrada que afetam suas rotas.</a:t>
            </a:r>
          </a:p>
          <a:p>
            <a:r>
              <a:rPr lang="pt-BR" dirty="0"/>
              <a:t>Uma grande variedade de recursos de segurança aprimorados e sistemas avançados de assistência ao motorista de nova geração.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67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465D-1907-44CC-9C4E-1FE4733D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24" y="1129513"/>
            <a:ext cx="4966876" cy="814697"/>
          </a:xfrm>
        </p:spPr>
        <p:txBody>
          <a:bodyPr>
            <a:normAutofit fontScale="90000"/>
          </a:bodyPr>
          <a:lstStyle/>
          <a:p>
            <a:r>
              <a:rPr lang="pt-BR" sz="3000" dirty="0"/>
              <a:t>O QUE SÃO REDES VEICULARES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B9F2D-E5F5-4CEA-8A69-B001F8B7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2476871"/>
            <a:ext cx="5405718" cy="325161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redes formadas por veículos automotores e por equipamentos fixos geralmente localizados as margens de rodovias.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Comunicação ocorre entre veículos e infraestruturas físicas.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redes veiculares se diferenciam de outras redes </a:t>
            </a:r>
            <a:r>
              <a:rPr lang="pt-BR" dirty="0" err="1"/>
              <a:t>sem-fio</a:t>
            </a:r>
            <a:r>
              <a:rPr lang="pt-BR" dirty="0"/>
              <a:t> principalmente pela natureza dos nós, que são compostos por automóveis, caminhões, ônibus, etc.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DA92FD4-3634-4D20-8615-5A45B4D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0" r="6026"/>
          <a:stretch/>
        </p:blipFill>
        <p:spPr>
          <a:xfrm>
            <a:off x="7315199" y="417806"/>
            <a:ext cx="4776187" cy="563177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465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02A0-B351-4FF8-9D34-D352EA84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Investidores 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145C4-465C-4ADA-902F-EDD1E24C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16766"/>
            <a:ext cx="9603275" cy="4055164"/>
          </a:xfrm>
        </p:spPr>
        <p:txBody>
          <a:bodyPr>
            <a:normAutofit/>
          </a:bodyPr>
          <a:lstStyle/>
          <a:p>
            <a:r>
              <a:rPr lang="pt-BR" dirty="0"/>
              <a:t>Atualmente a Ford vem sendo a maior investidora nesse tipo de tecnologia, já pretende ter ela disponível em seus carros comerciais em 2022, Audi e </a:t>
            </a:r>
            <a:r>
              <a:rPr lang="pt-BR" dirty="0" err="1"/>
              <a:t>Ducati</a:t>
            </a:r>
            <a:r>
              <a:rPr lang="pt-BR" dirty="0"/>
              <a:t> são os segundos maiores </a:t>
            </a:r>
            <a:r>
              <a:rPr lang="pt-BR" dirty="0" err="1"/>
              <a:t>adotadores</a:t>
            </a:r>
            <a:r>
              <a:rPr lang="pt-BR" dirty="0"/>
              <a:t> da tecnologia, todas colaborando com a </a:t>
            </a:r>
            <a:r>
              <a:rPr lang="pt-BR" dirty="0" err="1"/>
              <a:t>Qualcomm</a:t>
            </a:r>
            <a:r>
              <a:rPr lang="pt-BR" dirty="0"/>
              <a:t>, O Grupo BMW e a Vodafone recentemente também fizeram parcerias com a </a:t>
            </a:r>
            <a:r>
              <a:rPr lang="pt-BR" dirty="0" err="1"/>
              <a:t>Qualcomm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dirty="0" err="1"/>
              <a:t>Qualcomm</a:t>
            </a:r>
            <a:r>
              <a:rPr lang="pt-BR" dirty="0"/>
              <a:t> também conseguiu colocar a empresa ferroviária nacional francesa SNCF no movimento C-V2X 5G. Juntos, eles agora estão trabalhando em novos aplicativos de segurança para o transporte ferroviário, como a conectividade entre trens e ferrovias e entre carros e </a:t>
            </a:r>
          </a:p>
        </p:txBody>
      </p:sp>
    </p:spTree>
    <p:extLst>
      <p:ext uri="{BB962C8B-B14F-4D97-AF65-F5344CB8AC3E}">
        <p14:creationId xmlns:p14="http://schemas.microsoft.com/office/powerpoint/2010/main" val="174620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89A8-5EDE-4641-A066-2C176511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Vídeos de apresentação e demonstração da tecnologia C-V2X 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283E8-FECA-4034-98A0-73315996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Qualcomm Introducing Cellular V2X:</a:t>
            </a:r>
            <a:endParaRPr lang="pt-BR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https://www.youtube.com/watch?v=WGCzzRO-q6o</a:t>
            </a:r>
            <a:endParaRPr lang="pt-BR" dirty="0"/>
          </a:p>
          <a:p>
            <a:r>
              <a:rPr lang="en-US" dirty="0"/>
              <a:t>Qualcomm Live C-V2X Demonstrations in Las Vegas:</a:t>
            </a:r>
            <a:endParaRPr lang="pt-BR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https://www.youtube.com/watch?v=Adt98KQTuvw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1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764AA17-A0E1-415D-BB1B-8D8A3B4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A9384F79-5A0A-4772-B8AA-4CBDCBD0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15548"/>
            <a:ext cx="9603275" cy="3650797"/>
          </a:xfrm>
        </p:spPr>
        <p:txBody>
          <a:bodyPr/>
          <a:lstStyle/>
          <a:p>
            <a:r>
              <a:rPr lang="pt-BR" dirty="0"/>
              <a:t>A ideia de um ramo de comunicação entre veículos cria uma série de possibilidades de aplicações que visam melhorar a experiência no trânsito em vias públicas, como por exemplo:</a:t>
            </a:r>
          </a:p>
          <a:p>
            <a:pPr marL="457200" indent="-457200" algn="just"/>
            <a:r>
              <a:rPr lang="pt-BR" dirty="0"/>
              <a:t>Segurança no Trânsito</a:t>
            </a:r>
          </a:p>
          <a:p>
            <a:pPr marL="457200" indent="-457200" algn="just"/>
            <a:r>
              <a:rPr lang="pt-BR" dirty="0"/>
              <a:t>Assistência ao Motorista</a:t>
            </a:r>
          </a:p>
          <a:p>
            <a:pPr marL="457200" indent="-457200" algn="just"/>
            <a:r>
              <a:rPr lang="pt-BR" dirty="0"/>
              <a:t>Transporte</a:t>
            </a:r>
          </a:p>
          <a:p>
            <a:pPr marL="457200" indent="-457200" algn="just"/>
            <a:r>
              <a:rPr lang="pt-BR" dirty="0"/>
              <a:t>Entretenimento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5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Segurança no trânsito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Propagação de informação em caso de acidentes. 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16C386-3755-4C9D-ADFD-3092CBE9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62" y="2449060"/>
            <a:ext cx="6333690" cy="34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Segurança no trânsito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Aviso de proximidade de veículos e perigos na pista. 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5C751E-D4E1-4250-8F49-6B5975D6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57" y="2304225"/>
            <a:ext cx="6743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Assistência ao motorista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Auxílio em cruzamentos. 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C1BDAC-4A91-4DAB-909B-C05E6679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77" y="2233673"/>
            <a:ext cx="5698246" cy="38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Assistência ao motorista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Aproximação de veículos de emergência. 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BE4147-1FAE-46B9-8A0C-7079B543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53" y="2233789"/>
            <a:ext cx="5289693" cy="37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Transporte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Platooning</a:t>
            </a:r>
            <a:r>
              <a:rPr lang="pt-BR" dirty="0"/>
              <a:t> (Pelotão/Frota se movendo como uma unidade só)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463720-8F42-40BF-A9C6-091B4138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06" y="2306839"/>
            <a:ext cx="6608788" cy="37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014B-798D-4AC0-A5F4-59E187E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83928"/>
          </a:xfrm>
        </p:spPr>
        <p:txBody>
          <a:bodyPr/>
          <a:lstStyle/>
          <a:p>
            <a:r>
              <a:rPr lang="pt-BR" dirty="0"/>
              <a:t>Entretenimento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ECC59-73D7-4751-9535-2BBB10C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8901"/>
            <a:ext cx="9603275" cy="3717444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pt-BR" dirty="0"/>
              <a:t>Acesso a internet.</a:t>
            </a:r>
          </a:p>
          <a:p>
            <a:pPr marL="457200" indent="-457200" algn="just"/>
            <a:r>
              <a:rPr lang="pt-BR" dirty="0"/>
              <a:t>Compartilhamento de mídia.</a:t>
            </a:r>
          </a:p>
          <a:p>
            <a:pPr marL="457200" indent="-457200" algn="just"/>
            <a:r>
              <a:rPr lang="pt-BR" dirty="0"/>
              <a:t>Descarga de conteúdo.</a:t>
            </a:r>
          </a:p>
          <a:p>
            <a:pPr marL="457200" indent="-457200" algn="just"/>
            <a:r>
              <a:rPr lang="pt-BR" dirty="0"/>
              <a:t>Streaming.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5E614A-4644-4820-8426-F9931EC0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2" y="1748901"/>
            <a:ext cx="4956593" cy="37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46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88</TotalTime>
  <Words>806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Galeria</vt:lpstr>
      <vt:lpstr>REDES VEICULARES</vt:lpstr>
      <vt:lpstr>O QUE SÃO REDES VEICULARES</vt:lpstr>
      <vt:lpstr>Aplicações</vt:lpstr>
      <vt:lpstr>Segurança no trânsito</vt:lpstr>
      <vt:lpstr>Segurança no trânsito</vt:lpstr>
      <vt:lpstr>Assistência ao motorista</vt:lpstr>
      <vt:lpstr>Assistência ao motorista</vt:lpstr>
      <vt:lpstr>Transporte</vt:lpstr>
      <vt:lpstr>Entretenimento</vt:lpstr>
      <vt:lpstr>Arquiteturas e Conectividade </vt:lpstr>
      <vt:lpstr>Ad hoc </vt:lpstr>
      <vt:lpstr>Infraestruturada </vt:lpstr>
      <vt:lpstr>Híbrida </vt:lpstr>
      <vt:lpstr>Apresentação do PowerPoint</vt:lpstr>
      <vt:lpstr>Protocolos</vt:lpstr>
      <vt:lpstr>Carros Autônomos e a  C-V2X (Cellular Vehicle-to-Everything) </vt:lpstr>
      <vt:lpstr>Carros Autônomos e a  C-V2X (Cellular Vehicle-to-Everything) </vt:lpstr>
      <vt:lpstr>Apresentação do PowerPoint</vt:lpstr>
      <vt:lpstr>Vantagens</vt:lpstr>
      <vt:lpstr>Investidores e Pesquisa</vt:lpstr>
      <vt:lpstr>Vídeos de apresentação e demonstração da tecnologia C-V2X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VEICULARES</dc:title>
  <dc:creator>Emanuel De Cesaro</dc:creator>
  <cp:lastModifiedBy>Welliton Leal</cp:lastModifiedBy>
  <cp:revision>21</cp:revision>
  <dcterms:created xsi:type="dcterms:W3CDTF">2019-11-28T13:10:30Z</dcterms:created>
  <dcterms:modified xsi:type="dcterms:W3CDTF">2019-11-28T20:35:34Z</dcterms:modified>
</cp:coreProperties>
</file>