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C5A24CE-67EA-40DE-BFCC-F43F7CAF65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12440" y="2016360"/>
            <a:ext cx="9071640" cy="164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We deliver a platform for measuring and reporting audience enthusiasm during music performances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Refines business decision-making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For venues and booking agencies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Real-time feedback for performers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(Performers often can’t see the audience due to lighting)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Metrics enable real-time control of lighting and even the music itself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011680" y="385200"/>
            <a:ext cx="36842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Why is this important?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Featured Technology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Amazon DeepLens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AWS Rekognition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AWS SageMaker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2018-05-06T12:24:06Z</dcterms:created>
  <dc:creator/>
  <dc:description/>
  <dc:language>en-US</dc:language>
  <cp:lastModifiedBy/>
  <dcterms:modified xsi:type="dcterms:W3CDTF">2018-05-06T12:39:41Z</dcterms:modified>
  <cp:revision>1</cp:revision>
  <dc:subject/>
  <dc:title/>
</cp:coreProperties>
</file>