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9sDQm8jQFKFJNvTOYCp3rZj3yECqNpUe/view" TargetMode="External"/><Relationship Id="rId4" Type="http://schemas.openxmlformats.org/officeDocument/2006/relationships/hyperlink" Target="https://drive.google.com/file/d/19vBg0xZqQalVI6XQov_wWlwxNHfmBrsD/view" TargetMode="External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DJ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your audience, experience more.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1694550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We deliver a platform for measuring and reporting audience enthusiasm during music performances. 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0" y="439775"/>
            <a:ext cx="85206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54825" y="1696825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Refines business decision-making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Real-time feedback for performers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Enables real-time control of lighting and music through live feedback loops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437500"/>
            <a:ext cx="85206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Technology</a:t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254825" y="1696825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Amazon DeepLens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AWS Rekognition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AWS SageMaker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pic>
        <p:nvPicPr>
          <p:cNvPr descr="Image result for sad crowd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850" y="1385875"/>
            <a:ext cx="28479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ored crowd music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875" y="1304925"/>
            <a:ext cx="24193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ppy crowd rave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62063"/>
            <a:ext cx="25717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387700"/>
            <a:ext cx="85206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Measure individual facial expressions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Measure individual body movements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DeepDJ</a:t>
            </a:r>
            <a:endParaRPr/>
          </a:p>
        </p:txBody>
      </p:sp>
      <p:pic>
        <p:nvPicPr>
          <p:cNvPr descr="Image result for aws rekognition 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75" y="3199700"/>
            <a:ext cx="6489376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eeplens 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053950"/>
            <a:ext cx="1190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phone 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50" y="1676400"/>
            <a:ext cx="3392050" cy="33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150" y="2240800"/>
            <a:ext cx="1273050" cy="226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 analytics dashboard" id="91" name="Shape 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5725" y="405232"/>
            <a:ext cx="4604925" cy="2429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appy crowd rave" id="92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800" y="1100813"/>
            <a:ext cx="23622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Demo</a:t>
            </a:r>
            <a:endParaRPr/>
          </a:p>
        </p:txBody>
      </p:sp>
      <p:sp>
        <p:nvSpPr>
          <p:cNvPr id="98" name="Shape 98" title="deep-dj-demo.mov">
            <a:hlinkClick r:id="rId3"/>
          </p:cNvPr>
          <p:cNvSpPr/>
          <p:nvPr/>
        </p:nvSpPr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sp>
      <p:pic>
        <p:nvPicPr>
          <p:cNvPr id="99" name="Shape 99" title="deep-dj-face-demo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0" y="289650"/>
            <a:ext cx="8520600" cy="9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43450" y="1307825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We created a technology for measuring audience enthusiasm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Use key Amazon machine learning technology to accomplish this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We developed an end-to-end system for our prototype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