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D230-F267-4F4F-83D6-81E00FB4C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BD0EA-D745-4D7C-9C45-A3AE51B3B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C768-BFE0-458B-A7CD-8CB86575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166-6D93-437F-B73C-BE0AD944996C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D79F-3623-4308-BDC7-02EF4EB6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7BF8-674F-4687-A2E4-BAC6E8D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C8D6-EA3E-4180-AD0B-4B85E74EA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89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BB67-4A2B-4889-BA84-1E7AE603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53901-EDCB-4EF8-91F3-9B1EB3E33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AB2FB-3A39-453D-81FC-E10EC668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166-6D93-437F-B73C-BE0AD944996C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25917-6A88-4174-AEB0-A185B508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7F0D-50A0-43D5-83B5-0F20048D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C8D6-EA3E-4180-AD0B-4B85E74EA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91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1CCF8-D1EF-41D0-9799-01D6FB869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148AE-6A49-459F-9370-8EC58A2F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8CF9-411C-485A-AFBE-1BEC3393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166-6D93-437F-B73C-BE0AD944996C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8D4A-1BF2-430C-9CFB-84C578A5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3DE6F-E131-4484-BC4B-290B393E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C8D6-EA3E-4180-AD0B-4B85E74EA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387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DBB1-87A0-4CE8-AC3C-692D47AE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A347-C23D-41A6-886E-463B38F30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588BA-CFE4-47BC-84F8-B60B5F68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166-6D93-437F-B73C-BE0AD944996C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D1B4B-1878-488C-A358-C881301B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1235-3EF4-47CB-BC0A-59FF9E40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C8D6-EA3E-4180-AD0B-4B85E74EA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578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C8B8-7889-40A8-8984-66224139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1E0DB-FB3A-4209-AE0C-6A56F60A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41923-27A3-4E32-9142-E0E6152F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166-6D93-437F-B73C-BE0AD944996C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4642C-F9F3-48F1-8DF5-4164E8A5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D8E5A-B81B-4085-A68D-311EBB60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C8D6-EA3E-4180-AD0B-4B85E74EA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1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2187-6144-47F3-9AF5-9B1B76B2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9F32-58EE-4DFD-BBBE-7E1FE16AA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36D28-4DEB-4E25-8836-B8EAB9914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6F933-2ACF-4097-A859-E0D6A197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166-6D93-437F-B73C-BE0AD944996C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4CDC7-81EE-452D-AD71-FBA7AF2B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14BAD-7C40-47EB-B430-E6E8D55F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C8D6-EA3E-4180-AD0B-4B85E74EA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3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DE3A-108F-41EF-B558-A1C7F2AE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CD99E-3360-4724-AED5-581755ECD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A3DCB-1C22-4FED-9F86-45535AB64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AC23D-F3E7-46BF-B698-A37AA292A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C3093-DA56-45E0-9D05-E703B5BFE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91FCE-7801-495B-8266-A95DEA58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166-6D93-437F-B73C-BE0AD944996C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58337-3EBE-4A2E-A28B-CB7A8C93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1DF22-5F2F-467B-B634-D731E74E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C8D6-EA3E-4180-AD0B-4B85E74EA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93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FD7B-4A87-45F8-8254-95A7211C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93BCE-BE31-4684-943D-637BE378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166-6D93-437F-B73C-BE0AD944996C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0DB1-67CA-43DA-A3DF-2B5D348F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A31F1-6AEB-47B5-BA99-8E1BA19F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C8D6-EA3E-4180-AD0B-4B85E74EA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547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ABF61-A632-4AEE-90C8-60E7DDF9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166-6D93-437F-B73C-BE0AD944996C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4A009-AD3C-406A-B218-3712B4AE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2BAD4-21F9-4B68-B2F9-D0FDF149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C8D6-EA3E-4180-AD0B-4B85E74EA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94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37D9-906E-4377-B70E-FFBF3BAD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8E2D-DF17-4275-A1F4-968756E01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FE03B-5B44-4F88-920B-6ECDDF2ED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B21A9-326C-46E6-AF1A-28813B87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166-6D93-437F-B73C-BE0AD944996C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32E96-7CDE-4C79-B79B-C14DDC55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17172-DAFF-482F-B598-8409612F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C8D6-EA3E-4180-AD0B-4B85E74EA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6C8F-18C9-4705-BBAD-73BD9D90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BF546-C6B5-415A-B450-B7E8EB37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73168-5392-40F4-9DB7-63110A51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6A914-EEB7-4669-ADE2-71AE2E7B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166-6D93-437F-B73C-BE0AD944996C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2BC12-1C48-4949-9A62-BC80270F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57DDC-B285-427D-B692-DFCBE8FA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C8D6-EA3E-4180-AD0B-4B85E74EA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45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10477-A06A-41BA-9F5D-CA43A326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B52D2-C111-4CAB-A339-CF34BBC83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D53A7-12D2-4013-84FA-7BC5528C2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A166-6D93-437F-B73C-BE0AD944996C}" type="datetimeFigureOut">
              <a:rPr lang="en-SG" smtClean="0"/>
              <a:t>9/1/2022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AA96-FDC8-45F5-B869-67541D24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3D2-ED64-44D8-AA8B-DC4D50E0C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C8D6-EA3E-4180-AD0B-4B85E74EA6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92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B5AF3DA-CD8E-4622-B296-8546EE4B4ADE}"/>
              </a:ext>
            </a:extLst>
          </p:cNvPr>
          <p:cNvGrpSpPr/>
          <p:nvPr/>
        </p:nvGrpSpPr>
        <p:grpSpPr>
          <a:xfrm>
            <a:off x="2771775" y="1295400"/>
            <a:ext cx="2286000" cy="2286000"/>
            <a:chOff x="2771775" y="1295400"/>
            <a:chExt cx="2286000" cy="228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E9CD85-530F-4911-8133-81DB29F90AAE}"/>
                </a:ext>
              </a:extLst>
            </p:cNvPr>
            <p:cNvSpPr/>
            <p:nvPr/>
          </p:nvSpPr>
          <p:spPr>
            <a:xfrm>
              <a:off x="2771775" y="1295400"/>
              <a:ext cx="2286000" cy="22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7575C1F-2D3B-4AF5-B3A1-61678BDD1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897" y="1719237"/>
              <a:ext cx="2003756" cy="151452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0A54EE-54DF-4475-891B-FE07D36714EB}"/>
              </a:ext>
            </a:extLst>
          </p:cNvPr>
          <p:cNvGrpSpPr/>
          <p:nvPr/>
        </p:nvGrpSpPr>
        <p:grpSpPr>
          <a:xfrm>
            <a:off x="7134225" y="1028700"/>
            <a:ext cx="2286000" cy="2286000"/>
            <a:chOff x="7134225" y="1028700"/>
            <a:chExt cx="2286000" cy="228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51E915-E218-47D4-BCB2-3F90C7B0C986}"/>
                </a:ext>
              </a:extLst>
            </p:cNvPr>
            <p:cNvSpPr/>
            <p:nvPr/>
          </p:nvSpPr>
          <p:spPr>
            <a:xfrm>
              <a:off x="7134225" y="1028700"/>
              <a:ext cx="2286000" cy="22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2" name="Picture 1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BBEAF-8EE2-40FD-8609-2F6815EB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679" y="1802243"/>
              <a:ext cx="2133871" cy="57900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5499C9-011B-4370-A288-EC174741FFA5}"/>
              </a:ext>
            </a:extLst>
          </p:cNvPr>
          <p:cNvGrpSpPr/>
          <p:nvPr/>
        </p:nvGrpSpPr>
        <p:grpSpPr>
          <a:xfrm>
            <a:off x="5991225" y="4088243"/>
            <a:ext cx="2286000" cy="2286000"/>
            <a:chOff x="5991225" y="4088243"/>
            <a:chExt cx="2286000" cy="228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0068A-00CB-4AF3-8EB6-F26A711EE982}"/>
                </a:ext>
              </a:extLst>
            </p:cNvPr>
            <p:cNvSpPr/>
            <p:nvPr/>
          </p:nvSpPr>
          <p:spPr>
            <a:xfrm>
              <a:off x="5991225" y="4088243"/>
              <a:ext cx="2286000" cy="22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8" name="Picture 17" descr="Logo, company name&#10;&#10;Description automatically generated">
              <a:extLst>
                <a:ext uri="{FF2B5EF4-FFF2-40B4-BE49-F238E27FC236}">
                  <a16:creationId xmlns:a16="http://schemas.microsoft.com/office/drawing/2014/main" id="{D617C0B9-904C-48B8-AB9E-992DB8612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528" y="4325546"/>
              <a:ext cx="1811393" cy="1811393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21A4D8F-1464-438E-9A48-FA0DCC98D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101" y="4325546"/>
            <a:ext cx="228619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4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Debby Ling</dc:creator>
  <cp:lastModifiedBy>Debby Ling</cp:lastModifiedBy>
  <cp:revision>2</cp:revision>
  <dcterms:created xsi:type="dcterms:W3CDTF">2022-01-09T09:16:06Z</dcterms:created>
  <dcterms:modified xsi:type="dcterms:W3CDTF">2022-01-09T09:31:53Z</dcterms:modified>
</cp:coreProperties>
</file>