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99"/>
    <p:restoredTop sz="95701"/>
  </p:normalViewPr>
  <p:slideViewPr>
    <p:cSldViewPr snapToGrid="0" snapToObjects="1">
      <p:cViewPr varScale="1">
        <p:scale>
          <a:sx n="54" d="100"/>
          <a:sy n="54" d="100"/>
        </p:scale>
        <p:origin x="22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414E-1B9D-B44C-A8D3-F2F193CF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adventures of </a:t>
            </a:r>
            <a:r>
              <a:rPr lang="en-US" dirty="0" err="1"/>
              <a:t>Wimiky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A4606-2203-EF42-934D-83E004977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Kyle Hodge</a:t>
            </a:r>
          </a:p>
          <a:p>
            <a:r>
              <a:rPr lang="en-US" dirty="0"/>
              <a:t>Michael Hawk</a:t>
            </a:r>
          </a:p>
          <a:p>
            <a:r>
              <a:rPr lang="en-US" dirty="0"/>
              <a:t>William Holley</a:t>
            </a:r>
          </a:p>
        </p:txBody>
      </p:sp>
    </p:spTree>
    <p:extLst>
      <p:ext uri="{BB962C8B-B14F-4D97-AF65-F5344CB8AC3E}">
        <p14:creationId xmlns:p14="http://schemas.microsoft.com/office/powerpoint/2010/main" val="379156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8C19-5517-824B-B60D-66B865391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58B46-C2C5-E046-9AA7-494FA6FDC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our project we have been tasked to create an Interactive game in HTML/CSS. </a:t>
            </a:r>
          </a:p>
        </p:txBody>
      </p:sp>
    </p:spTree>
    <p:extLst>
      <p:ext uri="{BB962C8B-B14F-4D97-AF65-F5344CB8AC3E}">
        <p14:creationId xmlns:p14="http://schemas.microsoft.com/office/powerpoint/2010/main" val="250627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4F7C-A239-4E47-87A8-41D1CF3C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F35D1-AEFE-C94B-98DF-AE715B07E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decided to create an interactive Adventure Game using html. To style our game we will primarily use </a:t>
            </a:r>
            <a:r>
              <a:rPr lang="en-US" dirty="0" err="1"/>
              <a:t>css</a:t>
            </a:r>
            <a:r>
              <a:rPr lang="en-US" dirty="0"/>
              <a:t> and its corresponding elements, e.g. blink.</a:t>
            </a:r>
          </a:p>
        </p:txBody>
      </p:sp>
    </p:spTree>
    <p:extLst>
      <p:ext uri="{BB962C8B-B14F-4D97-AF65-F5344CB8AC3E}">
        <p14:creationId xmlns:p14="http://schemas.microsoft.com/office/powerpoint/2010/main" val="194255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66B2-1F44-7542-9ECE-7CEF863C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Example</a:t>
            </a:r>
          </a:p>
        </p:txBody>
      </p:sp>
      <p:pic>
        <p:nvPicPr>
          <p:cNvPr id="5" name="Content Placeholder 4" descr="A screenshot our game user interface&#10;&#10;Description automatically generated">
            <a:extLst>
              <a:ext uri="{FF2B5EF4-FFF2-40B4-BE49-F238E27FC236}">
                <a16:creationId xmlns:a16="http://schemas.microsoft.com/office/drawing/2014/main" id="{A3D5D4A8-4DCD-E04C-95B3-5FF046B15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043" y="2249488"/>
            <a:ext cx="5666739" cy="3541712"/>
          </a:xfrm>
        </p:spPr>
      </p:pic>
    </p:spTree>
    <p:extLst>
      <p:ext uri="{BB962C8B-B14F-4D97-AF65-F5344CB8AC3E}">
        <p14:creationId xmlns:p14="http://schemas.microsoft.com/office/powerpoint/2010/main" val="387631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EE22-4428-194B-8E57-3AFD789E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39B744-22F8-5647-A7FB-7B39883D7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8938" y="2097088"/>
            <a:ext cx="5666739" cy="354171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18A85C-BC28-4B40-BCB3-42F8502BB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23" y="2122226"/>
            <a:ext cx="5586298" cy="349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1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81AC-6694-5B4F-A9F7-FE3570E2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en-US" dirty="0" err="1"/>
              <a:t>DIagram</a:t>
            </a:r>
            <a:endParaRPr lang="en-US" dirty="0"/>
          </a:p>
        </p:txBody>
      </p:sp>
      <p:pic>
        <p:nvPicPr>
          <p:cNvPr id="9" name="Content Placeholder 8" descr="Sequence Diagram&#10;">
            <a:extLst>
              <a:ext uri="{FF2B5EF4-FFF2-40B4-BE49-F238E27FC236}">
                <a16:creationId xmlns:a16="http://schemas.microsoft.com/office/drawing/2014/main" id="{07C1D2AC-61BC-D84C-AD5E-E18508853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708484"/>
            <a:ext cx="9905998" cy="4082716"/>
          </a:xfrm>
        </p:spPr>
      </p:pic>
    </p:spTree>
    <p:extLst>
      <p:ext uri="{BB962C8B-B14F-4D97-AF65-F5344CB8AC3E}">
        <p14:creationId xmlns:p14="http://schemas.microsoft.com/office/powerpoint/2010/main" val="104554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ACA5-60EB-6A49-A1E9-B7BDDFAB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1103-402D-EF47-82D9-E005C7185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/channel/UCDPpSSpiZfgiDDXTWYx3KiA/</a:t>
            </a:r>
          </a:p>
        </p:txBody>
      </p:sp>
    </p:spTree>
    <p:extLst>
      <p:ext uri="{BB962C8B-B14F-4D97-AF65-F5344CB8AC3E}">
        <p14:creationId xmlns:p14="http://schemas.microsoft.com/office/powerpoint/2010/main" val="123722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72AC-EFAD-5B4A-9932-3B31EE79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80198-D854-F846-A343-F5D5D6ADA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76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</TotalTime>
  <Words>86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The adventures of Wimiky</vt:lpstr>
      <vt:lpstr>Problem Statement</vt:lpstr>
      <vt:lpstr>Solution</vt:lpstr>
      <vt:lpstr>UI Example</vt:lpstr>
      <vt:lpstr>Example Code</vt:lpstr>
      <vt:lpstr>UML DIagram</vt:lpstr>
      <vt:lpstr>Video Demonstration</vt:lpstr>
      <vt:lpstr>Q &amp; A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adventures of Wimiky</dc:title>
  <dc:creator>Michael Ivan Hawk</dc:creator>
  <cp:lastModifiedBy>Michael Ivan Hawk</cp:lastModifiedBy>
  <cp:revision>3</cp:revision>
  <dcterms:created xsi:type="dcterms:W3CDTF">2020-02-19T03:37:24Z</dcterms:created>
  <dcterms:modified xsi:type="dcterms:W3CDTF">2020-02-19T04:08:05Z</dcterms:modified>
</cp:coreProperties>
</file>