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88D10-3D79-70C4-18CD-9B39CE20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FD715-AD76-E533-7F34-63D453118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C2FF9-7D1F-D0E9-1BE9-0154686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24075-D7F6-FAD4-C41D-6649179D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56E5F-ECF1-31E7-BB9F-3968785E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3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DCED-68C7-878B-1E06-F425317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636AA-1631-FB69-A165-090FB7293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AE4C7-2688-72D6-CC18-8CDC53A3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C895B-DA55-3821-DB77-5A9EBCF2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1FC85-0EAF-B9B9-17EA-A873E683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D5221-B645-5BBB-4C07-DEE607879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47692-4750-6C43-F87F-437B1D6FD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B4849-B1F6-398E-6E65-BD9BB77E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F3F41-F637-AB57-88C9-71D71107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F43A0-A0F7-7D76-07B1-16365117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9C6F-A683-002A-3816-E3ED6BA7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82009-5791-53A5-44D3-C9F3E25B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AFA52-03F1-40A9-2721-B4318FB9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45BC9-1D6C-6CC9-45E0-BAB5B780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C1123-D16F-2A01-D59C-2B498AAC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0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4C82A-70E9-1E8C-23A5-7B25FE98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38C4A-6AE9-1DBD-7AD5-3B3B2510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4C250-51B5-48C7-EFDF-36F31FCE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0904-2D05-9EE1-EFAF-C9E32D76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A83D1-5370-1F02-F738-8F5A6A52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09921-6522-1720-AC82-0C81DAD7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AEEE3-6F6A-7DA8-BCD4-97EBBED5A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ACDE81-9940-0179-6B0F-9C7E41C2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FB303-D079-5178-75E5-43568399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B1BBE-8E60-F481-29F3-1F5BE155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DEEBE-A9B0-75CD-7A66-CF2E58BB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3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EC10-2B6B-DDCE-73ED-4CB72E60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C1BA1-9B5E-A5E8-03E8-2288EB8D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85984-95C2-6D75-FDBC-97FC86D5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7C7C4-60F5-9A6A-464C-849B76CF8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025F1-D0F8-DDF4-A59A-731CE281A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6BC5D-6320-F8E4-C6A2-EA168FEE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8690A9-E88B-3A31-F3C2-4C28F1CE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09BC0F-1303-603B-96F1-1F9AAB46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6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B151-98C5-5DB9-0A39-FE241A5A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76B59-D53C-5619-D521-DE2A1001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ADE425-DCDB-0014-580C-5FC06857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37F572-70B6-97FF-DBE6-B9CAEBC3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8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3E922-D18E-A5F7-4F27-2A9AEBD7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2F817D-2393-89A9-7F70-5EE99C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1A55B-1A81-AA7D-C7D1-F46762FB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94EE-3E77-55E7-39F6-7A5ABE7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49664-A8BE-C13F-E69A-E263AE81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B37A7-8B15-4482-D2B5-B02CC8DC3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566B9-A030-75A1-7239-D6FF8CC7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EB0FA-0FBC-7985-D2CD-2D52CBF7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B48FD-904A-4D17-B228-AB6EA8BB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3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77181-F766-9A3E-7C81-56E97E40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5945A1-C2D2-8BA8-09A9-14C94C6B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8F0EB-0CA1-C7FE-63F0-77996097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B4BBF-88A0-F51A-140F-E6AE0E62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F3D17-03FA-B6C9-BD97-90685569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56AAB-2E86-3EB1-1948-9FE75C4F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5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9323DB-928F-465D-CB12-19B76976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E0C73-23FF-A6D1-5233-97BDBBAC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8E9CB-994D-9FBA-61B9-6E7B8A07A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F3559-0B9D-423E-B7BC-2CF6CE6C727F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6C6EF-2CD1-5D0B-B0B1-4B7DBB6B3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CD291-30FF-D832-BD72-50F046E92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C086E-824F-44D9-8E8A-6B8D050A7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6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C1B-49B5-DAD7-64CF-9CCE4754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883E15B-9A4E-3CFF-AA08-4C4D69346BC3}"/>
              </a:ext>
            </a:extLst>
          </p:cNvPr>
          <p:cNvGrpSpPr/>
          <p:nvPr/>
        </p:nvGrpSpPr>
        <p:grpSpPr>
          <a:xfrm>
            <a:off x="10311659" y="2902810"/>
            <a:ext cx="1503545" cy="1699875"/>
            <a:chOff x="10311659" y="2902810"/>
            <a:chExt cx="1503545" cy="1699875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F9B3A456-76E0-E9BE-0764-B55C1D3B255D}"/>
                </a:ext>
              </a:extLst>
            </p:cNvPr>
            <p:cNvSpPr/>
            <p:nvPr/>
          </p:nvSpPr>
          <p:spPr>
            <a:xfrm>
              <a:off x="10311659" y="2902810"/>
              <a:ext cx="1503545" cy="1699875"/>
            </a:xfrm>
            <a:prstGeom prst="roundRect">
              <a:avLst>
                <a:gd name="adj" fmla="val 932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D62E9DC-F067-133A-B799-81D773001019}"/>
                </a:ext>
              </a:extLst>
            </p:cNvPr>
            <p:cNvSpPr/>
            <p:nvPr/>
          </p:nvSpPr>
          <p:spPr>
            <a:xfrm>
              <a:off x="10417338" y="3403448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추가할 장소</a:t>
              </a:r>
              <a:endParaRPr lang="en-US" altLang="ko-KR" sz="10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D35C4C5-0523-312C-6135-7957B5543BCE}"/>
                </a:ext>
              </a:extLst>
            </p:cNvPr>
            <p:cNvSpPr/>
            <p:nvPr/>
          </p:nvSpPr>
          <p:spPr>
            <a:xfrm>
              <a:off x="10612459" y="4198993"/>
              <a:ext cx="901944" cy="300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</a:t>
              </a:r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AAE92A-594D-CCF6-B03F-9A4C5276A739}"/>
                </a:ext>
              </a:extLst>
            </p:cNvPr>
            <p:cNvGrpSpPr/>
            <p:nvPr/>
          </p:nvGrpSpPr>
          <p:grpSpPr>
            <a:xfrm>
              <a:off x="10417338" y="3006087"/>
              <a:ext cx="1307162" cy="297583"/>
              <a:chOff x="10409852" y="2561276"/>
              <a:chExt cx="1307162" cy="297583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78824C5C-B87E-6865-3BCE-FD26986BFF9E}"/>
                  </a:ext>
                </a:extLst>
              </p:cNvPr>
              <p:cNvSpPr/>
              <p:nvPr/>
            </p:nvSpPr>
            <p:spPr>
              <a:xfrm>
                <a:off x="10409852" y="2561276"/>
                <a:ext cx="1307162" cy="297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일차</a:t>
                </a:r>
                <a:endPara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89245EA-A382-C7F3-74C7-1C6A4508C3F7}"/>
                  </a:ext>
                </a:extLst>
              </p:cNvPr>
              <p:cNvSpPr txBox="1"/>
              <p:nvPr/>
            </p:nvSpPr>
            <p:spPr>
              <a:xfrm>
                <a:off x="11404108" y="2586956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▼</a:t>
                </a:r>
              </a:p>
            </p:txBody>
          </p: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A0939F4-8705-7F7A-1CC6-75886E597A64}"/>
                </a:ext>
              </a:extLst>
            </p:cNvPr>
            <p:cNvSpPr/>
            <p:nvPr/>
          </p:nvSpPr>
          <p:spPr>
            <a:xfrm>
              <a:off x="10419062" y="3801632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</a:t>
              </a:r>
              <a:endParaRPr lang="en-US" altLang="ko-KR" sz="10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06214E-6F8B-A93F-B4B8-52BA75CE1A9A}"/>
              </a:ext>
            </a:extLst>
          </p:cNvPr>
          <p:cNvSpPr/>
          <p:nvPr/>
        </p:nvSpPr>
        <p:spPr>
          <a:xfrm>
            <a:off x="0" y="0"/>
            <a:ext cx="12192000" cy="34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rPr>
              <a:t>📍일본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rPr>
              <a:t> -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rPr>
              <a:t>삿포로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420F8EA-CF32-F1C5-A197-0421A75C6B45}"/>
              </a:ext>
            </a:extLst>
          </p:cNvPr>
          <p:cNvSpPr/>
          <p:nvPr/>
        </p:nvSpPr>
        <p:spPr>
          <a:xfrm>
            <a:off x="11173273" y="55532"/>
            <a:ext cx="959226" cy="232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TamBang</a:t>
            </a:r>
            <a:endParaRPr lang="ko-KR" altLang="en-US" sz="10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6771E1F-A2FA-4837-1F73-D648738EA150}"/>
              </a:ext>
            </a:extLst>
          </p:cNvPr>
          <p:cNvSpPr/>
          <p:nvPr/>
        </p:nvSpPr>
        <p:spPr>
          <a:xfrm>
            <a:off x="5161488" y="725177"/>
            <a:ext cx="1869024" cy="43511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20A403-6B0B-D2FE-4A0F-EF957C722960}"/>
              </a:ext>
            </a:extLst>
          </p:cNvPr>
          <p:cNvSpPr/>
          <p:nvPr/>
        </p:nvSpPr>
        <p:spPr>
          <a:xfrm>
            <a:off x="353807" y="1453473"/>
            <a:ext cx="1523821" cy="43511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래픽 7" descr="지갑 단색으로 채워진">
            <a:extLst>
              <a:ext uri="{FF2B5EF4-FFF2-40B4-BE49-F238E27FC236}">
                <a16:creationId xmlns:a16="http://schemas.microsoft.com/office/drawing/2014/main" id="{49498AFF-D805-097D-D208-F6BF6C2D5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32" y="1524347"/>
            <a:ext cx="293373" cy="293373"/>
          </a:xfrm>
          <a:prstGeom prst="rect">
            <a:avLst/>
          </a:prstGeom>
        </p:spPr>
      </p:pic>
      <p:pic>
        <p:nvPicPr>
          <p:cNvPr id="9" name="그래픽 8" descr="배지 체크 표시1 단색으로 채워진">
            <a:extLst>
              <a:ext uri="{FF2B5EF4-FFF2-40B4-BE49-F238E27FC236}">
                <a16:creationId xmlns:a16="http://schemas.microsoft.com/office/drawing/2014/main" id="{BD6E065A-51D9-3B7F-8205-EFE76C3E0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092" y="1524347"/>
            <a:ext cx="293373" cy="293373"/>
          </a:xfrm>
          <a:prstGeom prst="rect">
            <a:avLst/>
          </a:prstGeom>
          <a:effectLst/>
        </p:spPr>
      </p:pic>
      <p:pic>
        <p:nvPicPr>
          <p:cNvPr id="10" name="그래픽 9" descr="플립 달력 단색으로 채워진">
            <a:extLst>
              <a:ext uri="{FF2B5EF4-FFF2-40B4-BE49-F238E27FC236}">
                <a16:creationId xmlns:a16="http://schemas.microsoft.com/office/drawing/2014/main" id="{DE269C59-BD0B-BFE2-021E-F776FA1CA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972" y="1524347"/>
            <a:ext cx="293373" cy="293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6CDADF-390A-408C-B56A-84C4FC9ECF29}"/>
              </a:ext>
            </a:extLst>
          </p:cNvPr>
          <p:cNvSpPr txBox="1"/>
          <p:nvPr/>
        </p:nvSpPr>
        <p:spPr>
          <a:xfrm>
            <a:off x="512546" y="588794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(FRI)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3464495-B9C4-08FD-807C-417C966624EE}"/>
              </a:ext>
            </a:extLst>
          </p:cNvPr>
          <p:cNvGrpSpPr/>
          <p:nvPr/>
        </p:nvGrpSpPr>
        <p:grpSpPr>
          <a:xfrm>
            <a:off x="374082" y="2039246"/>
            <a:ext cx="1503546" cy="4553987"/>
            <a:chOff x="374082" y="2039246"/>
            <a:chExt cx="1503546" cy="455398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3485207-B996-0EDA-D660-845B41B51E93}"/>
                </a:ext>
              </a:extLst>
            </p:cNvPr>
            <p:cNvSpPr/>
            <p:nvPr/>
          </p:nvSpPr>
          <p:spPr>
            <a:xfrm>
              <a:off x="374083" y="2039246"/>
              <a:ext cx="1503545" cy="3537637"/>
            </a:xfrm>
            <a:prstGeom prst="roundRect">
              <a:avLst>
                <a:gd name="adj" fmla="val 6463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rPr>
                <a:t>탐사지</a:t>
              </a:r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BCFE36-38EE-689F-78E7-35B1C38C9B5A}"/>
                </a:ext>
              </a:extLst>
            </p:cNvPr>
            <p:cNvSpPr/>
            <p:nvPr/>
          </p:nvSpPr>
          <p:spPr>
            <a:xfrm>
              <a:off x="472274" y="2419736"/>
              <a:ext cx="1307162" cy="3056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미국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일본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이탈리아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D045890-797A-05C1-94C3-381EE28F76A8}"/>
                </a:ext>
              </a:extLst>
            </p:cNvPr>
            <p:cNvGrpSpPr/>
            <p:nvPr/>
          </p:nvGrpSpPr>
          <p:grpSpPr>
            <a:xfrm>
              <a:off x="374082" y="5712415"/>
              <a:ext cx="1503545" cy="880818"/>
              <a:chOff x="353807" y="4986542"/>
              <a:chExt cx="1503545" cy="880818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4EC09A0-D5D6-AB5F-7066-379FD5A6786A}"/>
                  </a:ext>
                </a:extLst>
              </p:cNvPr>
              <p:cNvSpPr/>
              <p:nvPr/>
            </p:nvSpPr>
            <p:spPr>
              <a:xfrm>
                <a:off x="353807" y="4986542"/>
                <a:ext cx="1503545" cy="880818"/>
              </a:xfrm>
              <a:prstGeom prst="roundRect">
                <a:avLst>
                  <a:gd name="adj" fmla="val 932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C70B109-B262-5FB6-F1FA-BC76355A97C5}"/>
                  </a:ext>
                </a:extLst>
              </p:cNvPr>
              <p:cNvSpPr/>
              <p:nvPr/>
            </p:nvSpPr>
            <p:spPr>
              <a:xfrm>
                <a:off x="451998" y="5061870"/>
                <a:ext cx="1307162" cy="297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i="1" dirty="0">
                    <a:solidFill>
                      <a:schemeClr val="bg1">
                        <a:lumMod val="8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추가할 탐사지</a:t>
                </a:r>
                <a:endParaRPr lang="en-US" altLang="ko-KR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17513681-4024-F412-DD8B-F0300AA89492}"/>
                  </a:ext>
                </a:extLst>
              </p:cNvPr>
              <p:cNvSpPr/>
              <p:nvPr/>
            </p:nvSpPr>
            <p:spPr>
              <a:xfrm>
                <a:off x="654607" y="5463231"/>
                <a:ext cx="901944" cy="30035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추가</a:t>
                </a: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9B5CCCA-A8B4-52F1-F999-4122D884E091}"/>
              </a:ext>
            </a:extLst>
          </p:cNvPr>
          <p:cNvGrpSpPr/>
          <p:nvPr/>
        </p:nvGrpSpPr>
        <p:grpSpPr>
          <a:xfrm>
            <a:off x="10311661" y="1453473"/>
            <a:ext cx="1503545" cy="1302001"/>
            <a:chOff x="10311661" y="1453473"/>
            <a:chExt cx="1503545" cy="1302001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6D88C9D-012B-B07D-89E5-474DB00433E5}"/>
                </a:ext>
              </a:extLst>
            </p:cNvPr>
            <p:cNvSpPr/>
            <p:nvPr/>
          </p:nvSpPr>
          <p:spPr>
            <a:xfrm>
              <a:off x="10311661" y="1453473"/>
              <a:ext cx="1503545" cy="1302001"/>
            </a:xfrm>
            <a:prstGeom prst="roundRect">
              <a:avLst>
                <a:gd name="adj" fmla="val 932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AF49207-1705-69BD-ACF0-DB47EE4AFE80}"/>
                </a:ext>
              </a:extLst>
            </p:cNvPr>
            <p:cNvSpPr/>
            <p:nvPr/>
          </p:nvSpPr>
          <p:spPr>
            <a:xfrm>
              <a:off x="10417340" y="1954112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복귀일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9743050-48D8-5C30-B941-73EFE33545A4}"/>
                </a:ext>
              </a:extLst>
            </p:cNvPr>
            <p:cNvSpPr/>
            <p:nvPr/>
          </p:nvSpPr>
          <p:spPr>
            <a:xfrm>
              <a:off x="10612461" y="2351422"/>
              <a:ext cx="901944" cy="300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확인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7907944-6C25-2246-9162-862A015E2A35}"/>
                </a:ext>
              </a:extLst>
            </p:cNvPr>
            <p:cNvSpPr/>
            <p:nvPr/>
          </p:nvSpPr>
          <p:spPr>
            <a:xfrm>
              <a:off x="10417340" y="1555001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출발일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26618C3E-9E7E-2599-E873-FC10DED4E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43311"/>
              </p:ext>
            </p:extLst>
          </p:nvPr>
        </p:nvGraphicFramePr>
        <p:xfrm>
          <a:off x="2209632" y="1671032"/>
          <a:ext cx="7772736" cy="909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036">
                  <a:extLst>
                    <a:ext uri="{9D8B030D-6E8A-4147-A177-3AD203B41FA5}">
                      <a16:colId xmlns:a16="http://schemas.microsoft.com/office/drawing/2014/main" val="38051117"/>
                    </a:ext>
                  </a:extLst>
                </a:gridCol>
                <a:gridCol w="2071036">
                  <a:extLst>
                    <a:ext uri="{9D8B030D-6E8A-4147-A177-3AD203B41FA5}">
                      <a16:colId xmlns:a16="http://schemas.microsoft.com/office/drawing/2014/main" val="90845312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463089044"/>
                    </a:ext>
                  </a:extLst>
                </a:gridCol>
              </a:tblGrid>
              <a:tr h="3032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일차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6771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362711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 출구 </a:t>
                      </a:r>
                      <a:r>
                        <a:rPr lang="ko-KR" altLang="en-US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들러서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환전하기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56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29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D0218-663E-564E-C5E8-56B8E20D4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6FD0B-B3E4-738E-E436-ACBE52D271A8}"/>
              </a:ext>
            </a:extLst>
          </p:cNvPr>
          <p:cNvSpPr/>
          <p:nvPr/>
        </p:nvSpPr>
        <p:spPr>
          <a:xfrm>
            <a:off x="0" y="0"/>
            <a:ext cx="12192000" cy="34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rPr>
              <a:t>📍일본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rPr>
              <a:t> -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rPr>
              <a:t>삿포로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4A31DE3-9911-0296-2D8D-7838A353D500}"/>
              </a:ext>
            </a:extLst>
          </p:cNvPr>
          <p:cNvSpPr/>
          <p:nvPr/>
        </p:nvSpPr>
        <p:spPr>
          <a:xfrm>
            <a:off x="11173273" y="55532"/>
            <a:ext cx="959226" cy="232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TamBang</a:t>
            </a:r>
            <a:endParaRPr lang="ko-KR" altLang="en-US" sz="10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4A49450-6054-C280-6E50-CE8A8582A352}"/>
              </a:ext>
            </a:extLst>
          </p:cNvPr>
          <p:cNvSpPr/>
          <p:nvPr/>
        </p:nvSpPr>
        <p:spPr>
          <a:xfrm>
            <a:off x="5161488" y="725177"/>
            <a:ext cx="1869024" cy="43511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가계부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E49172-97A9-B535-7BCA-CD69DCB5A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12953"/>
              </p:ext>
            </p:extLst>
          </p:nvPr>
        </p:nvGraphicFramePr>
        <p:xfrm>
          <a:off x="2209632" y="1671032"/>
          <a:ext cx="7772736" cy="1212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14">
                  <a:extLst>
                    <a:ext uri="{9D8B030D-6E8A-4147-A177-3AD203B41FA5}">
                      <a16:colId xmlns:a16="http://schemas.microsoft.com/office/drawing/2014/main" val="38051117"/>
                    </a:ext>
                  </a:extLst>
                </a:gridCol>
                <a:gridCol w="5535495">
                  <a:extLst>
                    <a:ext uri="{9D8B030D-6E8A-4147-A177-3AD203B41FA5}">
                      <a16:colId xmlns:a16="http://schemas.microsoft.com/office/drawing/2014/main" val="2695640935"/>
                    </a:ext>
                  </a:extLst>
                </a:gridCol>
                <a:gridCol w="1337847">
                  <a:extLst>
                    <a:ext uri="{9D8B030D-6E8A-4147-A177-3AD203B41FA5}">
                      <a16:colId xmlns:a16="http://schemas.microsoft.com/office/drawing/2014/main" val="908453121"/>
                    </a:ext>
                  </a:extLst>
                </a:gridCol>
                <a:gridCol w="595280">
                  <a:extLst>
                    <a:ext uri="{9D8B030D-6E8A-4147-A177-3AD203B41FA5}">
                      <a16:colId xmlns:a16="http://schemas.microsoft.com/office/drawing/2014/main" val="1463089044"/>
                    </a:ext>
                  </a:extLst>
                </a:gridCol>
              </a:tblGrid>
              <a:tr h="30324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일차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6771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362711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식당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30000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611240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카페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5000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80552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11BBB58-9EEB-59A5-3E00-AF91D8B5E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75825"/>
              </p:ext>
            </p:extLst>
          </p:nvPr>
        </p:nvGraphicFramePr>
        <p:xfrm>
          <a:off x="2209632" y="3188020"/>
          <a:ext cx="7772736" cy="1212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14">
                  <a:extLst>
                    <a:ext uri="{9D8B030D-6E8A-4147-A177-3AD203B41FA5}">
                      <a16:colId xmlns:a16="http://schemas.microsoft.com/office/drawing/2014/main" val="1374647257"/>
                    </a:ext>
                  </a:extLst>
                </a:gridCol>
                <a:gridCol w="5535495">
                  <a:extLst>
                    <a:ext uri="{9D8B030D-6E8A-4147-A177-3AD203B41FA5}">
                      <a16:colId xmlns:a16="http://schemas.microsoft.com/office/drawing/2014/main" val="4292735227"/>
                    </a:ext>
                  </a:extLst>
                </a:gridCol>
                <a:gridCol w="1337847">
                  <a:extLst>
                    <a:ext uri="{9D8B030D-6E8A-4147-A177-3AD203B41FA5}">
                      <a16:colId xmlns:a16="http://schemas.microsoft.com/office/drawing/2014/main" val="208853745"/>
                    </a:ext>
                  </a:extLst>
                </a:gridCol>
                <a:gridCol w="595280">
                  <a:extLst>
                    <a:ext uri="{9D8B030D-6E8A-4147-A177-3AD203B41FA5}">
                      <a16:colId xmlns:a16="http://schemas.microsoft.com/office/drawing/2014/main" val="2704405289"/>
                    </a:ext>
                  </a:extLst>
                </a:gridCol>
              </a:tblGrid>
              <a:tr h="30324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일차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382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584860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전시회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15000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285026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식당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12000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6851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6E8E4410-3B10-A395-2B37-523CF100E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16354"/>
              </p:ext>
            </p:extLst>
          </p:nvPr>
        </p:nvGraphicFramePr>
        <p:xfrm>
          <a:off x="2209632" y="4705008"/>
          <a:ext cx="7772736" cy="1212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14">
                  <a:extLst>
                    <a:ext uri="{9D8B030D-6E8A-4147-A177-3AD203B41FA5}">
                      <a16:colId xmlns:a16="http://schemas.microsoft.com/office/drawing/2014/main" val="1374647257"/>
                    </a:ext>
                  </a:extLst>
                </a:gridCol>
                <a:gridCol w="5535495">
                  <a:extLst>
                    <a:ext uri="{9D8B030D-6E8A-4147-A177-3AD203B41FA5}">
                      <a16:colId xmlns:a16="http://schemas.microsoft.com/office/drawing/2014/main" val="4292735227"/>
                    </a:ext>
                  </a:extLst>
                </a:gridCol>
                <a:gridCol w="1337847">
                  <a:extLst>
                    <a:ext uri="{9D8B030D-6E8A-4147-A177-3AD203B41FA5}">
                      <a16:colId xmlns:a16="http://schemas.microsoft.com/office/drawing/2014/main" val="208853745"/>
                    </a:ext>
                  </a:extLst>
                </a:gridCol>
                <a:gridCol w="595280">
                  <a:extLst>
                    <a:ext uri="{9D8B030D-6E8A-4147-A177-3AD203B41FA5}">
                      <a16:colId xmlns:a16="http://schemas.microsoft.com/office/drawing/2014/main" val="2704405289"/>
                    </a:ext>
                  </a:extLst>
                </a:gridCol>
              </a:tblGrid>
              <a:tr h="30324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일차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382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584860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입장료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3000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285026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카페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5000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68517"/>
                  </a:ext>
                </a:extLst>
              </a:tr>
            </a:tbl>
          </a:graphicData>
        </a:graphic>
      </p:graphicFrame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6839D90-1EB4-C972-1E12-082C925B5FB1}"/>
              </a:ext>
            </a:extLst>
          </p:cNvPr>
          <p:cNvGrpSpPr/>
          <p:nvPr/>
        </p:nvGrpSpPr>
        <p:grpSpPr>
          <a:xfrm>
            <a:off x="10314372" y="1453473"/>
            <a:ext cx="1503545" cy="880818"/>
            <a:chOff x="10314372" y="1453473"/>
            <a:chExt cx="1503545" cy="880818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56B18796-C551-54A9-477A-78BA6C3E6E23}"/>
                </a:ext>
              </a:extLst>
            </p:cNvPr>
            <p:cNvSpPr/>
            <p:nvPr/>
          </p:nvSpPr>
          <p:spPr>
            <a:xfrm>
              <a:off x="10314372" y="1453473"/>
              <a:ext cx="1503545" cy="880818"/>
            </a:xfrm>
            <a:prstGeom prst="roundRect">
              <a:avLst>
                <a:gd name="adj" fmla="val 932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332EBA2-6458-F529-026A-F2EC6D8B81FA}"/>
                </a:ext>
              </a:extLst>
            </p:cNvPr>
            <p:cNvSpPr/>
            <p:nvPr/>
          </p:nvSpPr>
          <p:spPr>
            <a:xfrm>
              <a:off x="10412563" y="1528801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관광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CE713D33-472E-DCF7-AB77-C186BB8A1F3E}"/>
                </a:ext>
              </a:extLst>
            </p:cNvPr>
            <p:cNvSpPr/>
            <p:nvPr/>
          </p:nvSpPr>
          <p:spPr>
            <a:xfrm>
              <a:off x="10527386" y="1930162"/>
              <a:ext cx="1077516" cy="3003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 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18000</a:t>
              </a:r>
              <a:r>
                <a:rPr lang="ko-KR" altLang="en-US" sz="1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4EAC929-2A04-23E7-BE89-8B90BB0F7381}"/>
                </a:ext>
              </a:extLst>
            </p:cNvPr>
            <p:cNvSpPr txBox="1"/>
            <p:nvPr/>
          </p:nvSpPr>
          <p:spPr>
            <a:xfrm>
              <a:off x="11406819" y="155448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▼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703796B-F358-EBFF-E1BF-DD2249D33DFF}"/>
              </a:ext>
            </a:extLst>
          </p:cNvPr>
          <p:cNvGrpSpPr/>
          <p:nvPr/>
        </p:nvGrpSpPr>
        <p:grpSpPr>
          <a:xfrm>
            <a:off x="10311661" y="2469821"/>
            <a:ext cx="1503545" cy="880818"/>
            <a:chOff x="10311661" y="2485948"/>
            <a:chExt cx="1503545" cy="880818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4085AA1-C7C0-295F-7022-C848A1D546AA}"/>
                </a:ext>
              </a:extLst>
            </p:cNvPr>
            <p:cNvSpPr/>
            <p:nvPr/>
          </p:nvSpPr>
          <p:spPr>
            <a:xfrm>
              <a:off x="10311661" y="2485948"/>
              <a:ext cx="1503545" cy="880818"/>
            </a:xfrm>
            <a:prstGeom prst="roundRect">
              <a:avLst>
                <a:gd name="adj" fmla="val 932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CD7CC30-F762-3C3B-B4D8-7F8C2531CF39}"/>
                </a:ext>
              </a:extLst>
            </p:cNvPr>
            <p:cNvSpPr/>
            <p:nvPr/>
          </p:nvSpPr>
          <p:spPr>
            <a:xfrm>
              <a:off x="10524675" y="2962637"/>
              <a:ext cx="1077516" cy="3003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인당 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9000</a:t>
              </a:r>
              <a:r>
                <a:rPr lang="ko-KR" altLang="en-US" sz="1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07C56EA-CEEE-9325-9C00-4E30006C2217}"/>
                </a:ext>
              </a:extLst>
            </p:cNvPr>
            <p:cNvGrpSpPr/>
            <p:nvPr/>
          </p:nvGrpSpPr>
          <p:grpSpPr>
            <a:xfrm>
              <a:off x="10409852" y="2561276"/>
              <a:ext cx="1307162" cy="297583"/>
              <a:chOff x="10409852" y="2561276"/>
              <a:chExt cx="1307162" cy="297583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2978453-8D87-43A8-5633-39395BFFDEA0}"/>
                  </a:ext>
                </a:extLst>
              </p:cNvPr>
              <p:cNvSpPr/>
              <p:nvPr/>
            </p:nvSpPr>
            <p:spPr>
              <a:xfrm>
                <a:off x="10409852" y="2561276"/>
                <a:ext cx="1307162" cy="297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명</a:t>
                </a:r>
                <a:endPara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ABC2C87-78AD-575B-0AC9-9C18A725FAB3}"/>
                  </a:ext>
                </a:extLst>
              </p:cNvPr>
              <p:cNvSpPr txBox="1"/>
              <p:nvPr/>
            </p:nvSpPr>
            <p:spPr>
              <a:xfrm>
                <a:off x="11404108" y="2586956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▼</a:t>
                </a:r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04F1A57-4CEA-A362-2FA0-A8B84AB662D8}"/>
              </a:ext>
            </a:extLst>
          </p:cNvPr>
          <p:cNvGrpSpPr/>
          <p:nvPr/>
        </p:nvGrpSpPr>
        <p:grpSpPr>
          <a:xfrm>
            <a:off x="10311661" y="5712415"/>
            <a:ext cx="1503545" cy="880818"/>
            <a:chOff x="10311661" y="4550897"/>
            <a:chExt cx="1503545" cy="880818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55B41404-44B0-4745-CC4D-81299C71B6E5}"/>
                </a:ext>
              </a:extLst>
            </p:cNvPr>
            <p:cNvSpPr/>
            <p:nvPr/>
          </p:nvSpPr>
          <p:spPr>
            <a:xfrm>
              <a:off x="10311661" y="4550897"/>
              <a:ext cx="1503545" cy="880818"/>
            </a:xfrm>
            <a:prstGeom prst="roundRect">
              <a:avLst>
                <a:gd name="adj" fmla="val 932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0CD776C-4146-F800-D327-933D4ECBCCE1}"/>
                </a:ext>
              </a:extLst>
            </p:cNvPr>
            <p:cNvSpPr/>
            <p:nvPr/>
          </p:nvSpPr>
          <p:spPr>
            <a:xfrm>
              <a:off x="10409852" y="4626225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삭제할 항목</a:t>
              </a:r>
              <a:endParaRPr lang="en-US" altLang="ko-KR" sz="10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4EE57199-31B7-88CA-2F2E-0538092B47A5}"/>
                </a:ext>
              </a:extLst>
            </p:cNvPr>
            <p:cNvSpPr/>
            <p:nvPr/>
          </p:nvSpPr>
          <p:spPr>
            <a:xfrm>
              <a:off x="10612461" y="5027586"/>
              <a:ext cx="901944" cy="300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삭제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9D5E3E4-C9E2-3ADE-588E-701E3D294393}"/>
              </a:ext>
            </a:extLst>
          </p:cNvPr>
          <p:cNvGrpSpPr/>
          <p:nvPr/>
        </p:nvGrpSpPr>
        <p:grpSpPr>
          <a:xfrm>
            <a:off x="10311661" y="3486169"/>
            <a:ext cx="1503545" cy="2090715"/>
            <a:chOff x="10311661" y="3518422"/>
            <a:chExt cx="1503545" cy="2090715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DC5C6D6-AEF2-A28C-37CE-E3BDF70395F4}"/>
                </a:ext>
              </a:extLst>
            </p:cNvPr>
            <p:cNvSpPr/>
            <p:nvPr/>
          </p:nvSpPr>
          <p:spPr>
            <a:xfrm>
              <a:off x="10311661" y="3518422"/>
              <a:ext cx="1503545" cy="2090715"/>
            </a:xfrm>
            <a:prstGeom prst="roundRect">
              <a:avLst>
                <a:gd name="adj" fmla="val 932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823A1D8-0EDF-0DE3-8530-BC49D838A8FC}"/>
                </a:ext>
              </a:extLst>
            </p:cNvPr>
            <p:cNvSpPr/>
            <p:nvPr/>
          </p:nvSpPr>
          <p:spPr>
            <a:xfrm>
              <a:off x="10417340" y="4019061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추가할 항목</a:t>
              </a:r>
              <a:endParaRPr lang="en-US" altLang="ko-KR" sz="10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DD125375-7181-77A9-6618-1D174D777CC4}"/>
                </a:ext>
              </a:extLst>
            </p:cNvPr>
            <p:cNvSpPr/>
            <p:nvPr/>
          </p:nvSpPr>
          <p:spPr>
            <a:xfrm>
              <a:off x="10612461" y="5208501"/>
              <a:ext cx="901944" cy="300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</a:t>
              </a: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259BB0B-6144-2C2B-5EEC-43BD7B7A824B}"/>
                </a:ext>
              </a:extLst>
            </p:cNvPr>
            <p:cNvGrpSpPr/>
            <p:nvPr/>
          </p:nvGrpSpPr>
          <p:grpSpPr>
            <a:xfrm>
              <a:off x="10417340" y="3621700"/>
              <a:ext cx="1307162" cy="297583"/>
              <a:chOff x="10409852" y="2561276"/>
              <a:chExt cx="1307162" cy="297583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C2F7FD5-8082-3E81-5E49-2669FF60F8C2}"/>
                  </a:ext>
                </a:extLst>
              </p:cNvPr>
              <p:cNvSpPr/>
              <p:nvPr/>
            </p:nvSpPr>
            <p:spPr>
              <a:xfrm>
                <a:off x="10409852" y="2561276"/>
                <a:ext cx="1307162" cy="297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일차</a:t>
                </a:r>
                <a:endParaRPr lang="en-US" altLang="ko-KR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5BEA87E-9EFD-EC0E-C936-F7E5C66F8A9D}"/>
                  </a:ext>
                </a:extLst>
              </p:cNvPr>
              <p:cNvSpPr txBox="1"/>
              <p:nvPr/>
            </p:nvSpPr>
            <p:spPr>
              <a:xfrm>
                <a:off x="11404108" y="2586956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▼</a:t>
                </a: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BA09674-127D-5626-EC18-9DF4A703CEDC}"/>
                </a:ext>
              </a:extLst>
            </p:cNvPr>
            <p:cNvSpPr/>
            <p:nvPr/>
          </p:nvSpPr>
          <p:spPr>
            <a:xfrm>
              <a:off x="10419064" y="4417245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금액</a:t>
              </a:r>
              <a:endParaRPr lang="en-US" altLang="ko-KR" sz="10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D68B974-1C59-F7B3-3CC7-851A06017FCE}"/>
                </a:ext>
              </a:extLst>
            </p:cNvPr>
            <p:cNvSpPr/>
            <p:nvPr/>
          </p:nvSpPr>
          <p:spPr>
            <a:xfrm>
              <a:off x="10417340" y="4814606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태그</a:t>
              </a:r>
              <a:endParaRPr lang="en-US" altLang="ko-KR" sz="10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40EC14-BB9D-FD2E-F6B8-35CA6AFA0522}"/>
              </a:ext>
            </a:extLst>
          </p:cNvPr>
          <p:cNvSpPr/>
          <p:nvPr/>
        </p:nvSpPr>
        <p:spPr>
          <a:xfrm>
            <a:off x="353807" y="1453473"/>
            <a:ext cx="1523821" cy="43511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래픽 21" descr="지갑 단색으로 채워진">
            <a:extLst>
              <a:ext uri="{FF2B5EF4-FFF2-40B4-BE49-F238E27FC236}">
                <a16:creationId xmlns:a16="http://schemas.microsoft.com/office/drawing/2014/main" id="{8509094B-D724-0F6F-64EB-EA01D3C4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32" y="1524347"/>
            <a:ext cx="293373" cy="293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래픽 23" descr="배지 체크 표시1 단색으로 채워진">
            <a:extLst>
              <a:ext uri="{FF2B5EF4-FFF2-40B4-BE49-F238E27FC236}">
                <a16:creationId xmlns:a16="http://schemas.microsoft.com/office/drawing/2014/main" id="{6C544858-B06B-8544-3798-CBA2FA3A7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092" y="1524347"/>
            <a:ext cx="293373" cy="293373"/>
          </a:xfrm>
          <a:prstGeom prst="rect">
            <a:avLst/>
          </a:prstGeom>
          <a:effectLst/>
        </p:spPr>
      </p:pic>
      <p:pic>
        <p:nvPicPr>
          <p:cNvPr id="25" name="그래픽 24" descr="플립 달력 단색으로 채워진">
            <a:extLst>
              <a:ext uri="{FF2B5EF4-FFF2-40B4-BE49-F238E27FC236}">
                <a16:creationId xmlns:a16="http://schemas.microsoft.com/office/drawing/2014/main" id="{48404B3A-CD4A-9509-5E06-738F498E2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972" y="1524347"/>
            <a:ext cx="293373" cy="2933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BC7C49-C777-C5EA-D465-E438638C0988}"/>
              </a:ext>
            </a:extLst>
          </p:cNvPr>
          <p:cNvSpPr txBox="1"/>
          <p:nvPr/>
        </p:nvSpPr>
        <p:spPr>
          <a:xfrm>
            <a:off x="512546" y="588794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(FRI)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F8C7181-A4F0-2A73-CF3A-E20EE35C2FC9}"/>
              </a:ext>
            </a:extLst>
          </p:cNvPr>
          <p:cNvGrpSpPr/>
          <p:nvPr/>
        </p:nvGrpSpPr>
        <p:grpSpPr>
          <a:xfrm>
            <a:off x="374082" y="2039246"/>
            <a:ext cx="1503546" cy="4553987"/>
            <a:chOff x="374082" y="2039246"/>
            <a:chExt cx="1503546" cy="4553987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7B76E20A-F0C0-0E7C-B9EF-CE5C90EB6174}"/>
                </a:ext>
              </a:extLst>
            </p:cNvPr>
            <p:cNvSpPr/>
            <p:nvPr/>
          </p:nvSpPr>
          <p:spPr>
            <a:xfrm>
              <a:off x="374083" y="2039246"/>
              <a:ext cx="1503545" cy="3537637"/>
            </a:xfrm>
            <a:prstGeom prst="roundRect">
              <a:avLst>
                <a:gd name="adj" fmla="val 6463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rPr>
                <a:t>탐사지</a:t>
              </a:r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7A381EC-9293-9BD6-B041-EB619761A91B}"/>
                </a:ext>
              </a:extLst>
            </p:cNvPr>
            <p:cNvSpPr/>
            <p:nvPr/>
          </p:nvSpPr>
          <p:spPr>
            <a:xfrm>
              <a:off x="472274" y="2419736"/>
              <a:ext cx="1307162" cy="3056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미국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일본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이탈리아</a:t>
              </a: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4E8002E-3CC7-3458-62E1-4A9E0E79F209}"/>
                </a:ext>
              </a:extLst>
            </p:cNvPr>
            <p:cNvGrpSpPr/>
            <p:nvPr/>
          </p:nvGrpSpPr>
          <p:grpSpPr>
            <a:xfrm>
              <a:off x="374082" y="5712415"/>
              <a:ext cx="1503545" cy="880818"/>
              <a:chOff x="353807" y="4986542"/>
              <a:chExt cx="1503545" cy="880818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5F73EC9D-32BE-1120-B50A-416B9D1AD63A}"/>
                  </a:ext>
                </a:extLst>
              </p:cNvPr>
              <p:cNvSpPr/>
              <p:nvPr/>
            </p:nvSpPr>
            <p:spPr>
              <a:xfrm>
                <a:off x="353807" y="4986542"/>
                <a:ext cx="1503545" cy="880818"/>
              </a:xfrm>
              <a:prstGeom prst="roundRect">
                <a:avLst>
                  <a:gd name="adj" fmla="val 932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F6D47DC-5128-C8F8-F6B7-C281B2E35C01}"/>
                  </a:ext>
                </a:extLst>
              </p:cNvPr>
              <p:cNvSpPr/>
              <p:nvPr/>
            </p:nvSpPr>
            <p:spPr>
              <a:xfrm>
                <a:off x="451998" y="5061870"/>
                <a:ext cx="1307162" cy="297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i="1" dirty="0">
                    <a:solidFill>
                      <a:schemeClr val="bg1">
                        <a:lumMod val="8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추가할 탐사지</a:t>
                </a:r>
                <a:endParaRPr lang="en-US" altLang="ko-KR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1D0228DC-1AF4-93F8-9F37-44013F0E0517}"/>
                  </a:ext>
                </a:extLst>
              </p:cNvPr>
              <p:cNvSpPr/>
              <p:nvPr/>
            </p:nvSpPr>
            <p:spPr>
              <a:xfrm>
                <a:off x="654607" y="5463231"/>
                <a:ext cx="901944" cy="30035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122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934A9-FB29-09C1-928B-F115AEB4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23BB2128-54D9-27E4-E44A-A66AF8E3B6C5}"/>
              </a:ext>
            </a:extLst>
          </p:cNvPr>
          <p:cNvGrpSpPr/>
          <p:nvPr/>
        </p:nvGrpSpPr>
        <p:grpSpPr>
          <a:xfrm>
            <a:off x="10315087" y="2469821"/>
            <a:ext cx="1503545" cy="880818"/>
            <a:chOff x="10314372" y="2484946"/>
            <a:chExt cx="1503545" cy="8808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41114AA-81C2-6D56-518C-B69F2A40412E}"/>
                </a:ext>
              </a:extLst>
            </p:cNvPr>
            <p:cNvSpPr/>
            <p:nvPr/>
          </p:nvSpPr>
          <p:spPr>
            <a:xfrm>
              <a:off x="10314372" y="2484946"/>
              <a:ext cx="1503545" cy="880818"/>
            </a:xfrm>
            <a:prstGeom prst="roundRect">
              <a:avLst>
                <a:gd name="adj" fmla="val 932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2160DA-6479-0B5F-AEB6-51D105D5D795}"/>
                </a:ext>
              </a:extLst>
            </p:cNvPr>
            <p:cNvSpPr/>
            <p:nvPr/>
          </p:nvSpPr>
          <p:spPr>
            <a:xfrm>
              <a:off x="10412563" y="2560274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삭제할 항목</a:t>
              </a:r>
              <a:endParaRPr lang="en-US" altLang="ko-KR" sz="10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80D4F10-3326-8B7D-6AF7-EA319D458D1C}"/>
                </a:ext>
              </a:extLst>
            </p:cNvPr>
            <p:cNvSpPr/>
            <p:nvPr/>
          </p:nvSpPr>
          <p:spPr>
            <a:xfrm>
              <a:off x="10615172" y="2961635"/>
              <a:ext cx="901944" cy="300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삭제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B68D8-02E7-8735-DA2B-C4CF1C0563FA}"/>
              </a:ext>
            </a:extLst>
          </p:cNvPr>
          <p:cNvSpPr/>
          <p:nvPr/>
        </p:nvSpPr>
        <p:spPr>
          <a:xfrm>
            <a:off x="0" y="0"/>
            <a:ext cx="12192000" cy="34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rPr>
              <a:t>📍일본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rPr>
              <a:t> -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rPr>
              <a:t>삿포로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6028C7-1731-80F2-8585-F03C3AFB0BF1}"/>
              </a:ext>
            </a:extLst>
          </p:cNvPr>
          <p:cNvSpPr/>
          <p:nvPr/>
        </p:nvSpPr>
        <p:spPr>
          <a:xfrm>
            <a:off x="11173273" y="55532"/>
            <a:ext cx="959226" cy="232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TamBang</a:t>
            </a:r>
            <a:endParaRPr lang="ko-KR" altLang="en-US" sz="10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F14DA25-0B03-9B1B-E8E2-4A6C35B0C4B6}"/>
              </a:ext>
            </a:extLst>
          </p:cNvPr>
          <p:cNvSpPr/>
          <p:nvPr/>
        </p:nvSpPr>
        <p:spPr>
          <a:xfrm>
            <a:off x="353807" y="1453473"/>
            <a:ext cx="1523821" cy="43511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래픽 22" descr="지갑 단색으로 채워진">
            <a:extLst>
              <a:ext uri="{FF2B5EF4-FFF2-40B4-BE49-F238E27FC236}">
                <a16:creationId xmlns:a16="http://schemas.microsoft.com/office/drawing/2014/main" id="{099D3422-98ED-ACD2-A1FF-15B8E6BC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32" y="1524347"/>
            <a:ext cx="293373" cy="293373"/>
          </a:xfrm>
          <a:prstGeom prst="rect">
            <a:avLst/>
          </a:prstGeom>
        </p:spPr>
      </p:pic>
      <p:pic>
        <p:nvPicPr>
          <p:cNvPr id="28" name="그래픽 27" descr="배지 체크 표시1 단색으로 채워진">
            <a:extLst>
              <a:ext uri="{FF2B5EF4-FFF2-40B4-BE49-F238E27FC236}">
                <a16:creationId xmlns:a16="http://schemas.microsoft.com/office/drawing/2014/main" id="{538BA519-84D4-5FF6-521F-2761B0203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092" y="1524347"/>
            <a:ext cx="293373" cy="293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래픽 29" descr="플립 달력 단색으로 채워진">
            <a:extLst>
              <a:ext uri="{FF2B5EF4-FFF2-40B4-BE49-F238E27FC236}">
                <a16:creationId xmlns:a16="http://schemas.microsoft.com/office/drawing/2014/main" id="{E6388C33-EA0A-EB8B-A43C-BCACF4B93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972" y="1524347"/>
            <a:ext cx="293373" cy="29337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0F6275A-FB84-0DD5-DFD3-4A24EE3FDFB8}"/>
              </a:ext>
            </a:extLst>
          </p:cNvPr>
          <p:cNvSpPr txBox="1"/>
          <p:nvPr/>
        </p:nvSpPr>
        <p:spPr>
          <a:xfrm>
            <a:off x="512546" y="588794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(FRI)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BF4F44-7B3F-1793-CF24-F7448765A40D}"/>
              </a:ext>
            </a:extLst>
          </p:cNvPr>
          <p:cNvSpPr/>
          <p:nvPr/>
        </p:nvSpPr>
        <p:spPr>
          <a:xfrm>
            <a:off x="5161488" y="725177"/>
            <a:ext cx="1869024" cy="43511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체크 리스트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B52E30D-FB08-1DC4-637C-8E4BF32918C3}"/>
              </a:ext>
            </a:extLst>
          </p:cNvPr>
          <p:cNvGrpSpPr/>
          <p:nvPr/>
        </p:nvGrpSpPr>
        <p:grpSpPr>
          <a:xfrm>
            <a:off x="10314372" y="1453473"/>
            <a:ext cx="1503545" cy="880818"/>
            <a:chOff x="10314372" y="1453473"/>
            <a:chExt cx="1503545" cy="880818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C27BD62-572B-DA9D-1086-4B9B0AB17620}"/>
                </a:ext>
              </a:extLst>
            </p:cNvPr>
            <p:cNvSpPr/>
            <p:nvPr/>
          </p:nvSpPr>
          <p:spPr>
            <a:xfrm>
              <a:off x="10314372" y="1453473"/>
              <a:ext cx="1503545" cy="880818"/>
            </a:xfrm>
            <a:prstGeom prst="roundRect">
              <a:avLst>
                <a:gd name="adj" fmla="val 932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E218665-1742-D702-83AF-70EDA3DC42B6}"/>
                </a:ext>
              </a:extLst>
            </p:cNvPr>
            <p:cNvSpPr/>
            <p:nvPr/>
          </p:nvSpPr>
          <p:spPr>
            <a:xfrm>
              <a:off x="10412563" y="1528801"/>
              <a:ext cx="1307162" cy="297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추가할 항목</a:t>
              </a:r>
              <a:endParaRPr lang="en-US" altLang="ko-KR" sz="10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7ECBB4-D824-BB8B-7B3A-7442DE87CD2D}"/>
                </a:ext>
              </a:extLst>
            </p:cNvPr>
            <p:cNvSpPr/>
            <p:nvPr/>
          </p:nvSpPr>
          <p:spPr>
            <a:xfrm>
              <a:off x="10615172" y="1930162"/>
              <a:ext cx="901944" cy="300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</a:t>
              </a: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F4A40B0-B724-E3EF-4F1F-B67859B85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033"/>
              </p:ext>
            </p:extLst>
          </p:nvPr>
        </p:nvGraphicFramePr>
        <p:xfrm>
          <a:off x="2209632" y="1671032"/>
          <a:ext cx="7772736" cy="909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14">
                  <a:extLst>
                    <a:ext uri="{9D8B030D-6E8A-4147-A177-3AD203B41FA5}">
                      <a16:colId xmlns:a16="http://schemas.microsoft.com/office/drawing/2014/main" val="38051117"/>
                    </a:ext>
                  </a:extLst>
                </a:gridCol>
                <a:gridCol w="5535495">
                  <a:extLst>
                    <a:ext uri="{9D8B030D-6E8A-4147-A177-3AD203B41FA5}">
                      <a16:colId xmlns:a16="http://schemas.microsoft.com/office/drawing/2014/main" val="2695640935"/>
                    </a:ext>
                  </a:extLst>
                </a:gridCol>
                <a:gridCol w="1933127">
                  <a:extLst>
                    <a:ext uri="{9D8B030D-6E8A-4147-A177-3AD203B41FA5}">
                      <a16:colId xmlns:a16="http://schemas.microsoft.com/office/drawing/2014/main" val="908453121"/>
                    </a:ext>
                  </a:extLst>
                </a:gridCol>
              </a:tblGrid>
              <a:tr h="3032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준비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6771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362711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8188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2E66DA2-A6EE-83DA-358B-BC8474CAE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09336"/>
              </p:ext>
            </p:extLst>
          </p:nvPr>
        </p:nvGraphicFramePr>
        <p:xfrm>
          <a:off x="2209632" y="2892185"/>
          <a:ext cx="7772736" cy="909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114">
                  <a:extLst>
                    <a:ext uri="{9D8B030D-6E8A-4147-A177-3AD203B41FA5}">
                      <a16:colId xmlns:a16="http://schemas.microsoft.com/office/drawing/2014/main" val="38051117"/>
                    </a:ext>
                  </a:extLst>
                </a:gridCol>
                <a:gridCol w="5535495">
                  <a:extLst>
                    <a:ext uri="{9D8B030D-6E8A-4147-A177-3AD203B41FA5}">
                      <a16:colId xmlns:a16="http://schemas.microsoft.com/office/drawing/2014/main" val="2695640935"/>
                    </a:ext>
                  </a:extLst>
                </a:gridCol>
                <a:gridCol w="1933127">
                  <a:extLst>
                    <a:ext uri="{9D8B030D-6E8A-4147-A177-3AD203B41FA5}">
                      <a16:colId xmlns:a16="http://schemas.microsoft.com/office/drawing/2014/main" val="908453121"/>
                    </a:ext>
                  </a:extLst>
                </a:gridCol>
              </a:tblGrid>
              <a:tr h="3032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준비 완료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6771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362711"/>
                  </a:ext>
                </a:extLst>
              </a:tr>
              <a:tr h="303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81884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C6BA1FA5-EEAB-2B27-DE7F-672C28B66103}"/>
              </a:ext>
            </a:extLst>
          </p:cNvPr>
          <p:cNvGrpSpPr/>
          <p:nvPr/>
        </p:nvGrpSpPr>
        <p:grpSpPr>
          <a:xfrm>
            <a:off x="374082" y="2039246"/>
            <a:ext cx="1503546" cy="4553987"/>
            <a:chOff x="374082" y="2039246"/>
            <a:chExt cx="1503546" cy="455398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DE53408-8420-7FA1-0E3D-36FC13D87EFD}"/>
                </a:ext>
              </a:extLst>
            </p:cNvPr>
            <p:cNvSpPr/>
            <p:nvPr/>
          </p:nvSpPr>
          <p:spPr>
            <a:xfrm>
              <a:off x="374083" y="2039246"/>
              <a:ext cx="1503545" cy="3537637"/>
            </a:xfrm>
            <a:prstGeom prst="roundRect">
              <a:avLst>
                <a:gd name="adj" fmla="val 6463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rPr>
                <a:t>탐사지</a:t>
              </a:r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LaM Display" panose="020F0502020204030204" pitchFamily="2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FFC9D7B-CF18-8B40-DDD9-AE581164490E}"/>
                </a:ext>
              </a:extLst>
            </p:cNvPr>
            <p:cNvSpPr/>
            <p:nvPr/>
          </p:nvSpPr>
          <p:spPr>
            <a:xfrm>
              <a:off x="472274" y="2419736"/>
              <a:ext cx="1307162" cy="3056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미국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일본</a:t>
              </a:r>
              <a:endPara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이탈리아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7B1A0BF-5E58-E80B-FB31-8CD7724BE060}"/>
                </a:ext>
              </a:extLst>
            </p:cNvPr>
            <p:cNvGrpSpPr/>
            <p:nvPr/>
          </p:nvGrpSpPr>
          <p:grpSpPr>
            <a:xfrm>
              <a:off x="374082" y="5712415"/>
              <a:ext cx="1503545" cy="880818"/>
              <a:chOff x="353807" y="4986542"/>
              <a:chExt cx="1503545" cy="880818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37E5B7E9-7876-745A-2613-5D4B2981CFAB}"/>
                  </a:ext>
                </a:extLst>
              </p:cNvPr>
              <p:cNvSpPr/>
              <p:nvPr/>
            </p:nvSpPr>
            <p:spPr>
              <a:xfrm>
                <a:off x="353807" y="4986542"/>
                <a:ext cx="1503545" cy="880818"/>
              </a:xfrm>
              <a:prstGeom prst="roundRect">
                <a:avLst>
                  <a:gd name="adj" fmla="val 932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LaM Display" panose="020F0502020204030204" pitchFamily="2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0E175BC-011D-213F-4356-35D3DAAD346A}"/>
                  </a:ext>
                </a:extLst>
              </p:cNvPr>
              <p:cNvSpPr/>
              <p:nvPr/>
            </p:nvSpPr>
            <p:spPr>
              <a:xfrm>
                <a:off x="451998" y="5061870"/>
                <a:ext cx="1307162" cy="297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i="1" dirty="0">
                    <a:solidFill>
                      <a:schemeClr val="bg1">
                        <a:lumMod val="8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추가할 탐사지</a:t>
                </a:r>
                <a:endParaRPr lang="en-US" altLang="ko-KR" sz="10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1BC051AA-094A-A3EA-CE40-7A5590674557}"/>
                  </a:ext>
                </a:extLst>
              </p:cNvPr>
              <p:cNvSpPr/>
              <p:nvPr/>
            </p:nvSpPr>
            <p:spPr>
              <a:xfrm>
                <a:off x="654607" y="5463231"/>
                <a:ext cx="901944" cy="30035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21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167</Words>
  <Application>Microsoft Office PowerPoint</Application>
  <PresentationFormat>와이드스크린</PresentationFormat>
  <Paragraphs>125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김혜원</dc:creator>
  <cp:lastModifiedBy>김혜원</cp:lastModifiedBy>
  <cp:revision>2</cp:revision>
  <dcterms:created xsi:type="dcterms:W3CDTF">2024-11-01T06:47:08Z</dcterms:created>
  <dcterms:modified xsi:type="dcterms:W3CDTF">2024-11-01T13:23:59Z</dcterms:modified>
</cp:coreProperties>
</file>