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414" r:id="rId2"/>
    <p:sldId id="415" r:id="rId3"/>
    <p:sldId id="416" r:id="rId4"/>
    <p:sldId id="417" r:id="rId5"/>
    <p:sldId id="418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鹿文鹏" initials="l" lastIdx="5" clrIdx="0">
    <p:extLst>
      <p:ext uri="{19B8F6BF-5375-455C-9EA6-DF929625EA0E}">
        <p15:presenceInfo xmlns:p15="http://schemas.microsoft.com/office/powerpoint/2012/main" userId="鹿文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5587" autoAdjust="0"/>
  </p:normalViewPr>
  <p:slideViewPr>
    <p:cSldViewPr>
      <p:cViewPr varScale="1">
        <p:scale>
          <a:sx n="77" d="100"/>
          <a:sy n="77" d="100"/>
        </p:scale>
        <p:origin x="78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A2E7C9-4162-486A-A8F8-B1C79A17566F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02867DC-3127-4872-ABD7-90468485B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1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26A3A-6A4C-4FBF-8EBE-8D5751A15FA5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17864-8CDB-4AD3-8FD3-9680A7CA945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9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D4DB1-42D8-4C72-8BAD-4DF7F4799597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50DD-4AE7-42BB-B68B-2618855B27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6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6E958-98D0-4DF0-8534-55D35683D5B4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10BDB-9206-40F9-BA23-57D526E15DE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0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412" y="32210"/>
            <a:ext cx="109728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173163" y="1052736"/>
            <a:ext cx="98186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75210"/>
            <a:ext cx="10972800" cy="5058667"/>
          </a:xfrm>
        </p:spPr>
        <p:txBody>
          <a:bodyPr/>
          <a:lstStyle>
            <a:lvl1pPr>
              <a:defRPr>
                <a:latin typeface="Adobe 仿宋 Std R" panose="02020400000000000000" pitchFamily="18" charset="-122"/>
                <a:ea typeface="Adobe 仿宋 Std R" panose="02020400000000000000" pitchFamily="18" charset="-122"/>
                <a:cs typeface="Verdana" panose="020B0604030504040204" pitchFamily="34" charset="0"/>
              </a:defRPr>
            </a:lvl1pPr>
            <a:lvl2pPr>
              <a:defRPr>
                <a:latin typeface="Adobe 仿宋 Std R" panose="02020400000000000000" pitchFamily="18" charset="-122"/>
                <a:ea typeface="Adobe 仿宋 Std R" panose="02020400000000000000" pitchFamily="18" charset="-122"/>
                <a:cs typeface="Verdana" panose="020B0604030504040204" pitchFamily="34" charset="0"/>
              </a:defRPr>
            </a:lvl2pPr>
            <a:lvl3pPr>
              <a:defRPr>
                <a:latin typeface="Adobe 仿宋 Std R" panose="02020400000000000000" pitchFamily="18" charset="-122"/>
                <a:ea typeface="Adobe 仿宋 Std R" panose="02020400000000000000" pitchFamily="18" charset="-122"/>
                <a:cs typeface="Verdana" panose="020B0604030504040204" pitchFamily="34" charset="0"/>
              </a:defRPr>
            </a:lvl3pPr>
            <a:lvl4pPr>
              <a:defRPr>
                <a:latin typeface="Adobe 仿宋 Std R" panose="02020400000000000000" pitchFamily="18" charset="-122"/>
                <a:ea typeface="Adobe 仿宋 Std R" panose="02020400000000000000" pitchFamily="18" charset="-122"/>
                <a:cs typeface="Verdana" panose="020B0604030504040204" pitchFamily="34" charset="0"/>
              </a:defRPr>
            </a:lvl4pPr>
            <a:lvl5pPr>
              <a:defRPr>
                <a:latin typeface="Adobe 仿宋 Std R" panose="02020400000000000000" pitchFamily="18" charset="-122"/>
                <a:ea typeface="Adobe 仿宋 Std R" panose="02020400000000000000" pitchFamily="18" charset="-122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CN" dirty="0"/>
              <a:t>first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endParaRPr lang="zh-CN" altLang="en-US" dirty="0"/>
          </a:p>
          <a:p>
            <a:pPr lvl="2"/>
            <a:r>
              <a:rPr lang="en-US" altLang="zh-CN" dirty="0"/>
              <a:t>three</a:t>
            </a:r>
            <a:endParaRPr lang="zh-CN" altLang="en-US" dirty="0"/>
          </a:p>
          <a:p>
            <a:pPr lvl="3"/>
            <a:r>
              <a:rPr lang="en-US" altLang="zh-CN" dirty="0"/>
              <a:t>four</a:t>
            </a:r>
            <a:endParaRPr lang="zh-CN" altLang="en-US" dirty="0"/>
          </a:p>
          <a:p>
            <a:pPr lvl="4"/>
            <a:r>
              <a:rPr lang="en-US" altLang="zh-CN" dirty="0"/>
              <a:t>five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5B588-5A96-4096-8905-B0FEF456A319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F306E-64FA-478D-9425-E94E9846FB5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1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4C8C-11EA-4FA8-BC47-84C00A715E9F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06CD-0CC0-4932-BB8C-D6B3F6B0A3E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02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8892D-84C9-4020-98D0-930499477868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9DEA0-4074-4CA0-B587-3DF2AABA127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9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26188-22B2-4986-AF2C-C46101067D4C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9B4C9-9597-441C-9815-34209610BC1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33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F2646-2D72-4BB6-990E-CD9B353DF2CB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7583-5F5B-4F9A-94C8-28E345DDEA6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6D011-AC0E-4044-91E4-9189120194BC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1E4C4-74DA-499F-97DF-2B8755D74A9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82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CA735-58E3-46E2-A7B8-5153403312D5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9FEA3-A70D-4468-9EAE-CB5C32D1B53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6C72-6D6A-4EAD-B2B0-CD2B3FB4504D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4C311-C067-431A-8710-F00A818C052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49213" y="6599238"/>
            <a:ext cx="97440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0991850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1104563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8143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23938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C8CC09-5D5B-4CA8-9691-75A9D10C19B8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96300" y="6356350"/>
            <a:ext cx="2305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289924BA-2503-49CE-857E-41DB6D92548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36" name="TextBox 8"/>
          <p:cNvSpPr txBox="1">
            <a:spLocks noChangeArrowheads="1"/>
          </p:cNvSpPr>
          <p:nvPr userDrawn="1"/>
        </p:nvSpPr>
        <p:spPr bwMode="auto">
          <a:xfrm>
            <a:off x="11104563" y="6351588"/>
            <a:ext cx="8162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>
                <a:latin typeface="Verdana" panose="020B0604030504040204" pitchFamily="34" charset="0"/>
              </a:rPr>
              <a:t>QLU:</a:t>
            </a:r>
            <a:r>
              <a:rPr lang="en-US" altLang="zh-CN" sz="1000" b="1" dirty="0">
                <a:solidFill>
                  <a:srgbClr val="0000FF"/>
                </a:solidFill>
                <a:latin typeface="Verdana" panose="020B0604030504040204" pitchFamily="34" charset="0"/>
              </a:rPr>
              <a:t>NLP</a:t>
            </a:r>
            <a:endParaRPr lang="zh-CN" altLang="en-US" sz="1000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5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CAC1-AE66-4251-ADD9-490259B0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基于知识图谱特征表示的推荐系统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E5F3BB-1877-42E9-A3CD-E58FB137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844824"/>
            <a:ext cx="10434806" cy="37444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F5E0D-D900-4391-A58B-32ABE68C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F306E-64FA-478D-9425-E94E9846FB5C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40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7C8D2-0020-4A2D-B772-FCA6F26A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基于知识图谱特征表示的推荐系统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E34FC-158B-4544-A34C-146E333D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依次训练的方法主要有：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Deep Knowledge-aware Network(DKN)</a:t>
            </a: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联合训练的方法主要有：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Ripple Network</a:t>
            </a: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交替训练主要采用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multi-task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的思路，主要方法有：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Multi-task Learning for KG enhanced Recommendation (MKR)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63682-ECD9-47BD-9DCC-4737938C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F306E-64FA-478D-9425-E94E9846FB5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085FF-005D-4A05-A74D-308B80FF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Deep Knowledge-aware Network(DKN)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35F9B-A230-47D4-92E1-61947E45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2FEB6-7D06-4432-979A-E9FA0BD2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F306E-64FA-478D-9425-E94E9846FB5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710E65-AD90-454F-B996-EC782BEF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06289"/>
            <a:ext cx="9632204" cy="56151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4C5770-64A1-4B3A-937C-8B9A659D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42688" y="3288278"/>
            <a:ext cx="7277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ABD84-07B3-4A14-BCA9-EDD8AC53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LinBiolinumTB"/>
              </a:rPr>
              <a:t>RippleNet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LinBiolinumTB"/>
              </a:rPr>
              <a:t>: Propagating User Preferences on the Knowledge Graph for Recommender Systems</a:t>
            </a:r>
            <a:r>
              <a:rPr lang="en-US" altLang="zh-CN" sz="20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D658A-EE46-4715-B7EB-4795EDAF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5C303-CC53-492D-8E36-ECA048FA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F306E-64FA-478D-9425-E94E9846FB5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945021-9D44-41CF-BC01-E26707DC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297683"/>
            <a:ext cx="10544175" cy="3924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F61298-19C6-43EE-85EF-36303D99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76" y="5424041"/>
            <a:ext cx="5770648" cy="8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6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EBF5D-9B1E-4E9D-A69D-C789B7E5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 b="1" i="0" dirty="0">
                <a:solidFill>
                  <a:srgbClr val="000000"/>
                </a:solidFill>
                <a:effectLst/>
                <a:latin typeface="LinBiolinumTB"/>
              </a:rPr>
              <a:t>Multi-Task Feature Learning for Knowledge Graph Enhanced Recommendation</a:t>
            </a:r>
            <a:r>
              <a:rPr lang="en-US" altLang="zh-CN" sz="27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811B79-5E44-488D-999A-8E4A3428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75210"/>
            <a:ext cx="10972800" cy="41419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B8A6F-6E97-4DB7-9FA2-30F4690E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F306E-64FA-478D-9425-E94E9846FB5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906238-F249-4BF2-83E9-3C06A44A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5364827"/>
            <a:ext cx="51530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11468</TotalTime>
  <Words>92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Adobe 仿宋 Std R</vt:lpstr>
      <vt:lpstr>-apple-system</vt:lpstr>
      <vt:lpstr>LinBiolinumTB</vt:lpstr>
      <vt:lpstr>微软雅黑</vt:lpstr>
      <vt:lpstr>Arial</vt:lpstr>
      <vt:lpstr>Calibri</vt:lpstr>
      <vt:lpstr>Verdana</vt:lpstr>
      <vt:lpstr>Office 主题​​</vt:lpstr>
      <vt:lpstr>基于知识图谱特征表示的推荐系统</vt:lpstr>
      <vt:lpstr>基于知识图谱特征表示的推荐系统</vt:lpstr>
      <vt:lpstr>Deep Knowledge-aware Network(DKN)</vt:lpstr>
      <vt:lpstr>RippleNet: Propagating User Preferences on the Knowledge Graph for Recommender Systems  </vt:lpstr>
      <vt:lpstr>Multi-Task Feature Learning for Knowledge Graph Enhanced Recommendation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HonoWang</cp:lastModifiedBy>
  <cp:revision>2187</cp:revision>
  <dcterms:created xsi:type="dcterms:W3CDTF">2011-03-30T14:55:45Z</dcterms:created>
  <dcterms:modified xsi:type="dcterms:W3CDTF">2020-10-26T12:12:32Z</dcterms:modified>
</cp:coreProperties>
</file>