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EA674-8128-4D47-AF1B-B0961ABB9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2193E1-DFDB-4B4D-A67D-06E3F60D7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EBB05-23E6-4488-88B0-60CAED0F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5872-F7DC-47E8-946C-D5C93527150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1345E-E747-4A60-99F0-F0EBCD5A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E9620-D624-4782-A8A1-521FC93B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666B-AFFD-4A80-B4BB-BC9B48B1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51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351FF-A1C4-468C-8558-5EF515D2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9BFC8-FBBC-4BBC-B435-DBED401CF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AE7A4-38D6-4186-A93B-46A13B9A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5872-F7DC-47E8-946C-D5C93527150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695E0-59D3-4918-B60F-330BA3D1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8CA37-16FC-4BD1-93F4-12BA9105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666B-AFFD-4A80-B4BB-BC9B48B1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85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8EC2B4-CA83-4996-A01A-9FD184077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A3C217-068D-421D-B86F-A37C51B9D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EA3E0-B453-431C-933D-91FE49D0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5872-F7DC-47E8-946C-D5C93527150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B4D0E-545E-4702-A3EA-974A0093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0FB0A-C49B-455A-8C65-959112DE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666B-AFFD-4A80-B4BB-BC9B48B1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292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B6EB4-C1D9-4F7D-AF0F-BBAFDFC9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6C49F-4F5B-454D-8D90-CF4E34CFB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499A1-99AC-4341-B81E-3E3A5459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5872-F7DC-47E8-946C-D5C93527150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32584-F3F5-404A-8FBD-04610C02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354A6-4B34-43D2-8881-1D52AD6D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666B-AFFD-4A80-B4BB-BC9B48B1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1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5BE72-EA78-4612-BDB9-9784ED7D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C5C878-AB90-4736-9047-4F59B8AA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D9A56-620B-466B-8DE4-EB724504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5872-F7DC-47E8-946C-D5C93527150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1DDF4-D5A7-4F0C-934F-59D34E6F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0C6D85-0946-4FF7-8AF4-97BD91AC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666B-AFFD-4A80-B4BB-BC9B48B1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6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8492B-86A9-4E5F-8728-CBEF04DE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86C61-13A8-4863-9DEE-98EDBBCE7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42319A-0751-4BB3-883C-7F63F5F66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BACC81-1A92-45D0-8D78-20F5ADAB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5872-F7DC-47E8-946C-D5C93527150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163EF3-6C22-4663-B309-FEEF054F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936F69-935F-428E-B0ED-98E8277B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666B-AFFD-4A80-B4BB-BC9B48B1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52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94D8F-06B5-44DF-833A-E1480658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222474-47F3-4AEC-ADFF-97A3B34D6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721B18-626F-466C-B4F8-F2A44C68B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D5AC23-F5CB-44F4-8296-980BE1568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04AB19-2969-4F2E-BE2A-ECC5B3CDC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F5F9C1-A45B-4E7F-864F-6ECCB41C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5872-F7DC-47E8-946C-D5C93527150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35ED73-D52A-45B4-8D94-F81C2F7C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C43251-60CB-4F85-8B6A-B10188F6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666B-AFFD-4A80-B4BB-BC9B48B1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85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767EE-C3B3-4A16-8651-681A0FF8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446477-A51C-4C01-8F1D-5F707831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5872-F7DC-47E8-946C-D5C93527150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C1463E-5ECF-4AD7-81DA-3E70B47B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0AEDF5-88F2-4528-BC21-EB2F70AE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666B-AFFD-4A80-B4BB-BC9B48B1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76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69BA09-74A1-4632-B229-3CAC6AFF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5872-F7DC-47E8-946C-D5C93527150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409E60-70D0-4A31-9F3D-0BADCD6C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00709C-BFE7-4928-B430-752D36E3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666B-AFFD-4A80-B4BB-BC9B48B1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4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FA408-96F5-4F94-A6AC-0A96E378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CBC14-8B59-4A67-85AF-FC54CA4D9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52B34-A4D9-4EEC-B44B-77319738E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A6986D-D65A-46A8-A165-C170A0CE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5872-F7DC-47E8-946C-D5C93527150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10DCF6-22A4-4E79-AFF1-014536F9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C06339-9136-45CF-ADB1-7140CB2F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666B-AFFD-4A80-B4BB-BC9B48B1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36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AB7D1-72C6-4CE4-BA38-BD332058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3EDBFE-9549-4E2C-BF91-8345851A0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B10BFD-293D-4D9A-9E5B-292C11C9E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AF69FB-2924-44AA-AB22-71AB0C69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5872-F7DC-47E8-946C-D5C93527150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18404C-B881-4D29-9F8B-193AD3506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985F97-73BC-45F4-8295-E85E0F47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4666B-AFFD-4A80-B4BB-BC9B48B1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7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7C90D9-3636-415D-8BC3-68DD299E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9A641A-8C66-4E5F-831C-36E2DB5AE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82956-EA23-4FB3-A756-034C137B8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65872-F7DC-47E8-946C-D5C935271505}" type="datetimeFigureOut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727279-BAC8-4E23-AF39-E60F8E149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7C8D3-4CA3-4CC2-B85D-D4E4AB0AD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4666B-AFFD-4A80-B4BB-BC9B48B152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32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C45DA-FCFE-4646-9644-09873D01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Microsoft News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87327-AEB3-4EC6-BD0B-14B72285A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Neural News Recommendation with Topic-Aware News Representation</a:t>
            </a:r>
          </a:p>
          <a:p>
            <a:r>
              <a:rPr lang="en-US" altLang="zh-CN" b="1" dirty="0"/>
              <a:t>Neural News Recommendation with Attentive Multi-View Learning</a:t>
            </a:r>
            <a:r>
              <a:rPr lang="en-US" altLang="zh-CN" dirty="0"/>
              <a:t> </a:t>
            </a:r>
          </a:p>
          <a:p>
            <a:r>
              <a:rPr lang="en-US" altLang="zh-CN" b="1" dirty="0"/>
              <a:t>NPA: Neural News Recommendation with</a:t>
            </a:r>
            <a:br>
              <a:rPr lang="en-US" altLang="zh-CN" b="1" dirty="0"/>
            </a:br>
            <a:r>
              <a:rPr lang="en-US" altLang="zh-CN" b="1" dirty="0"/>
              <a:t>Personalized Attention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7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E5B46-AC02-4AB7-8AB3-E66BD318C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877" y="0"/>
            <a:ext cx="9144000" cy="1420009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Neural News Recommendation with Topic-Aware News Representation</a:t>
            </a:r>
            <a:r>
              <a:rPr lang="en-US" altLang="zh-CN" sz="3200" dirty="0"/>
              <a:t> </a:t>
            </a:r>
            <a:br>
              <a:rPr lang="en-US" altLang="zh-CN" sz="3200" dirty="0"/>
            </a:b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39C40E-939A-4CB7-A652-A9AB155DD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596A31-7E45-4414-8AA4-9BFDD297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67587"/>
            <a:ext cx="9694825" cy="561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0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16DFD-867B-4989-8578-2D4DC3A0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b="1" dirty="0"/>
              <a:t>Neural News Recommendation with Attentive Multi-View Learning</a:t>
            </a:r>
            <a:r>
              <a:rPr lang="en-US" altLang="zh-CN" sz="3600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AD2617B-8B12-4BDB-B905-3BCB72BE7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866" y="1231816"/>
            <a:ext cx="10930666" cy="536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19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132B5-5368-4BFA-BB49-5058E64A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NPA: Neural News Recommendation with</a:t>
            </a:r>
            <a:br>
              <a:rPr lang="en-US" altLang="zh-CN" sz="3200" b="1" dirty="0"/>
            </a:br>
            <a:r>
              <a:rPr lang="en-US" altLang="zh-CN" sz="3200" b="1" dirty="0"/>
              <a:t>Personalized Attention</a:t>
            </a:r>
            <a:endParaRPr lang="zh-CN" altLang="en-US" sz="32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A56375-C68C-4D04-A322-DDE951CC6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080" y="1690688"/>
            <a:ext cx="7960529" cy="51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1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89656-38C9-444D-BB64-0FAF6D45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E847F4-55E3-4225-910A-5CE32C056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9736568" cy="4316443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368DE2-AC00-4D1A-9137-B97F5C890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162748"/>
            <a:ext cx="9736568" cy="369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8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51</Words>
  <Application>Microsoft Office PowerPoint</Application>
  <PresentationFormat>宽屏</PresentationFormat>
  <Paragraphs>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Microsoft News</vt:lpstr>
      <vt:lpstr>Neural News Recommendation with Topic-Aware News Representation  </vt:lpstr>
      <vt:lpstr>Neural News Recommendation with Attentive Multi-View Learning  </vt:lpstr>
      <vt:lpstr>NPA: Neural News Recommendation with Personalized Attention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News</dc:title>
  <dc:creator>Administrator</dc:creator>
  <cp:lastModifiedBy>Administrator</cp:lastModifiedBy>
  <cp:revision>2</cp:revision>
  <dcterms:created xsi:type="dcterms:W3CDTF">2020-03-23T03:16:32Z</dcterms:created>
  <dcterms:modified xsi:type="dcterms:W3CDTF">2020-03-23T03:31:40Z</dcterms:modified>
</cp:coreProperties>
</file>