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5" r:id="rId13"/>
  </p:sldMasterIdLst>
  <p:sldIdLst>
    <p:sldId id="256" r:id="rId15"/>
    <p:sldId id="257" r:id="rId16"/>
    <p:sldId id="258" r:id="rId17"/>
    <p:sldId id="259" r:id="rId18"/>
    <p:sldId id="261" r:id="rId19"/>
    <p:sldId id="260" r:id="rId20"/>
    <p:sldId id="262" r:id="rId21"/>
    <p:sldId id="263" r:id="rId2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4823039441.png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551238941.png"></Relationship><Relationship Id="rId5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 rot="0">
            <a:off x="757555" y="2776855"/>
            <a:ext cx="1729105" cy="1411605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9617075" y="2775585"/>
            <a:ext cx="1729105" cy="1425575"/>
          </a:xfrm>
          <a:prstGeom prst="rect"/>
          <a:solidFill>
            <a:srgbClr val="FFFFFF"/>
          </a:solidFill>
          <a:ln w="28575" cap="flat" cmpd="sng">
            <a:solidFill>
              <a:srgbClr val="E80074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043420" y="4954270"/>
            <a:ext cx="988695" cy="629920"/>
          </a:xfrm>
          <a:prstGeom prst="ellipse"/>
          <a:solidFill>
            <a:srgbClr val="FFFFFF"/>
          </a:solidFill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좌석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066155" y="5563870"/>
            <a:ext cx="978535" cy="567055"/>
          </a:xfrm>
          <a:prstGeom prst="ellipse"/>
          <a:solidFill>
            <a:srgbClr val="FFFFFF"/>
          </a:solidFill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날짜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434840" y="4893945"/>
            <a:ext cx="1576705" cy="810260"/>
          </a:xfrm>
          <a:prstGeom prst="ellipse"/>
          <a:solidFill>
            <a:srgbClr val="FFFFFF"/>
          </a:solidFill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(위치)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109220" y="1078230"/>
            <a:ext cx="932815" cy="37338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564630" y="1028700"/>
            <a:ext cx="1350010" cy="680720"/>
          </a:xfrm>
          <a:prstGeom prst="rect"/>
          <a:solidFill>
            <a:srgbClr val="FFFFFF"/>
          </a:solidFill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32740" y="5186045"/>
            <a:ext cx="1631950" cy="56896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영화배우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14" idx="2"/>
            <a:endCxn id="5" idx="0"/>
          </p:cNvCxnSpPr>
          <p:nvPr/>
        </p:nvCxnSpPr>
        <p:spPr>
          <a:xfrm rot="0">
            <a:off x="575310" y="1450975"/>
            <a:ext cx="1047115" cy="132651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15" idx="1"/>
            <a:endCxn id="5" idx="0"/>
          </p:cNvCxnSpPr>
          <p:nvPr/>
        </p:nvCxnSpPr>
        <p:spPr>
          <a:xfrm rot="0" flipH="1">
            <a:off x="1621790" y="1368425"/>
            <a:ext cx="4943475" cy="140906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5" idx="3"/>
            <a:endCxn id="6" idx="0"/>
          </p:cNvCxnSpPr>
          <p:nvPr/>
        </p:nvCxnSpPr>
        <p:spPr>
          <a:xfrm rot="0">
            <a:off x="7914005" y="1368425"/>
            <a:ext cx="2567940" cy="140779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endCxn id="27" idx="1"/>
          </p:cNvCxnSpPr>
          <p:nvPr/>
        </p:nvCxnSpPr>
        <p:spPr>
          <a:xfrm rot="0">
            <a:off x="2468880" y="3482340"/>
            <a:ext cx="2820035" cy="5080"/>
          </a:xfrm>
          <a:prstGeom prst="line"/>
          <a:ln w="381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27" idx="3"/>
            <a:endCxn id="6" idx="1"/>
          </p:cNvCxnSpPr>
          <p:nvPr/>
        </p:nvCxnSpPr>
        <p:spPr>
          <a:xfrm rot="0">
            <a:off x="6576060" y="3486785"/>
            <a:ext cx="3041650" cy="1905"/>
          </a:xfrm>
          <a:prstGeom prst="line"/>
          <a:ln w="381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5" idx="2"/>
            <a:endCxn id="16" idx="0"/>
          </p:cNvCxnSpPr>
          <p:nvPr/>
        </p:nvCxnSpPr>
        <p:spPr>
          <a:xfrm rot="0" flipH="1">
            <a:off x="1148080" y="4187825"/>
            <a:ext cx="474345" cy="99885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endCxn id="10" idx="0"/>
          </p:cNvCxnSpPr>
          <p:nvPr/>
        </p:nvCxnSpPr>
        <p:spPr>
          <a:xfrm rot="0" flipH="1">
            <a:off x="5220335" y="4134485"/>
            <a:ext cx="700405" cy="76009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>
            <a:stCxn id="7" idx="3"/>
            <a:endCxn id="9" idx="0"/>
          </p:cNvCxnSpPr>
          <p:nvPr/>
        </p:nvCxnSpPr>
        <p:spPr>
          <a:xfrm rot="0">
            <a:off x="5919470" y="4134485"/>
            <a:ext cx="642620" cy="1430020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endCxn id="8" idx="0"/>
          </p:cNvCxnSpPr>
          <p:nvPr/>
        </p:nvCxnSpPr>
        <p:spPr>
          <a:xfrm rot="0">
            <a:off x="5919470" y="4134485"/>
            <a:ext cx="1619885" cy="820420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25"/>
          <p:cNvSpPr txBox="1">
            <a:spLocks/>
          </p:cNvSpPr>
          <p:nvPr/>
        </p:nvSpPr>
        <p:spPr>
          <a:xfrm rot="0">
            <a:off x="317500" y="238125"/>
            <a:ext cx="3368040" cy="64706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네이버 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- 개념 모델링.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5288280" y="2847340"/>
            <a:ext cx="1288415" cy="1279525"/>
          </a:xfrm>
          <a:prstGeom prst="diamond"/>
          <a:noFill/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163445" y="5906770"/>
            <a:ext cx="1631950" cy="56896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감독이름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>
            <a:stCxn id="5" idx="2"/>
          </p:cNvCxnSpPr>
          <p:nvPr/>
        </p:nvCxnSpPr>
        <p:spPr>
          <a:xfrm rot="0">
            <a:off x="1621790" y="4187825"/>
            <a:ext cx="1357630" cy="1719580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1137285" y="996315"/>
            <a:ext cx="1049020" cy="489585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예고편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stCxn id="30" idx="2"/>
            <a:endCxn id="5" idx="0"/>
          </p:cNvCxnSpPr>
          <p:nvPr/>
        </p:nvCxnSpPr>
        <p:spPr>
          <a:xfrm rot="0" flipH="1">
            <a:off x="1621790" y="1485265"/>
            <a:ext cx="40005" cy="129222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1"/>
          <p:cNvSpPr>
            <a:spLocks/>
          </p:cNvSpPr>
          <p:nvPr/>
        </p:nvSpPr>
        <p:spPr>
          <a:xfrm rot="0">
            <a:off x="2370455" y="1068070"/>
            <a:ext cx="1049020" cy="489585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줄거리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>
            <a:endCxn id="5" idx="0"/>
          </p:cNvCxnSpPr>
          <p:nvPr/>
        </p:nvCxnSpPr>
        <p:spPr>
          <a:xfrm rot="0" flipH="1">
            <a:off x="1621790" y="1557020"/>
            <a:ext cx="1273175" cy="1220470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3"/>
          <p:cNvSpPr>
            <a:spLocks/>
          </p:cNvSpPr>
          <p:nvPr/>
        </p:nvSpPr>
        <p:spPr>
          <a:xfrm rot="0">
            <a:off x="9613900" y="700405"/>
            <a:ext cx="1007745" cy="495300"/>
          </a:xfrm>
          <a:prstGeom prst="borderCallout3">
            <a:avLst>
              <a:gd name="adj1" fmla="val 20343"/>
              <a:gd name="adj2" fmla="val -1019"/>
              <a:gd name="adj3" fmla="val 18750"/>
              <a:gd name="adj4" fmla="val -16667"/>
              <a:gd name="adj5" fmla="val 100000"/>
              <a:gd name="adj6" fmla="val -16667"/>
              <a:gd name="adj7" fmla="val 424532"/>
              <a:gd name="adj8" fmla="val 89829"/>
            </a:avLst>
          </a:prstGeom>
          <a:noFill/>
          <a:ln w="28575" cap="flat" cmpd="sng">
            <a:solidFill>
              <a:srgbClr val="E80074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연령대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10847070" y="720725"/>
            <a:ext cx="1007745" cy="495300"/>
          </a:xfrm>
          <a:prstGeom prst="borderCallout3">
            <a:avLst>
              <a:gd name="adj1" fmla="val 20343"/>
              <a:gd name="adj2" fmla="val -1019"/>
              <a:gd name="adj3" fmla="val 18750"/>
              <a:gd name="adj4" fmla="val -16667"/>
              <a:gd name="adj5" fmla="val 100000"/>
              <a:gd name="adj6" fmla="val -16667"/>
              <a:gd name="adj7" fmla="val 416963"/>
              <a:gd name="adj8" fmla="val -32593"/>
            </a:avLst>
          </a:prstGeom>
          <a:noFill/>
          <a:ln w="28575" cap="flat" cmpd="sng">
            <a:solidFill>
              <a:srgbClr val="E80074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7581900" y="170815"/>
            <a:ext cx="1075690" cy="54673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99995"/>
              <a:gd name="adj6" fmla="val -20023"/>
              <a:gd name="adj7" fmla="val 156269"/>
              <a:gd name="adj8" fmla="val -22269"/>
            </a:avLst>
          </a:prstGeom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별점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 flipH="1">
            <a:off x="5754370" y="157480"/>
            <a:ext cx="1284605" cy="54673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99995"/>
              <a:gd name="adj6" fmla="val -20023"/>
              <a:gd name="adj7" fmla="val 158708"/>
              <a:gd name="adj8" fmla="val -21060"/>
            </a:avLst>
          </a:prstGeom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관련영화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0119360" y="153035"/>
            <a:ext cx="1970405" cy="64706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네이버 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- 논리 모델링.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550545" y="2571750"/>
            <a:ext cx="1459230" cy="127889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7987030" y="2571115"/>
            <a:ext cx="1459230" cy="1291590"/>
          </a:xfrm>
          <a:prstGeom prst="rect"/>
          <a:solidFill>
            <a:srgbClr val="FFFFFF"/>
          </a:solidFill>
          <a:ln w="28575" cap="flat" cmpd="sng">
            <a:solidFill>
              <a:srgbClr val="E80074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450840" y="4098290"/>
            <a:ext cx="834390" cy="570230"/>
          </a:xfrm>
          <a:prstGeom prst="ellipse"/>
          <a:solidFill>
            <a:srgbClr val="FFFFFF"/>
          </a:solidFill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좌석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937760" y="4869815"/>
            <a:ext cx="826770" cy="513080"/>
          </a:xfrm>
          <a:prstGeom prst="ellipse"/>
          <a:solidFill>
            <a:srgbClr val="FFFFFF"/>
          </a:solidFill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날짜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637280" y="4537710"/>
            <a:ext cx="1110615" cy="734060"/>
          </a:xfrm>
          <a:prstGeom prst="ellipse"/>
          <a:solidFill>
            <a:srgbClr val="FFFFFF"/>
          </a:solidFill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(위치)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25730" y="375285"/>
            <a:ext cx="787400" cy="42799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424805" y="948055"/>
            <a:ext cx="1139190" cy="617220"/>
          </a:xfrm>
          <a:prstGeom prst="rect"/>
          <a:solidFill>
            <a:srgbClr val="FFFFFF"/>
          </a:solidFill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93675" y="4808855"/>
            <a:ext cx="1378585" cy="516255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출연배우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>
            <a:stCxn id="8" idx="2"/>
            <a:endCxn id="3" idx="0"/>
          </p:cNvCxnSpPr>
          <p:nvPr/>
        </p:nvCxnSpPr>
        <p:spPr>
          <a:xfrm rot="0">
            <a:off x="518795" y="802640"/>
            <a:ext cx="762000" cy="176974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9" idx="1"/>
            <a:endCxn id="3" idx="0"/>
          </p:cNvCxnSpPr>
          <p:nvPr/>
        </p:nvCxnSpPr>
        <p:spPr>
          <a:xfrm rot="0" flipH="1">
            <a:off x="1280160" y="1256665"/>
            <a:ext cx="4145280" cy="1315720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9" idx="3"/>
          </p:cNvCxnSpPr>
          <p:nvPr/>
        </p:nvCxnSpPr>
        <p:spPr>
          <a:xfrm rot="0">
            <a:off x="6563360" y="1256665"/>
            <a:ext cx="1463040" cy="137350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3" idx="3"/>
            <a:endCxn id="20" idx="1"/>
          </p:cNvCxnSpPr>
          <p:nvPr/>
        </p:nvCxnSpPr>
        <p:spPr>
          <a:xfrm rot="0">
            <a:off x="2009140" y="3211195"/>
            <a:ext cx="2345055" cy="5715"/>
          </a:xfrm>
          <a:prstGeom prst="line"/>
          <a:ln w="381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>
            <a:stCxn id="20" idx="3"/>
            <a:endCxn id="4" idx="1"/>
          </p:cNvCxnSpPr>
          <p:nvPr/>
        </p:nvCxnSpPr>
        <p:spPr>
          <a:xfrm rot="0">
            <a:off x="5440045" y="3216275"/>
            <a:ext cx="2547620" cy="1270"/>
          </a:xfrm>
          <a:prstGeom prst="line"/>
          <a:ln w="3810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>
            <a:stCxn id="3" idx="2"/>
            <a:endCxn id="10" idx="0"/>
          </p:cNvCxnSpPr>
          <p:nvPr/>
        </p:nvCxnSpPr>
        <p:spPr>
          <a:xfrm rot="0" flipH="1">
            <a:off x="882650" y="3850005"/>
            <a:ext cx="398145" cy="95948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stCxn id="20" idx="2"/>
            <a:endCxn id="7" idx="0"/>
          </p:cNvCxnSpPr>
          <p:nvPr/>
        </p:nvCxnSpPr>
        <p:spPr>
          <a:xfrm rot="0" flipH="1">
            <a:off x="4192270" y="3796030"/>
            <a:ext cx="704850" cy="74231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20" idx="2"/>
            <a:endCxn id="6" idx="0"/>
          </p:cNvCxnSpPr>
          <p:nvPr/>
        </p:nvCxnSpPr>
        <p:spPr>
          <a:xfrm rot="0">
            <a:off x="4896485" y="3796030"/>
            <a:ext cx="455295" cy="1074420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20" idx="2"/>
            <a:endCxn id="5" idx="0"/>
          </p:cNvCxnSpPr>
          <p:nvPr/>
        </p:nvCxnSpPr>
        <p:spPr>
          <a:xfrm rot="0">
            <a:off x="4896485" y="3796030"/>
            <a:ext cx="972185" cy="30289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4353560" y="2637155"/>
            <a:ext cx="1087120" cy="1159510"/>
          </a:xfrm>
          <a:prstGeom prst="diamond"/>
          <a:noFill/>
          <a:ln w="28575" cap="flat" cmpd="sng">
            <a:solidFill>
              <a:srgbClr val="00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730375" y="5478145"/>
            <a:ext cx="1377950" cy="51562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감독이름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>
            <a:stCxn id="3" idx="2"/>
          </p:cNvCxnSpPr>
          <p:nvPr/>
        </p:nvCxnSpPr>
        <p:spPr>
          <a:xfrm rot="0">
            <a:off x="1280160" y="3850005"/>
            <a:ext cx="1139825" cy="162877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0">
            <a:off x="869315" y="918210"/>
            <a:ext cx="885190" cy="44323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예고편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23" idx="2"/>
            <a:endCxn id="3" idx="0"/>
          </p:cNvCxnSpPr>
          <p:nvPr/>
        </p:nvCxnSpPr>
        <p:spPr>
          <a:xfrm rot="0" flipH="1">
            <a:off x="1280160" y="1360805"/>
            <a:ext cx="31750" cy="1211580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1904365" y="984885"/>
            <a:ext cx="885190" cy="443230"/>
          </a:xfrm>
          <a:prstGeom prst="rect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줄거리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>
            <a:stCxn id="25" idx="2"/>
            <a:endCxn id="3" idx="0"/>
          </p:cNvCxnSpPr>
          <p:nvPr/>
        </p:nvCxnSpPr>
        <p:spPr>
          <a:xfrm rot="0" flipH="1">
            <a:off x="1280160" y="1427480"/>
            <a:ext cx="1066800" cy="1144905"/>
          </a:xfrm>
          <a:prstGeom prst="line"/>
          <a:ln w="6350" cap="flat" cmpd="sng">
            <a:solidFill>
              <a:srgbClr val="000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26"/>
          <p:cNvSpPr>
            <a:spLocks/>
          </p:cNvSpPr>
          <p:nvPr/>
        </p:nvSpPr>
        <p:spPr>
          <a:xfrm rot="0">
            <a:off x="7872095" y="797560"/>
            <a:ext cx="963295" cy="415290"/>
          </a:xfrm>
          <a:prstGeom prst="borderCallout3">
            <a:avLst>
              <a:gd name="adj1" fmla="val 20343"/>
              <a:gd name="adj2" fmla="val -1019"/>
              <a:gd name="adj3" fmla="val 18750"/>
              <a:gd name="adj4" fmla="val -16667"/>
              <a:gd name="adj5" fmla="val 100000"/>
              <a:gd name="adj6" fmla="val -16667"/>
              <a:gd name="adj7" fmla="val 433468"/>
              <a:gd name="adj8" fmla="val 99343"/>
            </a:avLst>
          </a:prstGeom>
          <a:noFill/>
          <a:ln w="28575" cap="flat" cmpd="sng">
            <a:solidFill>
              <a:srgbClr val="E80074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연령대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9138920" y="885190"/>
            <a:ext cx="970280" cy="413385"/>
          </a:xfrm>
          <a:prstGeom prst="borderCallout3">
            <a:avLst>
              <a:gd name="adj1" fmla="val 20343"/>
              <a:gd name="adj2" fmla="val -1019"/>
              <a:gd name="adj3" fmla="val 18750"/>
              <a:gd name="adj4" fmla="val -16667"/>
              <a:gd name="adj5" fmla="val 100000"/>
              <a:gd name="adj6" fmla="val -16667"/>
              <a:gd name="adj7" fmla="val 416963"/>
              <a:gd name="adj8" fmla="val -32593"/>
            </a:avLst>
          </a:prstGeom>
          <a:noFill/>
          <a:ln w="28575" cap="flat" cmpd="sng">
            <a:solidFill>
              <a:srgbClr val="E80074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6449695" y="186055"/>
            <a:ext cx="908050" cy="4953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99995"/>
              <a:gd name="adj6" fmla="val -20023"/>
              <a:gd name="adj7" fmla="val 156269"/>
              <a:gd name="adj8" fmla="val -22269"/>
            </a:avLst>
          </a:prstGeom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별점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 flipH="1">
            <a:off x="4183380" y="191135"/>
            <a:ext cx="1167765" cy="4953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99995"/>
              <a:gd name="adj6" fmla="val -20023"/>
              <a:gd name="adj7" fmla="val 158708"/>
              <a:gd name="adj8" fmla="val -21060"/>
            </a:avLst>
          </a:prstGeom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관련영화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6624955" y="4371340"/>
            <a:ext cx="5244465" cy="2272665"/>
          </a:xfrm>
          <a:prstGeom prst="rect"/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: 사용자번호, 사용자이름, 휴대폰 번호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: 예매 번호, 좌석번호, 관람일자, 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	  극장위치/극장명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연극/영화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사진(포스터), 감독이름, 출연배우,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     줄거리, 예고편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극장명, 극장 위치, 찾아오는 방법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리뷰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평점, 작성자, 연령대, 관람평, 관련영화.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844675" y="2870835"/>
            <a:ext cx="1202055" cy="631825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844675" y="5227955"/>
            <a:ext cx="1202055" cy="631825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영화배우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150860" y="2870835"/>
            <a:ext cx="1202055" cy="631825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844675" y="435610"/>
            <a:ext cx="1202055" cy="631825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3599180" y="5323205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출연작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589655" y="5993130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학력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855470" y="3957955"/>
            <a:ext cx="1193165" cy="685165"/>
          </a:xfrm>
          <a:prstGeom prst="diamond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출연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606800" y="4645025"/>
            <a:ext cx="110299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배우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124960" y="1057910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번호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116070" y="1729105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포인트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131945" y="380365"/>
            <a:ext cx="110299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45310" y="1628140"/>
            <a:ext cx="1266825" cy="692785"/>
          </a:xfrm>
          <a:prstGeom prst="diamond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</a:t>
            </a:r>
            <a:endParaRPr lang="ko-KR" altLang="en-US" sz="16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0" flipV="1">
            <a:off x="2451735" y="3531235"/>
            <a:ext cx="635" cy="427355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86360" y="2115820"/>
            <a:ext cx="86677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영화이름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86995" y="3734435"/>
            <a:ext cx="86677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영화코드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7945" y="2976880"/>
            <a:ext cx="86677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영화설명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994390" y="2924810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위치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0984865" y="3594735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0918825" y="2289175"/>
            <a:ext cx="110299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코드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0731500" y="2496185"/>
            <a:ext cx="247014" cy="1423035"/>
          </a:xfrm>
          <a:prstGeom prst="leftBracke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 flipH="1" flipV="1">
            <a:off x="9351645" y="3186430"/>
            <a:ext cx="1644015" cy="508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0">
            <a:off x="8077200" y="4036060"/>
            <a:ext cx="1340485" cy="899795"/>
          </a:xfrm>
          <a:prstGeom prst="diamond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8189595" y="4114165"/>
            <a:ext cx="1133475" cy="748665"/>
          </a:xfrm>
          <a:prstGeom prst="diamond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880350" y="5448935"/>
            <a:ext cx="1712595" cy="556895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7952740" y="5500370"/>
            <a:ext cx="1560195" cy="446405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상영시간표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V="1">
            <a:off x="2413000" y="4647565"/>
            <a:ext cx="15875" cy="57404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H="1">
            <a:off x="2478405" y="1052830"/>
            <a:ext cx="10795" cy="575945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>
            <a:off x="2477770" y="2319655"/>
            <a:ext cx="3810" cy="56261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3045460" y="3186430"/>
            <a:ext cx="5106670" cy="127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 flipH="1">
            <a:off x="8746490" y="3501390"/>
            <a:ext cx="6350" cy="53594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8736330" y="4934585"/>
            <a:ext cx="11430" cy="51562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3449955" y="4845050"/>
            <a:ext cx="156845" cy="1448435"/>
          </a:xfrm>
          <a:prstGeom prst="leftBracket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 flipH="1" flipV="1">
            <a:off x="3045460" y="5543550"/>
            <a:ext cx="554990" cy="46355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4"/>
          <p:cNvSpPr>
            <a:spLocks/>
          </p:cNvSpPr>
          <p:nvPr/>
        </p:nvSpPr>
        <p:spPr>
          <a:xfrm rot="0">
            <a:off x="972185" y="2341245"/>
            <a:ext cx="211455" cy="1754505"/>
          </a:xfrm>
          <a:prstGeom prst="rightBracket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5"/>
          <p:cNvCxnSpPr/>
          <p:nvPr/>
        </p:nvCxnSpPr>
        <p:spPr>
          <a:xfrm rot="0" flipV="1">
            <a:off x="933450" y="3186430"/>
            <a:ext cx="912495" cy="5715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 rot="0">
            <a:off x="3911600" y="1313180"/>
            <a:ext cx="183515" cy="667385"/>
          </a:xfrm>
          <a:prstGeom prst="leftBracket">
            <a:avLst>
              <a:gd name="adj" fmla="val 0"/>
            </a:avLst>
          </a:prstGeom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2077720" y="2527300"/>
            <a:ext cx="1179195" cy="365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  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2100580" y="1054100"/>
            <a:ext cx="1179195" cy="365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  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3114675" y="2867660"/>
            <a:ext cx="1179195" cy="635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7542530" y="2867660"/>
            <a:ext cx="1179195" cy="635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4819015" y="2679065"/>
            <a:ext cx="1755775" cy="1006475"/>
          </a:xfrm>
          <a:prstGeom prst="diamond"/>
          <a:solidFill>
            <a:srgbClr val="FFFFFF"/>
          </a:solidFill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2047240" y="3486785"/>
            <a:ext cx="1179195" cy="365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   (1,*)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2029460" y="4864100"/>
            <a:ext cx="1179195" cy="365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  (0,1)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10318750" y="5488305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10309860" y="6158230"/>
            <a:ext cx="107251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코드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10325735" y="4810760"/>
            <a:ext cx="1102995" cy="53149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순서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10056495" y="5059680"/>
            <a:ext cx="247014" cy="1423035"/>
          </a:xfrm>
          <a:prstGeom prst="leftBracke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49"/>
          <p:cNvCxnSpPr/>
          <p:nvPr/>
        </p:nvCxnSpPr>
        <p:spPr>
          <a:xfrm rot="0" flipH="1" flipV="1">
            <a:off x="9615170" y="5717540"/>
            <a:ext cx="695325" cy="29845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50"/>
          <p:cNvSpPr>
            <a:spLocks/>
          </p:cNvSpPr>
          <p:nvPr/>
        </p:nvSpPr>
        <p:spPr>
          <a:xfrm rot="0">
            <a:off x="9774555" y="193040"/>
            <a:ext cx="2212975" cy="675005"/>
          </a:xfrm>
          <a:prstGeom prst="rect"/>
          <a:noFill/>
          <a:ln w="28575" cap="flat" cmpd="sng">
            <a:solidFill>
              <a:srgbClr val="FF0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네이버 영화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- 관계모델링.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3912235" y="681355"/>
            <a:ext cx="211455" cy="655955"/>
          </a:xfrm>
          <a:prstGeom prst="leftBracket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52"/>
          <p:cNvCxnSpPr/>
          <p:nvPr/>
        </p:nvCxnSpPr>
        <p:spPr>
          <a:xfrm rot="0" flipH="1">
            <a:off x="3045460" y="681355"/>
            <a:ext cx="1078230" cy="71120"/>
          </a:xfrm>
          <a:prstGeom prst="line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room403-04/AppData/Roaming/PolarisOffice/ETemp/4724_9699176/fImage48230394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7800" y="742950"/>
            <a:ext cx="10544810" cy="593471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99695" y="244475"/>
            <a:ext cx="2834640" cy="1756410"/>
          </a:xfrm>
          <a:prstGeom prst="rect"/>
          <a:noFill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영화[E1]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영화이름, 영화설명,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영화코드</a:t>
            </a:r>
            <a:endParaRPr lang="ko-KR" altLang="en-US" sz="1200" cap="none" dirty="0" smtClean="0" u="sng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영화배우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배우이름, 출연작, 학력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: 회원이름,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회원번호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포인트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극장코드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극장위치, 극장이름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상영시간표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상영순서, 상영시간,   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60655" y="243840"/>
            <a:ext cx="2136140" cy="647065"/>
          </a:xfrm>
          <a:prstGeom prst="rect"/>
          <a:noFill/>
          <a:ln w="19050" cap="flat" cmpd="sng">
            <a:solidFill>
              <a:srgbClr val="80007F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연습문제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- ER 다이어그램.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5520055" y="2472690"/>
            <a:ext cx="1083945" cy="7435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178050" y="2472055"/>
            <a:ext cx="1083945" cy="7435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9346565" y="2482850"/>
            <a:ext cx="1083945" cy="7435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근무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기록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734945" y="3864610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부서이름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476375" y="3854450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부서번호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910965" y="2555240"/>
            <a:ext cx="970280" cy="619125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소속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5065395" y="2606675"/>
            <a:ext cx="495935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>
            <a:off x="3261360" y="2843530"/>
            <a:ext cx="650240" cy="21590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880610" y="2864485"/>
            <a:ext cx="619760" cy="1079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3200400" y="2575560"/>
            <a:ext cx="547370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(1,*)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590540" y="4555490"/>
            <a:ext cx="929640" cy="63055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5673725" y="4648835"/>
            <a:ext cx="753110" cy="4641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부양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가족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5488940" y="3566795"/>
            <a:ext cx="1135380" cy="681990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5601335" y="3648710"/>
            <a:ext cx="888365" cy="516255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부양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 flipH="1">
            <a:off x="6055995" y="3215640"/>
            <a:ext cx="6350" cy="351790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 flipH="1">
            <a:off x="6055360" y="4248150"/>
            <a:ext cx="1270" cy="30797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 rot="0">
            <a:off x="5788660" y="4309110"/>
            <a:ext cx="722630" cy="278130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N  (1,1)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5798185" y="3369945"/>
            <a:ext cx="722630" cy="278130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  (0,*)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7551420" y="2555240"/>
            <a:ext cx="970280" cy="619125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기록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6603365" y="2844165"/>
            <a:ext cx="948690" cy="2095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V="1">
            <a:off x="8521065" y="2854325"/>
            <a:ext cx="826135" cy="1079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>
            <a:spLocks/>
          </p:cNvSpPr>
          <p:nvPr/>
        </p:nvSpPr>
        <p:spPr>
          <a:xfrm rot="0">
            <a:off x="6604000" y="2585720"/>
            <a:ext cx="547370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8811260" y="2585085"/>
            <a:ext cx="547370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(1,*)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5788025" y="89344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직원번호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4529455" y="88328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직원이름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7066280" y="89344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직책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6324600" y="595820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5066030" y="594804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 rot="0" flipH="1">
            <a:off x="6061710" y="1388745"/>
            <a:ext cx="1371600" cy="108458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6061710" y="1388745"/>
            <a:ext cx="93345" cy="108458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4895850" y="1378585"/>
            <a:ext cx="1166495" cy="109474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 flipH="1">
            <a:off x="5432425" y="5185410"/>
            <a:ext cx="623570" cy="76327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0">
            <a:off x="6055360" y="5185410"/>
            <a:ext cx="636270" cy="77343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rot="0" flipH="1">
            <a:off x="1842770" y="3215005"/>
            <a:ext cx="877570" cy="64008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/>
          <p:nvPr/>
        </p:nvCxnSpPr>
        <p:spPr>
          <a:xfrm rot="0">
            <a:off x="2719705" y="3215005"/>
            <a:ext cx="382270" cy="65024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10130790" y="4038600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직책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872220" y="399732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 rot="0" flipH="1">
            <a:off x="9238615" y="3225800"/>
            <a:ext cx="650240" cy="803275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>
            <a:off x="9888220" y="3225800"/>
            <a:ext cx="609600" cy="813435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>
            <a:off x="5272405" y="6278880"/>
            <a:ext cx="330835" cy="10795"/>
          </a:xfrm>
          <a:prstGeom prst="line"/>
          <a:ln w="12700" cap="flat" cmpd="sng">
            <a:solidFill>
              <a:srgbClr val="003A9A">
                <a:alpha val="100000"/>
              </a:srgb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6695" y="196215"/>
            <a:ext cx="2136140" cy="647065"/>
          </a:xfrm>
          <a:prstGeom prst="rect"/>
          <a:noFill/>
          <a:ln w="19050" cap="flat" cmpd="sng">
            <a:solidFill>
              <a:srgbClr val="80007F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연습문제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- ER 다이어그램.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133215" y="2472690"/>
            <a:ext cx="1083945" cy="7435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791210" y="2472055"/>
            <a:ext cx="1083945" cy="7435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959725" y="2482850"/>
            <a:ext cx="1083945" cy="7435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근무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기록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348105" y="3864610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부서이름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89535" y="3854450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부서번호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524125" y="2555240"/>
            <a:ext cx="970280" cy="619125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소속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678555" y="2606675"/>
            <a:ext cx="495935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1874520" y="2843530"/>
            <a:ext cx="650240" cy="21590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3493770" y="2864485"/>
            <a:ext cx="619760" cy="1079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1813560" y="2575560"/>
            <a:ext cx="547370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(1,*)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203700" y="4555490"/>
            <a:ext cx="929640" cy="63055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286885" y="4648835"/>
            <a:ext cx="753110" cy="464185"/>
          </a:xfrm>
          <a:prstGeom prst="rect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부양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가족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4102100" y="3566795"/>
            <a:ext cx="1135380" cy="681990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4214495" y="3648710"/>
            <a:ext cx="888365" cy="516255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부양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 flipH="1">
            <a:off x="4669155" y="3215640"/>
            <a:ext cx="6350" cy="351790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H="1">
            <a:off x="4668520" y="4248150"/>
            <a:ext cx="1270" cy="30797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9"/>
          <p:cNvSpPr txBox="1">
            <a:spLocks/>
          </p:cNvSpPr>
          <p:nvPr/>
        </p:nvSpPr>
        <p:spPr>
          <a:xfrm rot="0">
            <a:off x="4401820" y="4309110"/>
            <a:ext cx="722630" cy="278130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N  (1,1)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4411345" y="3369945"/>
            <a:ext cx="722630" cy="278130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  (0,*)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164580" y="2555240"/>
            <a:ext cx="970280" cy="619125"/>
          </a:xfrm>
          <a:prstGeom prst="diamond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기록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 rot="0">
            <a:off x="5216525" y="2844165"/>
            <a:ext cx="948690" cy="2095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V="1">
            <a:off x="7134225" y="2854325"/>
            <a:ext cx="826135" cy="10795"/>
          </a:xfrm>
          <a:prstGeom prst="line"/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24"/>
          <p:cNvSpPr txBox="1">
            <a:spLocks/>
          </p:cNvSpPr>
          <p:nvPr/>
        </p:nvSpPr>
        <p:spPr>
          <a:xfrm rot="0">
            <a:off x="5217160" y="2585720"/>
            <a:ext cx="547370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7424420" y="2585085"/>
            <a:ext cx="547370" cy="523875"/>
          </a:xfrm>
          <a:prstGeom prst="rect"/>
          <a:noFill/>
          <a:ln w="28575" cap="flat" cmpd="sng">
            <a:noFill/>
            <a:prstDash/>
            <a:miter lim="800000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(1,*)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4401185" y="89344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직원번호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3142615" y="88328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직원이름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5679440" y="89344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직책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4937760" y="595820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3679190" y="594804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H="1">
            <a:off x="4674870" y="1388745"/>
            <a:ext cx="1371600" cy="108458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 flipH="1">
            <a:off x="4674870" y="1388745"/>
            <a:ext cx="93345" cy="108458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>
            <a:off x="3509010" y="1378585"/>
            <a:ext cx="1166495" cy="109474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0" flipH="1">
            <a:off x="4045585" y="5185410"/>
            <a:ext cx="623570" cy="76327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rot="0">
            <a:off x="4668520" y="5185410"/>
            <a:ext cx="636270" cy="77343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/>
          <p:nvPr/>
        </p:nvCxnSpPr>
        <p:spPr>
          <a:xfrm rot="0" flipH="1">
            <a:off x="455930" y="3215005"/>
            <a:ext cx="877570" cy="64008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/>
          <p:nvPr/>
        </p:nvCxnSpPr>
        <p:spPr>
          <a:xfrm rot="0">
            <a:off x="1332865" y="3215005"/>
            <a:ext cx="382270" cy="650240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8"/>
          <p:cNvSpPr>
            <a:spLocks/>
          </p:cNvSpPr>
          <p:nvPr/>
        </p:nvSpPr>
        <p:spPr>
          <a:xfrm rot="0">
            <a:off x="8743950" y="4038600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직책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485380" y="3997325"/>
            <a:ext cx="732790" cy="495935"/>
          </a:xfrm>
          <a:prstGeom prst="ellipse"/>
          <a:solidFill>
            <a:srgbClr val="FFFFFF"/>
          </a:solidFill>
          <a:ln w="28575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기간</a:t>
            </a:r>
            <a:endParaRPr lang="ko-KR" altLang="en-US" sz="11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7851775" y="3225800"/>
            <a:ext cx="650240" cy="803275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>
            <a:off x="8501380" y="3225800"/>
            <a:ext cx="609600" cy="813435"/>
          </a:xfrm>
          <a:prstGeom prst="line"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rot="0">
            <a:off x="3885565" y="6278880"/>
            <a:ext cx="330835" cy="10795"/>
          </a:xfrm>
          <a:prstGeom prst="line"/>
          <a:ln w="12700" cap="flat" cmpd="sng">
            <a:solidFill>
              <a:srgbClr val="003A9A">
                <a:alpha val="100000"/>
              </a:srgb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43"/>
          <p:cNvSpPr>
            <a:spLocks/>
          </p:cNvSpPr>
          <p:nvPr/>
        </p:nvSpPr>
        <p:spPr>
          <a:xfrm rot="0">
            <a:off x="7167880" y="206375"/>
            <a:ext cx="4929505" cy="1997075"/>
          </a:xfrm>
          <a:prstGeom prst="rect"/>
          <a:noFill/>
          <a:ln w="19050" cap="flat" cmpd="sng">
            <a:solidFill>
              <a:srgbClr val="003A9A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</a:t>
            </a:r>
            <a:r>
              <a:rPr lang="en-US" altLang="ko-KR" sz="18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부서번호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부서이름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</a:t>
            </a:r>
            <a:r>
              <a:rPr lang="en-US" altLang="ko-KR" sz="18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직원번호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직원이름, 직책, </a:t>
            </a: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부서번호(FK),</a:t>
            </a:r>
            <a:endParaRPr lang="ko-KR" altLang="en-US" sz="1800" cap="none" dirty="0" smtClean="0" i="1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</a:t>
            </a:r>
            <a:r>
              <a:rPr lang="en-US" altLang="ko-KR" sz="1800" cap="none" dirty="0" smtClean="0" u="sng" i="1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기록코드(FK)</a:t>
            </a:r>
            <a:endParaRPr lang="ko-KR" altLang="en-US" sz="1800" cap="none" dirty="0" smtClean="0" u="sng" i="1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근무기록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기간, 직책, </a:t>
            </a:r>
            <a:r>
              <a:rPr lang="en-US" altLang="ko-KR" sz="18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직원번호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기록코드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부양가족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: </a:t>
            </a:r>
            <a:r>
              <a:rPr lang="en-US" altLang="ko-KR" sz="18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나이, </a:t>
            </a:r>
            <a:r>
              <a:rPr lang="en-US" altLang="ko-KR" sz="1800" cap="none" dirty="0" smtClean="0" u="sng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직원번호(FK)</a:t>
            </a:r>
            <a:endParaRPr lang="ko-KR" altLang="en-US" sz="1800" cap="none" dirty="0" smtClean="0" u="sng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57020" y="261620"/>
            <a:ext cx="9077960" cy="6334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088390" y="1265555"/>
            <a:ext cx="1035685" cy="531495"/>
          </a:xfrm>
          <a:prstGeom prst="rect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6097270" y="1265555"/>
            <a:ext cx="1035685" cy="531495"/>
          </a:xfrm>
          <a:prstGeom prst="rect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친구정보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097270" y="4185920"/>
            <a:ext cx="1035685" cy="531495"/>
          </a:xfrm>
          <a:prstGeom prst="rect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229350" y="4265295"/>
            <a:ext cx="771525" cy="372745"/>
          </a:xfrm>
          <a:prstGeom prst="rect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학교</a:t>
            </a:r>
            <a:endParaRPr lang="ko-KR" altLang="en-US" sz="105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</a:t>
            </a:r>
            <a:endParaRPr lang="ko-KR" altLang="en-US" sz="105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43930" y="2522220"/>
            <a:ext cx="1141730" cy="770255"/>
          </a:xfrm>
          <a:prstGeom prst="diamond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185535" y="2654935"/>
            <a:ext cx="849630" cy="506730"/>
          </a:xfrm>
          <a:prstGeom prst="diamond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학교소속</a:t>
            </a:r>
            <a:endParaRPr lang="ko-KR" altLang="en-US" sz="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363595" y="1195705"/>
            <a:ext cx="1008380" cy="680720"/>
          </a:xfrm>
          <a:prstGeom prst="diamond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8618855" y="4265295"/>
            <a:ext cx="1035685" cy="531495"/>
          </a:xfrm>
          <a:prstGeom prst="rect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8750935" y="4344670"/>
            <a:ext cx="771525" cy="372745"/>
          </a:xfrm>
          <a:prstGeom prst="rect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회사</a:t>
            </a:r>
            <a:endParaRPr lang="ko-KR" altLang="en-US" sz="105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</a:t>
            </a:r>
            <a:endParaRPr lang="ko-KR" altLang="en-US" sz="105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548370" y="2601595"/>
            <a:ext cx="1141730" cy="770255"/>
          </a:xfrm>
          <a:prstGeom prst="diamond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689975" y="2734310"/>
            <a:ext cx="849630" cy="506730"/>
          </a:xfrm>
          <a:prstGeom prst="diamond"/>
          <a:noFill/>
          <a:ln w="19050" cap="flat" cmpd="sng">
            <a:solidFill>
              <a:srgbClr val="00007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회사소속</a:t>
            </a:r>
            <a:endParaRPr lang="ko-KR" altLang="en-US" sz="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>
            <a:stCxn id="2" idx="3"/>
            <a:endCxn id="8" idx="1"/>
          </p:cNvCxnSpPr>
          <p:nvPr/>
        </p:nvCxnSpPr>
        <p:spPr>
          <a:xfrm rot="0">
            <a:off x="2123440" y="1530985"/>
            <a:ext cx="1240790" cy="50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8" idx="3"/>
          </p:cNvCxnSpPr>
          <p:nvPr/>
        </p:nvCxnSpPr>
        <p:spPr>
          <a:xfrm rot="0" flipV="1">
            <a:off x="4371340" y="1513205"/>
            <a:ext cx="1762125" cy="228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2052320" y="1318895"/>
            <a:ext cx="43434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5717540" y="1302385"/>
            <a:ext cx="43434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3" idx="3"/>
            <a:endCxn id="11" idx="0"/>
          </p:cNvCxnSpPr>
          <p:nvPr/>
        </p:nvCxnSpPr>
        <p:spPr>
          <a:xfrm rot="0">
            <a:off x="7132320" y="1530985"/>
            <a:ext cx="1987550" cy="10712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11" idx="2"/>
            <a:endCxn id="9" idx="0"/>
          </p:cNvCxnSpPr>
          <p:nvPr/>
        </p:nvCxnSpPr>
        <p:spPr>
          <a:xfrm rot="0">
            <a:off x="9119235" y="3371215"/>
            <a:ext cx="17780" cy="8947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3" idx="2"/>
            <a:endCxn id="6" idx="0"/>
          </p:cNvCxnSpPr>
          <p:nvPr/>
        </p:nvCxnSpPr>
        <p:spPr>
          <a:xfrm rot="0">
            <a:off x="6614795" y="1796415"/>
            <a:ext cx="635" cy="7264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2"/>
            <a:endCxn id="4" idx="0"/>
          </p:cNvCxnSpPr>
          <p:nvPr/>
        </p:nvCxnSpPr>
        <p:spPr>
          <a:xfrm rot="0">
            <a:off x="6614795" y="3291840"/>
            <a:ext cx="635" cy="8947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 rot="0">
            <a:off x="7239000" y="1319530"/>
            <a:ext cx="4343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8974455" y="2338070"/>
            <a:ext cx="4343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9124950" y="4055110"/>
            <a:ext cx="4343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도도</dc:creator>
  <cp:lastModifiedBy>도도</cp:lastModifiedBy>
</cp:coreProperties>
</file>