
<file path=[Content_Types].xml><?xml version="1.0" encoding="utf-8"?>
<Types xmlns="http://schemas.openxmlformats.org/package/2006/content-types"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620" y="649605"/>
            <a:ext cx="8621395" cy="1238885"/>
          </a:xfrm>
          <a:prstGeom prst="rect">
            <a:avLst/>
          </a:prstGeom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214245" y="2670175"/>
            <a:ext cx="324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怎么求数轴上两个点的</a:t>
            </a:r>
            <a:r>
              <a:rPr lang="zh-CN" altLang="en-US"/>
              <a:t>距离？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150360" y="4316095"/>
            <a:ext cx="4190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165090" y="4206875"/>
            <a:ext cx="219075" cy="2190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91655" y="4206875"/>
            <a:ext cx="219075" cy="2190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05400" y="4425950"/>
            <a:ext cx="44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827520" y="4425950"/>
            <a:ext cx="44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777865" y="5314315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|A-</a:t>
            </a:r>
            <a:r>
              <a:rPr lang="en-US" altLang="zh-CN"/>
              <a:t>B|</a:t>
            </a:r>
            <a:endParaRPr lang="en-US" altLang="zh-CN"/>
          </a:p>
        </p:txBody>
      </p:sp>
      <p:sp>
        <p:nvSpPr>
          <p:cNvPr id="21" name="五角星 20"/>
          <p:cNvSpPr/>
          <p:nvPr/>
        </p:nvSpPr>
        <p:spPr>
          <a:xfrm>
            <a:off x="2707640" y="546100"/>
            <a:ext cx="277495" cy="277495"/>
          </a:xfrm>
          <a:prstGeom prst="star5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五角星 21"/>
          <p:cNvSpPr/>
          <p:nvPr/>
        </p:nvSpPr>
        <p:spPr>
          <a:xfrm>
            <a:off x="3031490" y="546100"/>
            <a:ext cx="277495" cy="277495"/>
          </a:xfrm>
          <a:prstGeom prst="star5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五角星 22"/>
          <p:cNvSpPr/>
          <p:nvPr/>
        </p:nvSpPr>
        <p:spPr>
          <a:xfrm>
            <a:off x="3355340" y="546100"/>
            <a:ext cx="277495" cy="277495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五角星 23"/>
          <p:cNvSpPr/>
          <p:nvPr/>
        </p:nvSpPr>
        <p:spPr>
          <a:xfrm>
            <a:off x="3679190" y="546100"/>
            <a:ext cx="277495" cy="277495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五角星 24"/>
          <p:cNvSpPr/>
          <p:nvPr/>
        </p:nvSpPr>
        <p:spPr>
          <a:xfrm>
            <a:off x="4003040" y="557530"/>
            <a:ext cx="277495" cy="277495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1" grpId="1" animBg="1"/>
      <p:bldP spid="22" grpId="1" animBg="1"/>
      <p:bldP spid="23" grpId="1" animBg="1"/>
      <p:bldP spid="24" grpId="1" animBg="1"/>
      <p:bldP spid="25" grpId="1" animBg="1"/>
      <p:bldP spid="3" grpId="0"/>
      <p:bldP spid="3" grpId="1"/>
      <p:bldP spid="16" grpId="0" animBg="1"/>
      <p:bldP spid="17" grpId="0" animBg="1"/>
      <p:bldP spid="19" grpId="0"/>
      <p:bldP spid="18" grpId="0"/>
      <p:bldP spid="16" grpId="1" animBg="1"/>
      <p:bldP spid="17" grpId="1" animBg="1"/>
      <p:bldP spid="19" grpId="1"/>
      <p:bldP spid="18" grpId="1"/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620" y="649605"/>
            <a:ext cx="8621395" cy="1238885"/>
          </a:xfrm>
          <a:prstGeom prst="rect">
            <a:avLst/>
          </a:prstGeom>
          <a:ln>
            <a:noFill/>
          </a:ln>
        </p:spPr>
      </p:pic>
      <p:cxnSp>
        <p:nvCxnSpPr>
          <p:cNvPr id="15" name="直接箭头连接符 14"/>
          <p:cNvCxnSpPr/>
          <p:nvPr/>
        </p:nvCxnSpPr>
        <p:spPr>
          <a:xfrm>
            <a:off x="4150360" y="4316095"/>
            <a:ext cx="4190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165090" y="4206875"/>
            <a:ext cx="219075" cy="2190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91655" y="4206875"/>
            <a:ext cx="219075" cy="2190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420620" y="1917700"/>
            <a:ext cx="4596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|x+1|</a:t>
            </a:r>
            <a:r>
              <a:rPr lang="zh-CN" altLang="en-US"/>
              <a:t>：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-1</a:t>
            </a:r>
            <a:r>
              <a:rPr lang="zh-CN" altLang="en-US"/>
              <a:t>的</a:t>
            </a:r>
            <a:r>
              <a:rPr lang="zh-CN" altLang="en-US"/>
              <a:t>距离</a:t>
            </a:r>
            <a:endParaRPr lang="zh-CN" altLang="en-US"/>
          </a:p>
          <a:p>
            <a:r>
              <a:rPr lang="en-US" altLang="zh-CN">
                <a:sym typeface="+mn-ea"/>
              </a:rPr>
              <a:t>|x-2|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的距离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60315" y="4554220"/>
            <a:ext cx="42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790055" y="4554220"/>
            <a:ext cx="42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450080" y="4206875"/>
            <a:ext cx="219075" cy="219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01820" y="4513580"/>
            <a:ext cx="37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420620" y="2707005"/>
            <a:ext cx="459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x&lt;-1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|x+1|+|x-2|&gt;3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20620" y="3114675"/>
            <a:ext cx="459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x&gt;2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|x+1|+|x-2|&gt;3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20620" y="3522345"/>
            <a:ext cx="459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-1&lt;=x&lt;=2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|x+1|+|x-2|=3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472680" y="4206875"/>
            <a:ext cx="219075" cy="219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24420" y="4513580"/>
            <a:ext cx="37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6062980" y="4206875"/>
            <a:ext cx="219075" cy="219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14720" y="4513580"/>
            <a:ext cx="37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206240" y="980440"/>
            <a:ext cx="1422400" cy="29464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0" grpId="0"/>
      <p:bldP spid="16" grpId="0" animBg="1"/>
      <p:bldP spid="17" grpId="0" animBg="1"/>
      <p:bldP spid="20" grpId="1"/>
      <p:bldP spid="16" grpId="1" animBg="1"/>
      <p:bldP spid="17" grpId="1" animBg="1"/>
      <p:bldP spid="6" grpId="0" animBg="1"/>
      <p:bldP spid="7" grpId="0"/>
      <p:bldP spid="8" grpId="0"/>
      <p:bldP spid="6" grpId="1" animBg="1"/>
      <p:bldP spid="7" grpId="1"/>
      <p:bldP spid="8" grpId="1"/>
      <p:bldP spid="11" grpId="0" animBg="1"/>
      <p:bldP spid="12" grpId="0"/>
      <p:bldP spid="9" grpId="0"/>
      <p:bldP spid="11" grpId="1" animBg="1"/>
      <p:bldP spid="12" grpId="1"/>
      <p:bldP spid="9" grpId="1"/>
      <p:bldP spid="10" grpId="0"/>
      <p:bldP spid="13" grpId="0" animBg="1"/>
      <p:bldP spid="14" grpId="0"/>
      <p:bldP spid="10" grpId="1"/>
      <p:bldP spid="13" grpId="1" animBg="1"/>
      <p:bldP spid="14" grpId="1"/>
      <p:bldP spid="4" grpId="0"/>
      <p:bldP spid="5" grpId="0"/>
      <p:bldP spid="4" grpId="1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620" y="649605"/>
            <a:ext cx="8621395" cy="1238885"/>
          </a:xfrm>
          <a:prstGeom prst="rect">
            <a:avLst/>
          </a:prstGeom>
          <a:ln>
            <a:noFill/>
          </a:ln>
        </p:spPr>
      </p:pic>
      <p:cxnSp>
        <p:nvCxnSpPr>
          <p:cNvPr id="15" name="直接箭头连接符 14"/>
          <p:cNvCxnSpPr/>
          <p:nvPr/>
        </p:nvCxnSpPr>
        <p:spPr>
          <a:xfrm>
            <a:off x="4150360" y="4316095"/>
            <a:ext cx="4190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165090" y="4206875"/>
            <a:ext cx="219075" cy="2190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91655" y="4206875"/>
            <a:ext cx="219075" cy="2190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420620" y="1917700"/>
            <a:ext cx="4596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|y-1|</a:t>
            </a:r>
            <a:r>
              <a:rPr lang="zh-CN" altLang="en-US"/>
              <a:t>：</a:t>
            </a:r>
            <a:r>
              <a:rPr lang="en-US" altLang="zh-CN"/>
              <a:t>y</a:t>
            </a:r>
            <a:r>
              <a:rPr lang="zh-CN" altLang="en-US"/>
              <a:t>到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 altLang="en-US"/>
              <a:t>距离</a:t>
            </a:r>
            <a:endParaRPr lang="zh-CN" altLang="en-US"/>
          </a:p>
          <a:p>
            <a:r>
              <a:rPr lang="en-US" altLang="zh-CN">
                <a:sym typeface="+mn-ea"/>
              </a:rPr>
              <a:t>|y-3|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的距离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60315" y="4554220"/>
            <a:ext cx="42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790055" y="4554220"/>
            <a:ext cx="42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450080" y="4206875"/>
            <a:ext cx="219075" cy="219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01820" y="4513580"/>
            <a:ext cx="37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420620" y="2707005"/>
            <a:ext cx="459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y&lt;1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|y-1|+|y-3|&gt;2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20620" y="3114675"/>
            <a:ext cx="459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y&gt;3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|y-1|+|y-3|&gt;2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20620" y="3522345"/>
            <a:ext cx="459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1&lt;=y&lt;=3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|y-1|+|y-3|=2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472680" y="4206875"/>
            <a:ext cx="219075" cy="219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24420" y="4513580"/>
            <a:ext cx="37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6062980" y="4206875"/>
            <a:ext cx="219075" cy="219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14720" y="4513580"/>
            <a:ext cx="37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628640" y="974090"/>
            <a:ext cx="1422400" cy="29464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animBg="1"/>
      <p:bldP spid="16" grpId="0" animBg="1"/>
      <p:bldP spid="17" grpId="0" animBg="1"/>
      <p:bldP spid="20" grpId="0"/>
      <p:bldP spid="16" grpId="1" animBg="1"/>
      <p:bldP spid="17" grpId="1" animBg="1"/>
      <p:bldP spid="20" grpId="1"/>
      <p:bldP spid="8" grpId="0"/>
      <p:bldP spid="6" grpId="0" animBg="1"/>
      <p:bldP spid="7" grpId="0"/>
      <p:bldP spid="8" grpId="1"/>
      <p:bldP spid="6" grpId="1" animBg="1"/>
      <p:bldP spid="7" grpId="1"/>
      <p:bldP spid="9" grpId="0"/>
      <p:bldP spid="11" grpId="0" animBg="1"/>
      <p:bldP spid="12" grpId="0"/>
      <p:bldP spid="9" grpId="1"/>
      <p:bldP spid="11" grpId="1" animBg="1"/>
      <p:bldP spid="12" grpId="1"/>
      <p:bldP spid="10" grpId="0"/>
      <p:bldP spid="13" grpId="0" animBg="1"/>
      <p:bldP spid="14" grpId="0"/>
      <p:bldP spid="10" grpId="1"/>
      <p:bldP spid="13" grpId="1" animBg="1"/>
      <p:bldP spid="14" grpId="1"/>
      <p:bldP spid="4" grpId="0"/>
      <p:bldP spid="5" grpId="0"/>
      <p:bldP spid="4" grpId="1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620" y="649605"/>
            <a:ext cx="8621395" cy="1238885"/>
          </a:xfrm>
          <a:prstGeom prst="rect">
            <a:avLst/>
          </a:prstGeom>
          <a:ln>
            <a:noFill/>
          </a:ln>
        </p:spPr>
      </p:pic>
      <p:cxnSp>
        <p:nvCxnSpPr>
          <p:cNvPr id="15" name="直接箭头连接符 14"/>
          <p:cNvCxnSpPr/>
          <p:nvPr/>
        </p:nvCxnSpPr>
        <p:spPr>
          <a:xfrm>
            <a:off x="4150360" y="4316095"/>
            <a:ext cx="4190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165090" y="4206875"/>
            <a:ext cx="219075" cy="2190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91655" y="4206875"/>
            <a:ext cx="219075" cy="2190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420620" y="1917700"/>
            <a:ext cx="4596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|z-3|</a:t>
            </a:r>
            <a:r>
              <a:rPr lang="zh-CN" altLang="en-US"/>
              <a:t>：</a:t>
            </a:r>
            <a:r>
              <a:rPr lang="en-US" altLang="zh-CN"/>
              <a:t>z</a:t>
            </a:r>
            <a:r>
              <a:rPr lang="zh-CN" altLang="en-US"/>
              <a:t>到</a:t>
            </a:r>
            <a:r>
              <a:rPr lang="en-US" altLang="zh-CN"/>
              <a:t>3</a:t>
            </a:r>
            <a:r>
              <a:rPr lang="zh-CN" altLang="en-US"/>
              <a:t>的</a:t>
            </a:r>
            <a:r>
              <a:rPr lang="zh-CN" altLang="en-US"/>
              <a:t>距离</a:t>
            </a:r>
            <a:endParaRPr lang="zh-CN" altLang="en-US"/>
          </a:p>
          <a:p>
            <a:r>
              <a:rPr lang="en-US" altLang="zh-CN">
                <a:sym typeface="+mn-ea"/>
              </a:rPr>
              <a:t>|z+3|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-3</a:t>
            </a:r>
            <a:r>
              <a:rPr lang="zh-CN" altLang="en-US">
                <a:sym typeface="+mn-ea"/>
              </a:rPr>
              <a:t>的距离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60315" y="4554220"/>
            <a:ext cx="42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790055" y="4554220"/>
            <a:ext cx="42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450080" y="4206875"/>
            <a:ext cx="219075" cy="219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01820" y="4513580"/>
            <a:ext cx="37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420620" y="2707005"/>
            <a:ext cx="459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z&lt;-3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|z-3|+|z+3|&gt;6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20620" y="3114675"/>
            <a:ext cx="459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z&gt;3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</a:t>
            </a:r>
            <a:r>
              <a:rPr lang="en-US" altLang="zh-CN">
                <a:sym typeface="+mn-ea"/>
              </a:rPr>
              <a:t>z-3</a:t>
            </a:r>
            <a:r>
              <a:rPr lang="en-US" altLang="zh-CN">
                <a:sym typeface="+mn-ea"/>
              </a:rPr>
              <a:t>|+|</a:t>
            </a:r>
            <a:r>
              <a:rPr lang="en-US" altLang="zh-CN">
                <a:sym typeface="+mn-ea"/>
              </a:rPr>
              <a:t>z+3</a:t>
            </a:r>
            <a:r>
              <a:rPr lang="en-US" altLang="zh-CN">
                <a:sym typeface="+mn-ea"/>
              </a:rPr>
              <a:t>|&gt;6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20620" y="3522345"/>
            <a:ext cx="459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-3</a:t>
            </a:r>
            <a:r>
              <a:rPr lang="en-US" altLang="zh-CN"/>
              <a:t>&lt;=z&lt;=3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|z-3|+|z+3|=6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472680" y="4206875"/>
            <a:ext cx="219075" cy="219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24420" y="4513580"/>
            <a:ext cx="37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6062980" y="4206875"/>
            <a:ext cx="219075" cy="219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14720" y="4513580"/>
            <a:ext cx="37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017385" y="974090"/>
            <a:ext cx="1391920" cy="29464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animBg="1"/>
      <p:bldP spid="16" grpId="0" animBg="1"/>
      <p:bldP spid="17" grpId="0" animBg="1"/>
      <p:bldP spid="5" grpId="0"/>
      <p:bldP spid="4" grpId="0"/>
      <p:bldP spid="20" grpId="0"/>
      <p:bldP spid="16" grpId="1" animBg="1"/>
      <p:bldP spid="17" grpId="1" animBg="1"/>
      <p:bldP spid="5" grpId="1"/>
      <p:bldP spid="4" grpId="1"/>
      <p:bldP spid="20" grpId="1"/>
      <p:bldP spid="8" grpId="0"/>
      <p:bldP spid="6" grpId="0" animBg="1"/>
      <p:bldP spid="7" grpId="0"/>
      <p:bldP spid="8" grpId="1"/>
      <p:bldP spid="6" grpId="1" animBg="1"/>
      <p:bldP spid="7" grpId="1"/>
      <p:bldP spid="11" grpId="0" animBg="1"/>
      <p:bldP spid="12" grpId="0"/>
      <p:bldP spid="9" grpId="0"/>
      <p:bldP spid="11" grpId="1" animBg="1"/>
      <p:bldP spid="12" grpId="1"/>
      <p:bldP spid="9" grpId="1"/>
      <p:bldP spid="10" grpId="0"/>
      <p:bldP spid="13" grpId="0" animBg="1"/>
      <p:bldP spid="14" grpId="0"/>
      <p:bldP spid="10" grpId="1"/>
      <p:bldP spid="13" grpId="1" animBg="1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DistanceSum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remove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620" y="649605"/>
            <a:ext cx="8621395" cy="1238885"/>
          </a:xfrm>
          <a:prstGeom prst="rect">
            <a:avLst/>
          </a:prstGeom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8516620" y="2465705"/>
            <a:ext cx="320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z&lt;-3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|z-3|+|z+3|&gt;6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16620" y="2873375"/>
            <a:ext cx="320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z&gt;3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</a:t>
            </a:r>
            <a:r>
              <a:rPr lang="en-US" altLang="zh-CN">
                <a:sym typeface="+mn-ea"/>
              </a:rPr>
              <a:t>z-3</a:t>
            </a:r>
            <a:r>
              <a:rPr lang="en-US" altLang="zh-CN">
                <a:sym typeface="+mn-ea"/>
              </a:rPr>
              <a:t>|+|</a:t>
            </a:r>
            <a:r>
              <a:rPr lang="en-US" altLang="zh-CN">
                <a:sym typeface="+mn-ea"/>
              </a:rPr>
              <a:t>z+3</a:t>
            </a:r>
            <a:r>
              <a:rPr lang="en-US" altLang="zh-CN">
                <a:sym typeface="+mn-ea"/>
              </a:rPr>
              <a:t>|&gt;6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16620" y="3281045"/>
            <a:ext cx="320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-3</a:t>
            </a:r>
            <a:r>
              <a:rPr lang="en-US" altLang="zh-CN"/>
              <a:t>&lt;=z&lt;=3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|z-3|+|z+3|=6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23620" y="2465705"/>
            <a:ext cx="321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x&lt;-1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|x+1|+|x-2|&gt;3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23620" y="2873375"/>
            <a:ext cx="321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x&gt;2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|x+1|+|x-2|&gt;3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23620" y="3281045"/>
            <a:ext cx="321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-1&lt;=x&lt;=2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|x+1|+|x-2|=3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732020" y="2465705"/>
            <a:ext cx="304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y&lt;1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|y-1|+|y-3|&gt;2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732020" y="2873375"/>
            <a:ext cx="304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y&gt;3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|y-1|+|y-3|&gt;2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732020" y="3281045"/>
            <a:ext cx="304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1&lt;=y&lt;=3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|y-1|+|y-3|=2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55040" y="2382520"/>
            <a:ext cx="10767060" cy="89408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60" y="4552950"/>
            <a:ext cx="5149215" cy="51498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219440" y="46259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&gt;36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1"/>
      <p:bldP spid="11" grpId="1"/>
      <p:bldP spid="19" grpId="1"/>
      <p:bldP spid="22" grpId="1"/>
      <p:bldP spid="23" grpId="1"/>
      <p:bldP spid="24" grpId="1"/>
      <p:bldP spid="25" grpId="1"/>
      <p:bldP spid="26" grpId="1"/>
      <p:bldP spid="27" grpId="0" animBg="1"/>
      <p:bldP spid="27" grpId="1" animBg="1"/>
      <p:bldP spid="30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620" y="649605"/>
            <a:ext cx="8621395" cy="1238885"/>
          </a:xfrm>
          <a:prstGeom prst="rect">
            <a:avLst/>
          </a:prstGeom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8516620" y="2465705"/>
            <a:ext cx="320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z&lt;-3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|z-3|+|z+3|&gt;6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16620" y="2873375"/>
            <a:ext cx="320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z&gt;3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</a:t>
            </a:r>
            <a:r>
              <a:rPr lang="en-US" altLang="zh-CN">
                <a:sym typeface="+mn-ea"/>
              </a:rPr>
              <a:t>z-3</a:t>
            </a:r>
            <a:r>
              <a:rPr lang="en-US" altLang="zh-CN">
                <a:sym typeface="+mn-ea"/>
              </a:rPr>
              <a:t>|+|</a:t>
            </a:r>
            <a:r>
              <a:rPr lang="en-US" altLang="zh-CN">
                <a:sym typeface="+mn-ea"/>
              </a:rPr>
              <a:t>z+3</a:t>
            </a:r>
            <a:r>
              <a:rPr lang="en-US" altLang="zh-CN">
                <a:sym typeface="+mn-ea"/>
              </a:rPr>
              <a:t>|&gt;6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16620" y="3281045"/>
            <a:ext cx="320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-3</a:t>
            </a:r>
            <a:r>
              <a:rPr lang="en-US" altLang="zh-CN"/>
              <a:t>&lt;=z&lt;=3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|z-3|+|z+3|=6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23620" y="2465705"/>
            <a:ext cx="321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x&lt;-1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|x+1|+|x-2|&gt;3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23620" y="2873375"/>
            <a:ext cx="321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x&gt;2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|x+1|+|x-2|&gt;3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23620" y="3281045"/>
            <a:ext cx="321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-1&lt;=x&lt;=2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|x+1|+|x-2|=3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732020" y="2465705"/>
            <a:ext cx="304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y&lt;1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|y-1|+|y-3|&gt;2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732020" y="2873375"/>
            <a:ext cx="304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y&gt;3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|y-1|+|y-3|&gt;2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732020" y="3281045"/>
            <a:ext cx="304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1&lt;=y&lt;=3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|y-1|+|y-3|=2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55040" y="3281045"/>
            <a:ext cx="10767060" cy="41656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60" y="4552950"/>
            <a:ext cx="5149215" cy="51498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219440" y="46259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=36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1"/>
      <p:bldP spid="11" grpId="1"/>
      <p:bldP spid="19" grpId="1"/>
      <p:bldP spid="22" grpId="1"/>
      <p:bldP spid="23" grpId="1"/>
      <p:bldP spid="24" grpId="1"/>
      <p:bldP spid="25" grpId="1"/>
      <p:bldP spid="26" grpId="1"/>
      <p:bldP spid="30" grpId="0"/>
      <p:bldP spid="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620" y="649605"/>
            <a:ext cx="8621395" cy="1238885"/>
          </a:xfrm>
          <a:prstGeom prst="rect">
            <a:avLst/>
          </a:prstGeom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8516620" y="2336165"/>
            <a:ext cx="320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-3</a:t>
            </a:r>
            <a:r>
              <a:rPr lang="en-US" altLang="zh-CN"/>
              <a:t>&lt;=z&lt;=3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|z-3|+|z+3|=6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23620" y="2336165"/>
            <a:ext cx="321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-1&lt;=x&lt;=2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|x+1|+|x-2|=3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732020" y="2336165"/>
            <a:ext cx="304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1&lt;=y&lt;=3</a:t>
            </a:r>
            <a:r>
              <a:rPr lang="zh-CN" altLang="en-US"/>
              <a:t>时：</a:t>
            </a:r>
            <a:r>
              <a:rPr lang="en-US" altLang="zh-CN">
                <a:sym typeface="+mn-ea"/>
              </a:rPr>
              <a:t>|y-1|+|y-3|=2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55040" y="2336165"/>
            <a:ext cx="10767060" cy="41656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27760" y="3152140"/>
            <a:ext cx="2072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x=-1   y=1   z=-3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127760" y="3520440"/>
            <a:ext cx="2072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x+2y+3z=-8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23" grpId="1"/>
      <p:bldP spid="26" grpId="1"/>
      <p:bldP spid="2" grpId="0"/>
      <p:bldP spid="2" grpId="1"/>
      <p:bldP spid="12" grpId="0"/>
      <p:bldP spid="12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commondata" val="eyJoZGlkIjoiZWQyZDcyZDc4Mzk5ZGJiZDU0NjI4NTgxZWVhMGY1Mm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WPS 演示</Application>
  <PresentationFormat>宽屏</PresentationFormat>
  <Paragraphs>115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Cambria Math</vt:lpstr>
      <vt:lpstr>幼圆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诗和远方</cp:lastModifiedBy>
  <cp:revision>165</cp:revision>
  <dcterms:created xsi:type="dcterms:W3CDTF">2019-06-19T02:08:00Z</dcterms:created>
  <dcterms:modified xsi:type="dcterms:W3CDTF">2024-09-15T12:22:37Z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FAD296CF644C452E8A3764B8646387F6_11</vt:lpwstr>
  </property>
</Properties>
</file>