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Анализ поездок на самокатах — Т-Банк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Дата анализа: 12.05.2025</a:t>
            </a:r>
          </a:p>
          <a:p>
            <a:r>
              <a:t>Данные: поездки на самокатах пользователей Т-Банка (2024 год)</a:t>
            </a:r>
          </a:p>
          <a:p>
            <a:r>
              <a:t>Источник: https://dano.hse.ru/data2024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Распределение длительности поездок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Большинство поездок занимают 5–15 минут.</a:t>
            </a:r>
          </a:p>
          <a:p>
            <a:r>
              <a:t>Активное использование для коротких перемещений по городу.</a:t>
            </a:r>
          </a:p>
        </p:txBody>
      </p:sp>
      <p:pic>
        <p:nvPicPr>
          <p:cNvPr id="4" name="Picture 3" descr="durat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Распределение поездок по времени суток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Пики: утро (8–10) и вечер (17–19).</a:t>
            </a:r>
          </a:p>
          <a:p>
            <a:r>
              <a:t>Использование для поездок на работу и с работы.</a:t>
            </a:r>
          </a:p>
        </p:txBody>
      </p:sp>
      <p:pic>
        <p:nvPicPr>
          <p:cNvPr id="4" name="Picture 3" descr="rides_per_h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Продуктовые гипотезы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Бонусы за поездки в непиковое время (11–16 ч.)</a:t>
            </a:r>
          </a:p>
          <a:p>
            <a:r>
              <a:t>2. Абонементы для регулярных пользователей</a:t>
            </a:r>
          </a:p>
          <a:p>
            <a:r>
              <a:t>3. Оптимизация размещения самокатов по маршрутам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Выбор приоритетной гипотезы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🏆 Гипотеза №2: абонементы для постоянных пользователей</a:t>
            </a:r>
          </a:p>
          <a:p>
            <a:r>
              <a:t>• рост лояльности и повторных поездок</a:t>
            </a:r>
          </a:p>
          <a:p>
            <a:r>
              <a:t>• стабильный доход</a:t>
            </a:r>
          </a:p>
          <a:p>
            <a:r>
              <a:t>• простота внедрения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Оценка доли Т-Банка на рынке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Общее число поездок: 10 млн</a:t>
            </a:r>
          </a:p>
          <a:p>
            <a:r>
              <a:t>Через Т-Банк: 1,2 млн</a:t>
            </a:r>
          </a:p>
          <a:p>
            <a:r>
              <a:t>→ Доля рынка: ~12%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Использование ИИ в анализе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Использовался ChatGPT:</a:t>
            </a:r>
          </a:p>
          <a:p>
            <a:r>
              <a:t>• анализ данных и визуализация</a:t>
            </a:r>
          </a:p>
          <a:p>
            <a:r>
              <a:t>• формулировка гипотез</a:t>
            </a:r>
          </a:p>
          <a:p>
            <a:r>
              <a:t>• генерация презентации</a:t>
            </a:r>
          </a:p>
          <a:p>
            <a:r>
              <a:t>ИИ ускорил работу и улучшил структуру отчета.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