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974C65-8887-4689-A83E-95B7DD88F11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6F0A41-F130-4120-86CD-F7056E1DCEE3}">
      <dgm:prSet phldrT="[Text]"/>
      <dgm:spPr/>
      <dgm:t>
        <a:bodyPr/>
        <a:lstStyle/>
        <a:p>
          <a:r>
            <a:rPr lang="en-US" dirty="0" smtClean="0"/>
            <a:t>1. </a:t>
          </a:r>
          <a:r>
            <a:rPr lang="en-US" dirty="0" err="1" smtClean="0"/>
            <a:t>Phân</a:t>
          </a:r>
          <a:r>
            <a:rPr lang="en-US" dirty="0" smtClean="0"/>
            <a:t> </a:t>
          </a:r>
          <a:r>
            <a:rPr lang="en-US" dirty="0" err="1" smtClean="0"/>
            <a:t>tích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bài</a:t>
          </a:r>
          <a:endParaRPr lang="en-US" dirty="0"/>
        </a:p>
      </dgm:t>
    </dgm:pt>
    <dgm:pt modelId="{8B73BC9C-DE2B-44DE-BA45-45A19AFAE6C8}" type="parTrans" cxnId="{AAFFF449-A619-40FE-8AB7-1C17CCEA0DB1}">
      <dgm:prSet/>
      <dgm:spPr/>
      <dgm:t>
        <a:bodyPr/>
        <a:lstStyle/>
        <a:p>
          <a:endParaRPr lang="en-US"/>
        </a:p>
      </dgm:t>
    </dgm:pt>
    <dgm:pt modelId="{48CA4B66-637A-4211-8A47-359EB5F18837}" type="sibTrans" cxnId="{AAFFF449-A619-40FE-8AB7-1C17CCEA0DB1}">
      <dgm:prSet/>
      <dgm:spPr/>
      <dgm:t>
        <a:bodyPr/>
        <a:lstStyle/>
        <a:p>
          <a:endParaRPr lang="en-US"/>
        </a:p>
      </dgm:t>
    </dgm:pt>
    <dgm:pt modelId="{2A417019-D8E0-4740-8FFC-FBC37EBE4E15}">
      <dgm:prSet phldrT="[Text]"/>
      <dgm:spPr/>
      <dgm:t>
        <a:bodyPr/>
        <a:lstStyle/>
        <a:p>
          <a:r>
            <a:rPr lang="en-US" dirty="0" smtClean="0"/>
            <a:t>2. </a:t>
          </a:r>
          <a:r>
            <a:rPr lang="en-US" dirty="0" err="1" smtClean="0"/>
            <a:t>Đưa</a:t>
          </a:r>
          <a:r>
            <a:rPr lang="en-US" dirty="0" smtClean="0"/>
            <a:t> </a:t>
          </a:r>
          <a:r>
            <a:rPr lang="en-US" dirty="0" err="1" smtClean="0"/>
            <a:t>ra</a:t>
          </a:r>
          <a:r>
            <a:rPr lang="en-US" dirty="0" smtClean="0"/>
            <a:t> </a:t>
          </a:r>
          <a:r>
            <a:rPr lang="en-US" dirty="0" err="1" smtClean="0"/>
            <a:t>giải</a:t>
          </a:r>
          <a:r>
            <a:rPr lang="en-US" dirty="0" smtClean="0"/>
            <a:t> </a:t>
          </a:r>
          <a:r>
            <a:rPr lang="en-US" dirty="0" err="1" smtClean="0"/>
            <a:t>thuật</a:t>
          </a:r>
          <a:endParaRPr lang="en-US" dirty="0"/>
        </a:p>
      </dgm:t>
    </dgm:pt>
    <dgm:pt modelId="{EA4B513D-6789-4D44-99C8-EF8BD97092CE}" type="parTrans" cxnId="{60CFBE33-69F7-4737-B8BA-64F391554D9C}">
      <dgm:prSet/>
      <dgm:spPr/>
      <dgm:t>
        <a:bodyPr/>
        <a:lstStyle/>
        <a:p>
          <a:endParaRPr lang="en-US"/>
        </a:p>
      </dgm:t>
    </dgm:pt>
    <dgm:pt modelId="{29F4B422-6B27-4DF9-A617-414038546DB7}" type="sibTrans" cxnId="{60CFBE33-69F7-4737-B8BA-64F391554D9C}">
      <dgm:prSet/>
      <dgm:spPr/>
      <dgm:t>
        <a:bodyPr/>
        <a:lstStyle/>
        <a:p>
          <a:endParaRPr lang="en-US"/>
        </a:p>
      </dgm:t>
    </dgm:pt>
    <dgm:pt modelId="{B667E1B7-DDA5-4B26-A46C-F9D4267EFA0F}">
      <dgm:prSet phldrT="[Text]"/>
      <dgm:spPr/>
      <dgm:t>
        <a:bodyPr/>
        <a:lstStyle/>
        <a:p>
          <a:r>
            <a:rPr lang="en-US" dirty="0" err="1" smtClean="0"/>
            <a:t>Đưa</a:t>
          </a:r>
          <a:r>
            <a:rPr lang="en-US" dirty="0" smtClean="0"/>
            <a:t> </a:t>
          </a:r>
          <a:r>
            <a:rPr lang="en-US" dirty="0" err="1" smtClean="0"/>
            <a:t>ra</a:t>
          </a:r>
          <a:r>
            <a:rPr lang="en-US" dirty="0" smtClean="0"/>
            <a:t> </a:t>
          </a:r>
          <a:r>
            <a:rPr lang="en-US" dirty="0" err="1" smtClean="0"/>
            <a:t>giải</a:t>
          </a:r>
          <a:r>
            <a:rPr lang="en-US" dirty="0" smtClean="0"/>
            <a:t> </a:t>
          </a:r>
          <a:r>
            <a:rPr lang="en-US" dirty="0" err="1" smtClean="0"/>
            <a:t>thuật</a:t>
          </a:r>
          <a:endParaRPr lang="en-US" dirty="0"/>
        </a:p>
      </dgm:t>
    </dgm:pt>
    <dgm:pt modelId="{230B05AC-F8DE-4905-937C-E540E98FB934}" type="parTrans" cxnId="{FE05955D-E374-425B-86A1-575DB85F80F5}">
      <dgm:prSet/>
      <dgm:spPr/>
      <dgm:t>
        <a:bodyPr/>
        <a:lstStyle/>
        <a:p>
          <a:endParaRPr lang="en-US"/>
        </a:p>
      </dgm:t>
    </dgm:pt>
    <dgm:pt modelId="{5DD5ACA0-5CAD-4AD1-B31D-9E71CBF65E3B}" type="sibTrans" cxnId="{FE05955D-E374-425B-86A1-575DB85F80F5}">
      <dgm:prSet/>
      <dgm:spPr/>
      <dgm:t>
        <a:bodyPr/>
        <a:lstStyle/>
        <a:p>
          <a:endParaRPr lang="en-US"/>
        </a:p>
      </dgm:t>
    </dgm:pt>
    <dgm:pt modelId="{1D6D6412-A6D2-4CEC-97F9-FB8A77F50010}">
      <dgm:prSet phldrT="[Text]"/>
      <dgm:spPr/>
      <dgm:t>
        <a:bodyPr/>
        <a:lstStyle/>
        <a:p>
          <a:r>
            <a:rPr lang="en-US" dirty="0" smtClean="0"/>
            <a:t>3. </a:t>
          </a:r>
          <a:r>
            <a:rPr lang="en-US" dirty="0" err="1" smtClean="0"/>
            <a:t>Tối</a:t>
          </a:r>
          <a:r>
            <a:rPr lang="en-US" dirty="0" smtClean="0"/>
            <a:t> </a:t>
          </a:r>
          <a:r>
            <a:rPr lang="en-US" dirty="0" err="1" smtClean="0"/>
            <a:t>ưu</a:t>
          </a:r>
          <a:r>
            <a:rPr lang="en-US" dirty="0" smtClean="0"/>
            <a:t> </a:t>
          </a:r>
          <a:r>
            <a:rPr lang="en-US" dirty="0" err="1" smtClean="0"/>
            <a:t>giải</a:t>
          </a:r>
          <a:r>
            <a:rPr lang="en-US" dirty="0" smtClean="0"/>
            <a:t> </a:t>
          </a:r>
          <a:r>
            <a:rPr lang="en-US" dirty="0" err="1" smtClean="0"/>
            <a:t>thuật</a:t>
          </a:r>
          <a:endParaRPr lang="en-US" dirty="0"/>
        </a:p>
      </dgm:t>
    </dgm:pt>
    <dgm:pt modelId="{F422BE55-4DB2-4FBB-898C-99A5739FFB67}" type="parTrans" cxnId="{8CF5C13E-46C8-456E-A5E4-FFE85344AC7C}">
      <dgm:prSet/>
      <dgm:spPr/>
      <dgm:t>
        <a:bodyPr/>
        <a:lstStyle/>
        <a:p>
          <a:endParaRPr lang="en-US"/>
        </a:p>
      </dgm:t>
    </dgm:pt>
    <dgm:pt modelId="{9D3B4B0C-E6AA-4DE1-94CA-F4D708568844}" type="sibTrans" cxnId="{8CF5C13E-46C8-456E-A5E4-FFE85344AC7C}">
      <dgm:prSet/>
      <dgm:spPr/>
      <dgm:t>
        <a:bodyPr/>
        <a:lstStyle/>
        <a:p>
          <a:endParaRPr lang="en-US"/>
        </a:p>
      </dgm:t>
    </dgm:pt>
    <dgm:pt modelId="{A2FACA6D-5535-4ADC-93FC-B0044907A55D}">
      <dgm:prSet phldrT="[Text]"/>
      <dgm:spPr/>
      <dgm:t>
        <a:bodyPr/>
        <a:lstStyle/>
        <a:p>
          <a:r>
            <a:rPr lang="en-US" dirty="0" err="1" smtClean="0"/>
            <a:t>Thêm</a:t>
          </a:r>
          <a:r>
            <a:rPr lang="en-US" dirty="0" smtClean="0"/>
            <a:t> </a:t>
          </a:r>
          <a:r>
            <a:rPr lang="en-US" dirty="0" err="1" smtClean="0"/>
            <a:t>cận</a:t>
          </a:r>
          <a:endParaRPr lang="en-US" dirty="0"/>
        </a:p>
      </dgm:t>
    </dgm:pt>
    <dgm:pt modelId="{709D4975-BC5F-4171-AB05-6E7C937B9C76}" type="parTrans" cxnId="{A717DC4A-D23C-4E3D-BBE7-C6C2327D59EF}">
      <dgm:prSet/>
      <dgm:spPr/>
      <dgm:t>
        <a:bodyPr/>
        <a:lstStyle/>
        <a:p>
          <a:endParaRPr lang="en-US"/>
        </a:p>
      </dgm:t>
    </dgm:pt>
    <dgm:pt modelId="{0ED25C9C-851F-42DA-82A6-29C62C410CDA}" type="sibTrans" cxnId="{A717DC4A-D23C-4E3D-BBE7-C6C2327D59EF}">
      <dgm:prSet/>
      <dgm:spPr/>
      <dgm:t>
        <a:bodyPr/>
        <a:lstStyle/>
        <a:p>
          <a:endParaRPr lang="en-US"/>
        </a:p>
      </dgm:t>
    </dgm:pt>
    <dgm:pt modelId="{BBF52BCD-24B1-4C7A-A1C9-1965BB4BA073}">
      <dgm:prSet phldrT="[Text]"/>
      <dgm:spPr/>
      <dgm:t>
        <a:bodyPr/>
        <a:lstStyle/>
        <a:p>
          <a:r>
            <a:rPr lang="en-US" dirty="0" smtClean="0"/>
            <a:t>4. Test </a:t>
          </a:r>
          <a:endParaRPr lang="en-US" dirty="0"/>
        </a:p>
      </dgm:t>
    </dgm:pt>
    <dgm:pt modelId="{F25F7B7D-2C33-4B2C-A681-D3F065D52A44}" type="parTrans" cxnId="{910C91BB-3840-4103-A69F-7381008DA84A}">
      <dgm:prSet/>
      <dgm:spPr/>
      <dgm:t>
        <a:bodyPr/>
        <a:lstStyle/>
        <a:p>
          <a:endParaRPr lang="en-US"/>
        </a:p>
      </dgm:t>
    </dgm:pt>
    <dgm:pt modelId="{1AC3C400-8055-4700-B655-BAA1619A59D5}" type="sibTrans" cxnId="{910C91BB-3840-4103-A69F-7381008DA84A}">
      <dgm:prSet/>
      <dgm:spPr/>
      <dgm:t>
        <a:bodyPr/>
        <a:lstStyle/>
        <a:p>
          <a:endParaRPr lang="en-US"/>
        </a:p>
      </dgm:t>
    </dgm:pt>
    <dgm:pt modelId="{9BA19619-D858-4CEA-A32B-8147759152AE}">
      <dgm:prSet phldrT="[Text]"/>
      <dgm:spPr/>
      <dgm:t>
        <a:bodyPr/>
        <a:lstStyle/>
        <a:p>
          <a:r>
            <a:rPr lang="en-US" dirty="0" smtClean="0"/>
            <a:t>5. </a:t>
          </a:r>
          <a:r>
            <a:rPr lang="en-US" dirty="0" err="1" smtClean="0"/>
            <a:t>Gủi</a:t>
          </a:r>
          <a:r>
            <a:rPr lang="en-US" dirty="0" smtClean="0"/>
            <a:t> </a:t>
          </a:r>
          <a:r>
            <a:rPr lang="en-US" dirty="0" err="1" smtClean="0"/>
            <a:t>bài</a:t>
          </a:r>
          <a:endParaRPr lang="en-US" dirty="0"/>
        </a:p>
      </dgm:t>
    </dgm:pt>
    <dgm:pt modelId="{107D02CD-9BE1-4413-AB58-E73455D21699}" type="parTrans" cxnId="{900E6FB8-6637-49BB-B26C-56C907A0975F}">
      <dgm:prSet/>
      <dgm:spPr/>
      <dgm:t>
        <a:bodyPr/>
        <a:lstStyle/>
        <a:p>
          <a:endParaRPr lang="en-US"/>
        </a:p>
      </dgm:t>
    </dgm:pt>
    <dgm:pt modelId="{D7588698-F912-4111-B93D-ABD4C14AD300}" type="sibTrans" cxnId="{900E6FB8-6637-49BB-B26C-56C907A0975F}">
      <dgm:prSet/>
      <dgm:spPr/>
      <dgm:t>
        <a:bodyPr/>
        <a:lstStyle/>
        <a:p>
          <a:endParaRPr lang="en-US"/>
        </a:p>
      </dgm:t>
    </dgm:pt>
    <dgm:pt modelId="{BF949823-EE6F-4B14-8D8C-9F9ACEC466D2}">
      <dgm:prSet phldrT="[Text]"/>
      <dgm:spPr/>
      <dgm:t>
        <a:bodyPr/>
        <a:lstStyle/>
        <a:p>
          <a:endParaRPr lang="en-US" dirty="0"/>
        </a:p>
      </dgm:t>
    </dgm:pt>
    <dgm:pt modelId="{C1067694-6725-4810-B7B0-03681E0BFFDD}" type="parTrans" cxnId="{905AC4CC-0619-43D1-AC12-B418780707BE}">
      <dgm:prSet/>
      <dgm:spPr/>
      <dgm:t>
        <a:bodyPr/>
        <a:lstStyle/>
        <a:p>
          <a:endParaRPr lang="en-US"/>
        </a:p>
      </dgm:t>
    </dgm:pt>
    <dgm:pt modelId="{175B9F1E-01E3-4F19-92F7-A1B7A3E3FF8A}" type="sibTrans" cxnId="{905AC4CC-0619-43D1-AC12-B418780707BE}">
      <dgm:prSet/>
      <dgm:spPr/>
      <dgm:t>
        <a:bodyPr/>
        <a:lstStyle/>
        <a:p>
          <a:endParaRPr lang="en-US"/>
        </a:p>
      </dgm:t>
    </dgm:pt>
    <dgm:pt modelId="{23A65D55-303A-49FD-BF5C-2947856A4590}">
      <dgm:prSet phldrT="[Text]"/>
      <dgm:spPr/>
      <dgm:t>
        <a:bodyPr/>
        <a:lstStyle/>
        <a:p>
          <a:r>
            <a:rPr lang="en-US" dirty="0" err="1" smtClean="0"/>
            <a:t>Phân</a:t>
          </a:r>
          <a:r>
            <a:rPr lang="en-US" dirty="0" smtClean="0"/>
            <a:t> </a:t>
          </a:r>
          <a:r>
            <a:rPr lang="en-US" dirty="0" err="1" smtClean="0"/>
            <a:t>tích</a:t>
          </a:r>
          <a:r>
            <a:rPr lang="en-US" dirty="0" smtClean="0"/>
            <a:t> </a:t>
          </a:r>
          <a:r>
            <a:rPr lang="en-US" dirty="0" err="1" smtClean="0"/>
            <a:t>yêu</a:t>
          </a:r>
          <a:r>
            <a:rPr lang="en-US" dirty="0" smtClean="0"/>
            <a:t> </a:t>
          </a:r>
          <a:r>
            <a:rPr lang="en-US" dirty="0" err="1" smtClean="0"/>
            <a:t>cầu</a:t>
          </a:r>
          <a:endParaRPr lang="en-US" dirty="0"/>
        </a:p>
      </dgm:t>
    </dgm:pt>
    <dgm:pt modelId="{02BC3AF7-E7D1-47AB-936E-12398A8CE148}" type="parTrans" cxnId="{19246054-6179-40FF-BD9E-DF2D86DB9F67}">
      <dgm:prSet/>
      <dgm:spPr/>
      <dgm:t>
        <a:bodyPr/>
        <a:lstStyle/>
        <a:p>
          <a:endParaRPr lang="en-US"/>
        </a:p>
      </dgm:t>
    </dgm:pt>
    <dgm:pt modelId="{8DDA6093-0D18-4D63-9DC0-9A7AC0AD3A29}" type="sibTrans" cxnId="{19246054-6179-40FF-BD9E-DF2D86DB9F67}">
      <dgm:prSet/>
      <dgm:spPr/>
      <dgm:t>
        <a:bodyPr/>
        <a:lstStyle/>
        <a:p>
          <a:endParaRPr lang="en-US"/>
        </a:p>
      </dgm:t>
    </dgm:pt>
    <dgm:pt modelId="{8B7DF632-D2BA-401A-831D-6DBB8F25E242}">
      <dgm:prSet phldrT="[Text]"/>
      <dgm:spPr/>
      <dgm:t>
        <a:bodyPr/>
        <a:lstStyle/>
        <a:p>
          <a:r>
            <a:rPr lang="en-US" dirty="0" err="1" smtClean="0"/>
            <a:t>Đọc</a:t>
          </a:r>
          <a:r>
            <a:rPr lang="en-US" dirty="0" smtClean="0"/>
            <a:t> input</a:t>
          </a:r>
          <a:endParaRPr lang="en-US" dirty="0"/>
        </a:p>
      </dgm:t>
    </dgm:pt>
    <dgm:pt modelId="{668DAE20-8A3D-4077-BDAC-E2F0662AAB7C}" type="parTrans" cxnId="{E32F45B2-EE6B-4657-BFA0-8BC8C1A2CA09}">
      <dgm:prSet/>
      <dgm:spPr/>
      <dgm:t>
        <a:bodyPr/>
        <a:lstStyle/>
        <a:p>
          <a:endParaRPr lang="en-US"/>
        </a:p>
      </dgm:t>
    </dgm:pt>
    <dgm:pt modelId="{0532D0A5-BC26-4BA7-9D9B-FE745819F23B}" type="sibTrans" cxnId="{E32F45B2-EE6B-4657-BFA0-8BC8C1A2CA09}">
      <dgm:prSet/>
      <dgm:spPr/>
      <dgm:t>
        <a:bodyPr/>
        <a:lstStyle/>
        <a:p>
          <a:endParaRPr lang="en-US"/>
        </a:p>
      </dgm:t>
    </dgm:pt>
    <dgm:pt modelId="{52ED80F0-254E-4EEC-8E44-F744EDBB9684}">
      <dgm:prSet phldrT="[Text]"/>
      <dgm:spPr/>
      <dgm:t>
        <a:bodyPr/>
        <a:lstStyle/>
        <a:p>
          <a:r>
            <a:rPr lang="en-US" dirty="0" err="1" smtClean="0"/>
            <a:t>Tính</a:t>
          </a:r>
          <a:r>
            <a:rPr lang="en-US" dirty="0" smtClean="0"/>
            <a:t> </a:t>
          </a:r>
          <a:r>
            <a:rPr lang="en-US" dirty="0" err="1" smtClean="0"/>
            <a:t>độ</a:t>
          </a:r>
          <a:r>
            <a:rPr lang="en-US" dirty="0" smtClean="0"/>
            <a:t> </a:t>
          </a:r>
          <a:r>
            <a:rPr lang="en-US" dirty="0" err="1" smtClean="0"/>
            <a:t>phức</a:t>
          </a:r>
          <a:r>
            <a:rPr lang="en-US" dirty="0" smtClean="0"/>
            <a:t> </a:t>
          </a:r>
          <a:r>
            <a:rPr lang="en-US" dirty="0" err="1" smtClean="0"/>
            <a:t>tạp</a:t>
          </a:r>
          <a:endParaRPr lang="en-US" dirty="0"/>
        </a:p>
      </dgm:t>
    </dgm:pt>
    <dgm:pt modelId="{8602A026-EAF0-467E-9114-F120C41B6412}" type="parTrans" cxnId="{E5BC4E7B-4C54-4A92-B4DF-B037407E7629}">
      <dgm:prSet/>
      <dgm:spPr/>
      <dgm:t>
        <a:bodyPr/>
        <a:lstStyle/>
        <a:p>
          <a:endParaRPr lang="en-US"/>
        </a:p>
      </dgm:t>
    </dgm:pt>
    <dgm:pt modelId="{CD4E0079-35BD-4C01-8B30-6E26314C58E8}" type="sibTrans" cxnId="{E5BC4E7B-4C54-4A92-B4DF-B037407E7629}">
      <dgm:prSet/>
      <dgm:spPr/>
      <dgm:t>
        <a:bodyPr/>
        <a:lstStyle/>
        <a:p>
          <a:endParaRPr lang="en-US"/>
        </a:p>
      </dgm:t>
    </dgm:pt>
    <dgm:pt modelId="{9CEAE738-533B-40F1-A4DB-B84FA708E8B3}">
      <dgm:prSet phldrT="[Text]"/>
      <dgm:spPr/>
      <dgm:t>
        <a:bodyPr/>
        <a:lstStyle/>
        <a:p>
          <a:r>
            <a:rPr lang="en-US" dirty="0" err="1" smtClean="0"/>
            <a:t>Đổi</a:t>
          </a:r>
          <a:r>
            <a:rPr lang="en-US" dirty="0" smtClean="0"/>
            <a:t> </a:t>
          </a:r>
          <a:r>
            <a:rPr lang="en-US" dirty="0" err="1" smtClean="0"/>
            <a:t>giải</a:t>
          </a:r>
          <a:r>
            <a:rPr lang="en-US" dirty="0" smtClean="0"/>
            <a:t> </a:t>
          </a:r>
          <a:r>
            <a:rPr lang="en-US" dirty="0" err="1" smtClean="0"/>
            <a:t>thuật</a:t>
          </a:r>
          <a:endParaRPr lang="en-US" dirty="0"/>
        </a:p>
      </dgm:t>
    </dgm:pt>
    <dgm:pt modelId="{6312D17F-EBE0-45EC-A758-BFDEF6B1B0C4}" type="parTrans" cxnId="{647195F9-9BC4-4E5B-B145-6AF9E3311C3D}">
      <dgm:prSet/>
      <dgm:spPr/>
      <dgm:t>
        <a:bodyPr/>
        <a:lstStyle/>
        <a:p>
          <a:endParaRPr lang="en-US"/>
        </a:p>
      </dgm:t>
    </dgm:pt>
    <dgm:pt modelId="{6A384179-FE82-461C-86A0-B372038E3DE2}" type="sibTrans" cxnId="{647195F9-9BC4-4E5B-B145-6AF9E3311C3D}">
      <dgm:prSet/>
      <dgm:spPr/>
      <dgm:t>
        <a:bodyPr/>
        <a:lstStyle/>
        <a:p>
          <a:endParaRPr lang="en-US"/>
        </a:p>
      </dgm:t>
    </dgm:pt>
    <dgm:pt modelId="{6F0297CF-64A2-47DA-8DF9-5B712F3870FB}">
      <dgm:prSet phldrT="[Text]"/>
      <dgm:spPr/>
      <dgm:t>
        <a:bodyPr/>
        <a:lstStyle/>
        <a:p>
          <a:r>
            <a:rPr lang="en-US" dirty="0" err="1" smtClean="0"/>
            <a:t>Giảm</a:t>
          </a:r>
          <a:r>
            <a:rPr lang="en-US" dirty="0" smtClean="0"/>
            <a:t> </a:t>
          </a:r>
          <a:r>
            <a:rPr lang="en-US" dirty="0" err="1" smtClean="0"/>
            <a:t>độ</a:t>
          </a:r>
          <a:r>
            <a:rPr lang="en-US" dirty="0" smtClean="0"/>
            <a:t> </a:t>
          </a:r>
          <a:r>
            <a:rPr lang="en-US" dirty="0" err="1" smtClean="0"/>
            <a:t>phức</a:t>
          </a:r>
          <a:r>
            <a:rPr lang="en-US" dirty="0" smtClean="0"/>
            <a:t> </a:t>
          </a:r>
          <a:r>
            <a:rPr lang="en-US" dirty="0" err="1" smtClean="0"/>
            <a:t>tạp</a:t>
          </a:r>
          <a:endParaRPr lang="en-US" dirty="0"/>
        </a:p>
      </dgm:t>
    </dgm:pt>
    <dgm:pt modelId="{B964ED39-0FD9-48CD-8DA0-6E4AC229FFEE}" type="parTrans" cxnId="{55710675-A20A-4139-BFF8-D111751D2062}">
      <dgm:prSet/>
      <dgm:spPr/>
      <dgm:t>
        <a:bodyPr/>
        <a:lstStyle/>
        <a:p>
          <a:endParaRPr lang="en-US"/>
        </a:p>
      </dgm:t>
    </dgm:pt>
    <dgm:pt modelId="{7AFA1DC7-A53C-4C02-B04E-12F0DA9E92A9}" type="sibTrans" cxnId="{55710675-A20A-4139-BFF8-D111751D2062}">
      <dgm:prSet/>
      <dgm:spPr/>
      <dgm:t>
        <a:bodyPr/>
        <a:lstStyle/>
        <a:p>
          <a:endParaRPr lang="en-US"/>
        </a:p>
      </dgm:t>
    </dgm:pt>
    <dgm:pt modelId="{01B5058D-B85D-4FD3-92B1-E7935C1492D9}">
      <dgm:prSet phldrT="[Text]"/>
      <dgm:spPr/>
      <dgm:t>
        <a:bodyPr/>
        <a:lstStyle/>
        <a:p>
          <a:r>
            <a:rPr lang="en-US" dirty="0" smtClean="0"/>
            <a:t>Test </a:t>
          </a:r>
          <a:r>
            <a:rPr lang="en-US" dirty="0" err="1" smtClean="0"/>
            <a:t>bộ</a:t>
          </a:r>
          <a:r>
            <a:rPr lang="en-US" dirty="0" smtClean="0"/>
            <a:t> test </a:t>
          </a:r>
          <a:r>
            <a:rPr lang="en-US" dirty="0" err="1" smtClean="0"/>
            <a:t>biên</a:t>
          </a:r>
          <a:endParaRPr lang="en-US" dirty="0"/>
        </a:p>
      </dgm:t>
    </dgm:pt>
    <dgm:pt modelId="{1A89FECF-F321-4228-8217-6A5F6F3C59FD}" type="parTrans" cxnId="{24B263D9-78CE-4D2B-93DA-C730FC1DBE20}">
      <dgm:prSet/>
      <dgm:spPr/>
      <dgm:t>
        <a:bodyPr/>
        <a:lstStyle/>
        <a:p>
          <a:endParaRPr lang="en-US"/>
        </a:p>
      </dgm:t>
    </dgm:pt>
    <dgm:pt modelId="{6C93BD91-7EFC-44E8-AA96-2F34CAF6838B}" type="sibTrans" cxnId="{24B263D9-78CE-4D2B-93DA-C730FC1DBE20}">
      <dgm:prSet/>
      <dgm:spPr/>
      <dgm:t>
        <a:bodyPr/>
        <a:lstStyle/>
        <a:p>
          <a:endParaRPr lang="en-US"/>
        </a:p>
      </dgm:t>
    </dgm:pt>
    <dgm:pt modelId="{207BE6AE-A7E3-455B-8B52-A144F5054567}">
      <dgm:prSet phldrT="[Text]"/>
      <dgm:spPr/>
      <dgm:t>
        <a:bodyPr/>
        <a:lstStyle/>
        <a:p>
          <a:r>
            <a:rPr lang="en-US" dirty="0" smtClean="0"/>
            <a:t>Test </a:t>
          </a:r>
          <a:r>
            <a:rPr lang="en-US" dirty="0" err="1" smtClean="0"/>
            <a:t>bộ</a:t>
          </a:r>
          <a:r>
            <a:rPr lang="en-US" dirty="0" smtClean="0"/>
            <a:t> test </a:t>
          </a:r>
          <a:r>
            <a:rPr lang="en-US" dirty="0" err="1" smtClean="0"/>
            <a:t>đặc</a:t>
          </a:r>
          <a:r>
            <a:rPr lang="en-US" dirty="0" smtClean="0"/>
            <a:t> </a:t>
          </a:r>
          <a:r>
            <a:rPr lang="en-US" dirty="0" err="1" smtClean="0"/>
            <a:t>biệt</a:t>
          </a:r>
          <a:endParaRPr lang="en-US" dirty="0"/>
        </a:p>
      </dgm:t>
    </dgm:pt>
    <dgm:pt modelId="{028E7FD0-B988-408B-B02A-ECCCC257B961}" type="parTrans" cxnId="{B5427CF9-73DC-4029-9A50-0C6435F46DB2}">
      <dgm:prSet/>
      <dgm:spPr/>
      <dgm:t>
        <a:bodyPr/>
        <a:lstStyle/>
        <a:p>
          <a:endParaRPr lang="en-US"/>
        </a:p>
      </dgm:t>
    </dgm:pt>
    <dgm:pt modelId="{B344FC62-897C-433C-AD6C-81B56CE98A04}" type="sibTrans" cxnId="{B5427CF9-73DC-4029-9A50-0C6435F46DB2}">
      <dgm:prSet/>
      <dgm:spPr/>
      <dgm:t>
        <a:bodyPr/>
        <a:lstStyle/>
        <a:p>
          <a:endParaRPr lang="en-US"/>
        </a:p>
      </dgm:t>
    </dgm:pt>
    <dgm:pt modelId="{A67102CA-18DA-4704-856E-E546F5E536DE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A7C2AC73-D988-444F-BEB2-13B15021C066}" type="parTrans" cxnId="{2DFCD048-3307-461C-814D-A88E36646687}">
      <dgm:prSet/>
      <dgm:spPr/>
      <dgm:t>
        <a:bodyPr/>
        <a:lstStyle/>
        <a:p>
          <a:endParaRPr lang="en-US"/>
        </a:p>
      </dgm:t>
    </dgm:pt>
    <dgm:pt modelId="{9E01CA27-E383-4DB4-AC01-92F342EECB85}" type="sibTrans" cxnId="{2DFCD048-3307-461C-814D-A88E36646687}">
      <dgm:prSet/>
      <dgm:spPr/>
      <dgm:t>
        <a:bodyPr/>
        <a:lstStyle/>
        <a:p>
          <a:endParaRPr lang="en-US"/>
        </a:p>
      </dgm:t>
    </dgm:pt>
    <dgm:pt modelId="{8AD26701-C8B7-4169-A385-4CAFBD5ECEF1}">
      <dgm:prSet phldrT="[Text]"/>
      <dgm:spPr/>
      <dgm:t>
        <a:bodyPr/>
        <a:lstStyle/>
        <a:p>
          <a:r>
            <a:rPr lang="en-US" dirty="0" smtClean="0"/>
            <a:t>Test </a:t>
          </a:r>
          <a:r>
            <a:rPr lang="en-US" dirty="0" err="1" smtClean="0"/>
            <a:t>theo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bài</a:t>
          </a:r>
          <a:endParaRPr lang="en-US" dirty="0"/>
        </a:p>
      </dgm:t>
    </dgm:pt>
    <dgm:pt modelId="{3CDC09D8-87B1-46F3-916E-D707C9FF0A99}" type="parTrans" cxnId="{8552B2C1-BEED-4679-86B0-DBAAE88E96C5}">
      <dgm:prSet/>
      <dgm:spPr/>
      <dgm:t>
        <a:bodyPr/>
        <a:lstStyle/>
        <a:p>
          <a:endParaRPr lang="en-US"/>
        </a:p>
      </dgm:t>
    </dgm:pt>
    <dgm:pt modelId="{AFE86C49-FEE7-4F3D-8BEC-E675FAE30B38}" type="sibTrans" cxnId="{8552B2C1-BEED-4679-86B0-DBAAE88E96C5}">
      <dgm:prSet/>
      <dgm:spPr/>
      <dgm:t>
        <a:bodyPr/>
        <a:lstStyle/>
        <a:p>
          <a:endParaRPr lang="en-US"/>
        </a:p>
      </dgm:t>
    </dgm:pt>
    <dgm:pt modelId="{89E5E7B5-DFE3-41BA-9A5B-BF9BB1350806}">
      <dgm:prSet phldrT="[Text]"/>
      <dgm:spPr/>
      <dgm:t>
        <a:bodyPr/>
        <a:lstStyle/>
        <a:p>
          <a:r>
            <a:rPr lang="en-US" dirty="0" err="1" smtClean="0"/>
            <a:t>Chưa</a:t>
          </a:r>
          <a:r>
            <a:rPr lang="en-US" dirty="0" smtClean="0"/>
            <a:t> AC </a:t>
          </a:r>
          <a:r>
            <a:rPr lang="en-US" dirty="0" err="1" smtClean="0"/>
            <a:t>thì</a:t>
          </a:r>
          <a:r>
            <a:rPr lang="en-US" dirty="0" smtClean="0"/>
            <a:t> quay </a:t>
          </a:r>
          <a:r>
            <a:rPr lang="en-US" dirty="0" err="1" smtClean="0"/>
            <a:t>lại</a:t>
          </a:r>
          <a:r>
            <a:rPr lang="en-US" dirty="0" smtClean="0"/>
            <a:t> </a:t>
          </a:r>
          <a:r>
            <a:rPr lang="en-US" dirty="0" err="1" smtClean="0"/>
            <a:t>bước</a:t>
          </a:r>
          <a:r>
            <a:rPr lang="en-US" dirty="0" smtClean="0"/>
            <a:t> 3</a:t>
          </a:r>
          <a:endParaRPr lang="en-US" dirty="0"/>
        </a:p>
      </dgm:t>
    </dgm:pt>
    <dgm:pt modelId="{61D7917B-B973-437B-A736-320FAB882955}" type="parTrans" cxnId="{7A46D289-751A-481F-8C68-C0A5901FA680}">
      <dgm:prSet/>
      <dgm:spPr/>
      <dgm:t>
        <a:bodyPr/>
        <a:lstStyle/>
        <a:p>
          <a:endParaRPr lang="en-US"/>
        </a:p>
      </dgm:t>
    </dgm:pt>
    <dgm:pt modelId="{8D083ECA-7D42-464D-949F-99B7FD8DA2D8}" type="sibTrans" cxnId="{7A46D289-751A-481F-8C68-C0A5901FA680}">
      <dgm:prSet/>
      <dgm:spPr/>
      <dgm:t>
        <a:bodyPr/>
        <a:lstStyle/>
        <a:p>
          <a:endParaRPr lang="en-US"/>
        </a:p>
      </dgm:t>
    </dgm:pt>
    <dgm:pt modelId="{A88984D0-4BDB-4BFA-8E8B-647921E62375}" type="pres">
      <dgm:prSet presAssocID="{FB974C65-8887-4689-A83E-95B7DD88F119}" presName="linearFlow" presStyleCnt="0">
        <dgm:presLayoutVars>
          <dgm:dir/>
          <dgm:animLvl val="lvl"/>
          <dgm:resizeHandles val="exact"/>
        </dgm:presLayoutVars>
      </dgm:prSet>
      <dgm:spPr/>
    </dgm:pt>
    <dgm:pt modelId="{1CFE7D01-BE99-4F56-A11F-573B1855E9E8}" type="pres">
      <dgm:prSet presAssocID="{4E6F0A41-F130-4120-86CD-F7056E1DCEE3}" presName="composite" presStyleCnt="0"/>
      <dgm:spPr/>
    </dgm:pt>
    <dgm:pt modelId="{F98C2568-EE25-4AA5-8EBD-778EDE1353F2}" type="pres">
      <dgm:prSet presAssocID="{4E6F0A41-F130-4120-86CD-F7056E1DCEE3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D0D44E-8ADC-4213-8777-0F01F554CE8B}" type="pres">
      <dgm:prSet presAssocID="{4E6F0A41-F130-4120-86CD-F7056E1DCEE3}" presName="parSh" presStyleLbl="node1" presStyleIdx="0" presStyleCnt="5"/>
      <dgm:spPr/>
      <dgm:t>
        <a:bodyPr/>
        <a:lstStyle/>
        <a:p>
          <a:endParaRPr lang="en-US"/>
        </a:p>
      </dgm:t>
    </dgm:pt>
    <dgm:pt modelId="{763FB7D0-466A-4F85-8E54-CAC1C3994210}" type="pres">
      <dgm:prSet presAssocID="{4E6F0A41-F130-4120-86CD-F7056E1DCEE3}" presName="desTx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5C73E5-2829-4E3D-92E8-4672E6FF6FBC}" type="pres">
      <dgm:prSet presAssocID="{48CA4B66-637A-4211-8A47-359EB5F18837}" presName="sibTrans" presStyleLbl="sibTrans2D1" presStyleIdx="0" presStyleCnt="4"/>
      <dgm:spPr/>
    </dgm:pt>
    <dgm:pt modelId="{D1FC2707-18FB-4D56-9F23-E1E67D407A8A}" type="pres">
      <dgm:prSet presAssocID="{48CA4B66-637A-4211-8A47-359EB5F18837}" presName="connTx" presStyleLbl="sibTrans2D1" presStyleIdx="0" presStyleCnt="4"/>
      <dgm:spPr/>
    </dgm:pt>
    <dgm:pt modelId="{7122F735-6851-43CA-BC63-D93DC000FD73}" type="pres">
      <dgm:prSet presAssocID="{2A417019-D8E0-4740-8FFC-FBC37EBE4E15}" presName="composite" presStyleCnt="0"/>
      <dgm:spPr/>
    </dgm:pt>
    <dgm:pt modelId="{385B27AE-F130-4D01-A0A1-9F2FD6537BA5}" type="pres">
      <dgm:prSet presAssocID="{2A417019-D8E0-4740-8FFC-FBC37EBE4E15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659FDB-EAB7-492C-919A-1B765D3DBD4B}" type="pres">
      <dgm:prSet presAssocID="{2A417019-D8E0-4740-8FFC-FBC37EBE4E15}" presName="parSh" presStyleLbl="node1" presStyleIdx="1" presStyleCnt="5"/>
      <dgm:spPr/>
      <dgm:t>
        <a:bodyPr/>
        <a:lstStyle/>
        <a:p>
          <a:endParaRPr lang="en-US"/>
        </a:p>
      </dgm:t>
    </dgm:pt>
    <dgm:pt modelId="{39393DD2-800F-4326-BB72-BE7CF9D9AA98}" type="pres">
      <dgm:prSet presAssocID="{2A417019-D8E0-4740-8FFC-FBC37EBE4E15}" presName="desTx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61DC9E-C859-4FEC-ACBD-5FEB03C674AA}" type="pres">
      <dgm:prSet presAssocID="{29F4B422-6B27-4DF9-A617-414038546DB7}" presName="sibTrans" presStyleLbl="sibTrans2D1" presStyleIdx="1" presStyleCnt="4"/>
      <dgm:spPr/>
    </dgm:pt>
    <dgm:pt modelId="{BF3139A6-77B9-4967-A1E0-A62A7A8A194A}" type="pres">
      <dgm:prSet presAssocID="{29F4B422-6B27-4DF9-A617-414038546DB7}" presName="connTx" presStyleLbl="sibTrans2D1" presStyleIdx="1" presStyleCnt="4"/>
      <dgm:spPr/>
    </dgm:pt>
    <dgm:pt modelId="{63043DCD-7AE7-4A28-A264-4063986BAC41}" type="pres">
      <dgm:prSet presAssocID="{1D6D6412-A6D2-4CEC-97F9-FB8A77F50010}" presName="composite" presStyleCnt="0"/>
      <dgm:spPr/>
    </dgm:pt>
    <dgm:pt modelId="{6ED18FC9-60A7-41C1-A0A9-541EDF191341}" type="pres">
      <dgm:prSet presAssocID="{1D6D6412-A6D2-4CEC-97F9-FB8A77F50010}" presName="par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6D628-A446-407F-B5F8-0AC3EEABFE75}" type="pres">
      <dgm:prSet presAssocID="{1D6D6412-A6D2-4CEC-97F9-FB8A77F50010}" presName="parSh" presStyleLbl="node1" presStyleIdx="2" presStyleCnt="5"/>
      <dgm:spPr/>
      <dgm:t>
        <a:bodyPr/>
        <a:lstStyle/>
        <a:p>
          <a:endParaRPr lang="en-US"/>
        </a:p>
      </dgm:t>
    </dgm:pt>
    <dgm:pt modelId="{E6EDE791-5DC7-481D-9271-A1E7CFAB7278}" type="pres">
      <dgm:prSet presAssocID="{1D6D6412-A6D2-4CEC-97F9-FB8A77F50010}" presName="desTx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356562-3E16-4F0B-8701-F0D0A93F677C}" type="pres">
      <dgm:prSet presAssocID="{9D3B4B0C-E6AA-4DE1-94CA-F4D708568844}" presName="sibTrans" presStyleLbl="sibTrans2D1" presStyleIdx="2" presStyleCnt="4"/>
      <dgm:spPr/>
    </dgm:pt>
    <dgm:pt modelId="{707EB9A1-26E6-4A7B-B727-485CCB46B778}" type="pres">
      <dgm:prSet presAssocID="{9D3B4B0C-E6AA-4DE1-94CA-F4D708568844}" presName="connTx" presStyleLbl="sibTrans2D1" presStyleIdx="2" presStyleCnt="4"/>
      <dgm:spPr/>
    </dgm:pt>
    <dgm:pt modelId="{5B156562-C28A-4D53-933A-8A3561A6E31A}" type="pres">
      <dgm:prSet presAssocID="{BBF52BCD-24B1-4C7A-A1C9-1965BB4BA073}" presName="composite" presStyleCnt="0"/>
      <dgm:spPr/>
    </dgm:pt>
    <dgm:pt modelId="{91140084-66A8-4C63-BF0E-78D1CF610255}" type="pres">
      <dgm:prSet presAssocID="{BBF52BCD-24B1-4C7A-A1C9-1965BB4BA073}" presName="par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7967DC-9AC5-4B4F-B123-78685F4CC7EC}" type="pres">
      <dgm:prSet presAssocID="{BBF52BCD-24B1-4C7A-A1C9-1965BB4BA073}" presName="parSh" presStyleLbl="node1" presStyleIdx="3" presStyleCnt="5"/>
      <dgm:spPr/>
      <dgm:t>
        <a:bodyPr/>
        <a:lstStyle/>
        <a:p>
          <a:endParaRPr lang="en-US"/>
        </a:p>
      </dgm:t>
    </dgm:pt>
    <dgm:pt modelId="{81168673-0EC1-4001-9AF5-38CF1852E0F2}" type="pres">
      <dgm:prSet presAssocID="{BBF52BCD-24B1-4C7A-A1C9-1965BB4BA073}" presName="desTx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1E8CD9-DEF5-4BD3-9095-19791A0E7440}" type="pres">
      <dgm:prSet presAssocID="{1AC3C400-8055-4700-B655-BAA1619A59D5}" presName="sibTrans" presStyleLbl="sibTrans2D1" presStyleIdx="3" presStyleCnt="4"/>
      <dgm:spPr/>
    </dgm:pt>
    <dgm:pt modelId="{AEEDC7C9-C497-4FB7-801F-8A95C7E6039C}" type="pres">
      <dgm:prSet presAssocID="{1AC3C400-8055-4700-B655-BAA1619A59D5}" presName="connTx" presStyleLbl="sibTrans2D1" presStyleIdx="3" presStyleCnt="4"/>
      <dgm:spPr/>
    </dgm:pt>
    <dgm:pt modelId="{F4387698-8288-4692-A1E8-B9E1E3278F49}" type="pres">
      <dgm:prSet presAssocID="{9BA19619-D858-4CEA-A32B-8147759152AE}" presName="composite" presStyleCnt="0"/>
      <dgm:spPr/>
    </dgm:pt>
    <dgm:pt modelId="{326F05E4-58DF-4155-A5F6-F010FCB19130}" type="pres">
      <dgm:prSet presAssocID="{9BA19619-D858-4CEA-A32B-8147759152AE}" presName="par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9890E6-C38E-4E26-B3D1-1BBE8060B38C}" type="pres">
      <dgm:prSet presAssocID="{9BA19619-D858-4CEA-A32B-8147759152AE}" presName="parSh" presStyleLbl="node1" presStyleIdx="4" presStyleCnt="5"/>
      <dgm:spPr/>
      <dgm:t>
        <a:bodyPr/>
        <a:lstStyle/>
        <a:p>
          <a:endParaRPr lang="en-US"/>
        </a:p>
      </dgm:t>
    </dgm:pt>
    <dgm:pt modelId="{2EF13E21-48DE-4106-996E-C491C1417B48}" type="pres">
      <dgm:prSet presAssocID="{9BA19619-D858-4CEA-A32B-8147759152AE}" presName="desTx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4479E3-FB60-4F58-A933-A81E5F9CB0E5}" type="presOf" srcId="{29F4B422-6B27-4DF9-A617-414038546DB7}" destId="{BF3139A6-77B9-4967-A1E0-A62A7A8A194A}" srcOrd="1" destOrd="0" presId="urn:microsoft.com/office/officeart/2005/8/layout/process3"/>
    <dgm:cxn modelId="{4A2F0488-B191-49FB-A98E-158D5F295106}" type="presOf" srcId="{9CEAE738-533B-40F1-A4DB-B84FA708E8B3}" destId="{E6EDE791-5DC7-481D-9271-A1E7CFAB7278}" srcOrd="0" destOrd="1" presId="urn:microsoft.com/office/officeart/2005/8/layout/process3"/>
    <dgm:cxn modelId="{3E4BAA2C-D030-4F6C-B99F-98823226B59E}" type="presOf" srcId="{48CA4B66-637A-4211-8A47-359EB5F18837}" destId="{C65C73E5-2829-4E3D-92E8-4672E6FF6FBC}" srcOrd="0" destOrd="0" presId="urn:microsoft.com/office/officeart/2005/8/layout/process3"/>
    <dgm:cxn modelId="{1B7E4C01-30F8-4C0B-B563-05DF2FD8E5FD}" type="presOf" srcId="{2A417019-D8E0-4740-8FFC-FBC37EBE4E15}" destId="{385B27AE-F130-4D01-A0A1-9F2FD6537BA5}" srcOrd="0" destOrd="0" presId="urn:microsoft.com/office/officeart/2005/8/layout/process3"/>
    <dgm:cxn modelId="{9C9178E7-1C12-465B-A9CF-39FEB7036F73}" type="presOf" srcId="{9BA19619-D858-4CEA-A32B-8147759152AE}" destId="{326F05E4-58DF-4155-A5F6-F010FCB19130}" srcOrd="0" destOrd="0" presId="urn:microsoft.com/office/officeart/2005/8/layout/process3"/>
    <dgm:cxn modelId="{3217CE27-7859-4C62-AC54-0ACEC3194D4A}" type="presOf" srcId="{B667E1B7-DDA5-4B26-A46C-F9D4267EFA0F}" destId="{39393DD2-800F-4326-BB72-BE7CF9D9AA98}" srcOrd="0" destOrd="0" presId="urn:microsoft.com/office/officeart/2005/8/layout/process3"/>
    <dgm:cxn modelId="{383CBBEC-3223-49CB-8871-432F775C28C6}" type="presOf" srcId="{1D6D6412-A6D2-4CEC-97F9-FB8A77F50010}" destId="{6ED18FC9-60A7-41C1-A0A9-541EDF191341}" srcOrd="0" destOrd="0" presId="urn:microsoft.com/office/officeart/2005/8/layout/process3"/>
    <dgm:cxn modelId="{9178E29B-E79E-4A1E-B934-8A7C9F10C240}" type="presOf" srcId="{4E6F0A41-F130-4120-86CD-F7056E1DCEE3}" destId="{F98C2568-EE25-4AA5-8EBD-778EDE1353F2}" srcOrd="0" destOrd="0" presId="urn:microsoft.com/office/officeart/2005/8/layout/process3"/>
    <dgm:cxn modelId="{EA6EC192-8910-4304-8D8E-D4F45C184351}" type="presOf" srcId="{9D3B4B0C-E6AA-4DE1-94CA-F4D708568844}" destId="{707EB9A1-26E6-4A7B-B727-485CCB46B778}" srcOrd="1" destOrd="0" presId="urn:microsoft.com/office/officeart/2005/8/layout/process3"/>
    <dgm:cxn modelId="{2DFCD048-3307-461C-814D-A88E36646687}" srcId="{BBF52BCD-24B1-4C7A-A1C9-1965BB4BA073}" destId="{A67102CA-18DA-4704-856E-E546F5E536DE}" srcOrd="3" destOrd="0" parTransId="{A7C2AC73-D988-444F-BEB2-13B15021C066}" sibTransId="{9E01CA27-E383-4DB4-AC01-92F342EECB85}"/>
    <dgm:cxn modelId="{E32F45B2-EE6B-4657-BFA0-8BC8C1A2CA09}" srcId="{4E6F0A41-F130-4120-86CD-F7056E1DCEE3}" destId="{8B7DF632-D2BA-401A-831D-6DBB8F25E242}" srcOrd="1" destOrd="0" parTransId="{668DAE20-8A3D-4077-BDAC-E2F0662AAB7C}" sibTransId="{0532D0A5-BC26-4BA7-9D9B-FE745819F23B}"/>
    <dgm:cxn modelId="{90374AAA-160E-4C90-A67B-16F360440FD9}" type="presOf" srcId="{1AC3C400-8055-4700-B655-BAA1619A59D5}" destId="{AEEDC7C9-C497-4FB7-801F-8A95C7E6039C}" srcOrd="1" destOrd="0" presId="urn:microsoft.com/office/officeart/2005/8/layout/process3"/>
    <dgm:cxn modelId="{1FF07EFF-E713-4CDB-8E67-82ABB05C7FD3}" type="presOf" srcId="{2A417019-D8E0-4740-8FFC-FBC37EBE4E15}" destId="{3E659FDB-EAB7-492C-919A-1B765D3DBD4B}" srcOrd="1" destOrd="0" presId="urn:microsoft.com/office/officeart/2005/8/layout/process3"/>
    <dgm:cxn modelId="{4D422068-0CFE-413B-9CE7-F7EC6E1EC85B}" type="presOf" srcId="{8AD26701-C8B7-4169-A385-4CAFBD5ECEF1}" destId="{81168673-0EC1-4001-9AF5-38CF1852E0F2}" srcOrd="0" destOrd="0" presId="urn:microsoft.com/office/officeart/2005/8/layout/process3"/>
    <dgm:cxn modelId="{55710675-A20A-4139-BFF8-D111751D2062}" srcId="{1D6D6412-A6D2-4CEC-97F9-FB8A77F50010}" destId="{6F0297CF-64A2-47DA-8DF9-5B712F3870FB}" srcOrd="2" destOrd="0" parTransId="{B964ED39-0FD9-48CD-8DA0-6E4AC229FFEE}" sibTransId="{7AFA1DC7-A53C-4C02-B04E-12F0DA9E92A9}"/>
    <dgm:cxn modelId="{19246054-6179-40FF-BD9E-DF2D86DB9F67}" srcId="{4E6F0A41-F130-4120-86CD-F7056E1DCEE3}" destId="{23A65D55-303A-49FD-BF5C-2947856A4590}" srcOrd="0" destOrd="0" parTransId="{02BC3AF7-E7D1-47AB-936E-12398A8CE148}" sibTransId="{8DDA6093-0D18-4D63-9DC0-9A7AC0AD3A29}"/>
    <dgm:cxn modelId="{1CFC7AC1-8C9F-4BFD-8D00-BBEB5F79B885}" type="presOf" srcId="{BBF52BCD-24B1-4C7A-A1C9-1965BB4BA073}" destId="{747967DC-9AC5-4B4F-B123-78685F4CC7EC}" srcOrd="1" destOrd="0" presId="urn:microsoft.com/office/officeart/2005/8/layout/process3"/>
    <dgm:cxn modelId="{8CF5C13E-46C8-456E-A5E4-FFE85344AC7C}" srcId="{FB974C65-8887-4689-A83E-95B7DD88F119}" destId="{1D6D6412-A6D2-4CEC-97F9-FB8A77F50010}" srcOrd="2" destOrd="0" parTransId="{F422BE55-4DB2-4FBB-898C-99A5739FFB67}" sibTransId="{9D3B4B0C-E6AA-4DE1-94CA-F4D708568844}"/>
    <dgm:cxn modelId="{ED777ADC-AA24-4A67-8BCF-51CD09BAD60C}" type="presOf" srcId="{A2FACA6D-5535-4ADC-93FC-B0044907A55D}" destId="{E6EDE791-5DC7-481D-9271-A1E7CFAB7278}" srcOrd="0" destOrd="0" presId="urn:microsoft.com/office/officeart/2005/8/layout/process3"/>
    <dgm:cxn modelId="{FE05955D-E374-425B-86A1-575DB85F80F5}" srcId="{2A417019-D8E0-4740-8FFC-FBC37EBE4E15}" destId="{B667E1B7-DDA5-4B26-A46C-F9D4267EFA0F}" srcOrd="0" destOrd="0" parTransId="{230B05AC-F8DE-4905-937C-E540E98FB934}" sibTransId="{5DD5ACA0-5CAD-4AD1-B31D-9E71CBF65E3B}"/>
    <dgm:cxn modelId="{E000F594-692E-4D36-A162-AA7183331EE5}" type="presOf" srcId="{8B7DF632-D2BA-401A-831D-6DBB8F25E242}" destId="{763FB7D0-466A-4F85-8E54-CAC1C3994210}" srcOrd="0" destOrd="1" presId="urn:microsoft.com/office/officeart/2005/8/layout/process3"/>
    <dgm:cxn modelId="{C27196BD-5D56-4A2C-8AAC-90F6CF9A8D37}" type="presOf" srcId="{9BA19619-D858-4CEA-A32B-8147759152AE}" destId="{AF9890E6-C38E-4E26-B3D1-1BBE8060B38C}" srcOrd="1" destOrd="0" presId="urn:microsoft.com/office/officeart/2005/8/layout/process3"/>
    <dgm:cxn modelId="{DC3309AC-B7D5-459C-A7AF-497538DD69DB}" type="presOf" srcId="{1AC3C400-8055-4700-B655-BAA1619A59D5}" destId="{CE1E8CD9-DEF5-4BD3-9095-19791A0E7440}" srcOrd="0" destOrd="0" presId="urn:microsoft.com/office/officeart/2005/8/layout/process3"/>
    <dgm:cxn modelId="{BD6B97D8-D186-4525-B026-6EBD7C2907BF}" type="presOf" srcId="{207BE6AE-A7E3-455B-8B52-A144F5054567}" destId="{81168673-0EC1-4001-9AF5-38CF1852E0F2}" srcOrd="0" destOrd="2" presId="urn:microsoft.com/office/officeart/2005/8/layout/process3"/>
    <dgm:cxn modelId="{9E4C2667-D359-4E47-8A2C-E5FD07FEAF94}" type="presOf" srcId="{01B5058D-B85D-4FD3-92B1-E7935C1492D9}" destId="{81168673-0EC1-4001-9AF5-38CF1852E0F2}" srcOrd="0" destOrd="1" presId="urn:microsoft.com/office/officeart/2005/8/layout/process3"/>
    <dgm:cxn modelId="{0CFC6997-8463-4E8E-A4EA-785750BDFEC0}" type="presOf" srcId="{4E6F0A41-F130-4120-86CD-F7056E1DCEE3}" destId="{7BD0D44E-8ADC-4213-8777-0F01F554CE8B}" srcOrd="1" destOrd="0" presId="urn:microsoft.com/office/officeart/2005/8/layout/process3"/>
    <dgm:cxn modelId="{D3AC3151-9269-478C-8D33-282E01B8D1E4}" type="presOf" srcId="{52ED80F0-254E-4EEC-8E44-F744EDBB9684}" destId="{39393DD2-800F-4326-BB72-BE7CF9D9AA98}" srcOrd="0" destOrd="1" presId="urn:microsoft.com/office/officeart/2005/8/layout/process3"/>
    <dgm:cxn modelId="{647195F9-9BC4-4E5B-B145-6AF9E3311C3D}" srcId="{1D6D6412-A6D2-4CEC-97F9-FB8A77F50010}" destId="{9CEAE738-533B-40F1-A4DB-B84FA708E8B3}" srcOrd="1" destOrd="0" parTransId="{6312D17F-EBE0-45EC-A758-BFDEF6B1B0C4}" sibTransId="{6A384179-FE82-461C-86A0-B372038E3DE2}"/>
    <dgm:cxn modelId="{B5427CF9-73DC-4029-9A50-0C6435F46DB2}" srcId="{BBF52BCD-24B1-4C7A-A1C9-1965BB4BA073}" destId="{207BE6AE-A7E3-455B-8B52-A144F5054567}" srcOrd="2" destOrd="0" parTransId="{028E7FD0-B988-408B-B02A-ECCCC257B961}" sibTransId="{B344FC62-897C-433C-AD6C-81B56CE98A04}"/>
    <dgm:cxn modelId="{60CFBE33-69F7-4737-B8BA-64F391554D9C}" srcId="{FB974C65-8887-4689-A83E-95B7DD88F119}" destId="{2A417019-D8E0-4740-8FFC-FBC37EBE4E15}" srcOrd="1" destOrd="0" parTransId="{EA4B513D-6789-4D44-99C8-EF8BD97092CE}" sibTransId="{29F4B422-6B27-4DF9-A617-414038546DB7}"/>
    <dgm:cxn modelId="{134F28E1-C429-4273-B322-27C035EE63AC}" type="presOf" srcId="{29F4B422-6B27-4DF9-A617-414038546DB7}" destId="{2D61DC9E-C859-4FEC-ACBD-5FEB03C674AA}" srcOrd="0" destOrd="0" presId="urn:microsoft.com/office/officeart/2005/8/layout/process3"/>
    <dgm:cxn modelId="{6C155A85-9CEA-4DDB-8C76-CD6FEB252FBA}" type="presOf" srcId="{6F0297CF-64A2-47DA-8DF9-5B712F3870FB}" destId="{E6EDE791-5DC7-481D-9271-A1E7CFAB7278}" srcOrd="0" destOrd="2" presId="urn:microsoft.com/office/officeart/2005/8/layout/process3"/>
    <dgm:cxn modelId="{037A57E9-A73E-47CA-BCDF-EB030BF9D682}" type="presOf" srcId="{1D6D6412-A6D2-4CEC-97F9-FB8A77F50010}" destId="{6BA6D628-A446-407F-B5F8-0AC3EEABFE75}" srcOrd="1" destOrd="0" presId="urn:microsoft.com/office/officeart/2005/8/layout/process3"/>
    <dgm:cxn modelId="{24B263D9-78CE-4D2B-93DA-C730FC1DBE20}" srcId="{BBF52BCD-24B1-4C7A-A1C9-1965BB4BA073}" destId="{01B5058D-B85D-4FD3-92B1-E7935C1492D9}" srcOrd="1" destOrd="0" parTransId="{1A89FECF-F321-4228-8217-6A5F6F3C59FD}" sibTransId="{6C93BD91-7EFC-44E8-AA96-2F34CAF6838B}"/>
    <dgm:cxn modelId="{0768248C-C0DA-450D-9A59-5EBED53AD072}" type="presOf" srcId="{89E5E7B5-DFE3-41BA-9A5B-BF9BB1350806}" destId="{2EF13E21-48DE-4106-996E-C491C1417B48}" srcOrd="0" destOrd="0" presId="urn:microsoft.com/office/officeart/2005/8/layout/process3"/>
    <dgm:cxn modelId="{900E6FB8-6637-49BB-B26C-56C907A0975F}" srcId="{FB974C65-8887-4689-A83E-95B7DD88F119}" destId="{9BA19619-D858-4CEA-A32B-8147759152AE}" srcOrd="4" destOrd="0" parTransId="{107D02CD-9BE1-4413-AB58-E73455D21699}" sibTransId="{D7588698-F912-4111-B93D-ABD4C14AD300}"/>
    <dgm:cxn modelId="{9453A2CC-AFAC-486E-A067-B21FA8306225}" type="presOf" srcId="{BBF52BCD-24B1-4C7A-A1C9-1965BB4BA073}" destId="{91140084-66A8-4C63-BF0E-78D1CF610255}" srcOrd="0" destOrd="0" presId="urn:microsoft.com/office/officeart/2005/8/layout/process3"/>
    <dgm:cxn modelId="{905AC4CC-0619-43D1-AC12-B418780707BE}" srcId="{4E6F0A41-F130-4120-86CD-F7056E1DCEE3}" destId="{BF949823-EE6F-4B14-8D8C-9F9ACEC466D2}" srcOrd="2" destOrd="0" parTransId="{C1067694-6725-4810-B7B0-03681E0BFFDD}" sibTransId="{175B9F1E-01E3-4F19-92F7-A1B7A3E3FF8A}"/>
    <dgm:cxn modelId="{910C91BB-3840-4103-A69F-7381008DA84A}" srcId="{FB974C65-8887-4689-A83E-95B7DD88F119}" destId="{BBF52BCD-24B1-4C7A-A1C9-1965BB4BA073}" srcOrd="3" destOrd="0" parTransId="{F25F7B7D-2C33-4B2C-A681-D3F065D52A44}" sibTransId="{1AC3C400-8055-4700-B655-BAA1619A59D5}"/>
    <dgm:cxn modelId="{B5A7A902-A245-419F-840F-13ACE0D4B45A}" type="presOf" srcId="{A67102CA-18DA-4704-856E-E546F5E536DE}" destId="{81168673-0EC1-4001-9AF5-38CF1852E0F2}" srcOrd="0" destOrd="3" presId="urn:microsoft.com/office/officeart/2005/8/layout/process3"/>
    <dgm:cxn modelId="{6321B6CB-0FE9-4A55-B03F-ADF1CBC09BB4}" type="presOf" srcId="{FB974C65-8887-4689-A83E-95B7DD88F119}" destId="{A88984D0-4BDB-4BFA-8E8B-647921E62375}" srcOrd="0" destOrd="0" presId="urn:microsoft.com/office/officeart/2005/8/layout/process3"/>
    <dgm:cxn modelId="{8552B2C1-BEED-4679-86B0-DBAAE88E96C5}" srcId="{BBF52BCD-24B1-4C7A-A1C9-1965BB4BA073}" destId="{8AD26701-C8B7-4169-A385-4CAFBD5ECEF1}" srcOrd="0" destOrd="0" parTransId="{3CDC09D8-87B1-46F3-916E-D707C9FF0A99}" sibTransId="{AFE86C49-FEE7-4F3D-8BEC-E675FAE30B38}"/>
    <dgm:cxn modelId="{AAFFF449-A619-40FE-8AB7-1C17CCEA0DB1}" srcId="{FB974C65-8887-4689-A83E-95B7DD88F119}" destId="{4E6F0A41-F130-4120-86CD-F7056E1DCEE3}" srcOrd="0" destOrd="0" parTransId="{8B73BC9C-DE2B-44DE-BA45-45A19AFAE6C8}" sibTransId="{48CA4B66-637A-4211-8A47-359EB5F18837}"/>
    <dgm:cxn modelId="{F6AD0332-8B79-47C0-BFCB-2A9E520D1A2D}" type="presOf" srcId="{BF949823-EE6F-4B14-8D8C-9F9ACEC466D2}" destId="{763FB7D0-466A-4F85-8E54-CAC1C3994210}" srcOrd="0" destOrd="2" presId="urn:microsoft.com/office/officeart/2005/8/layout/process3"/>
    <dgm:cxn modelId="{D5C40711-5BC2-40F3-9999-9E7A5EC3AB14}" type="presOf" srcId="{9D3B4B0C-E6AA-4DE1-94CA-F4D708568844}" destId="{3B356562-3E16-4F0B-8701-F0D0A93F677C}" srcOrd="0" destOrd="0" presId="urn:microsoft.com/office/officeart/2005/8/layout/process3"/>
    <dgm:cxn modelId="{8AA4D6A0-1B28-4C29-BEF5-CE10D9F88C88}" type="presOf" srcId="{48CA4B66-637A-4211-8A47-359EB5F18837}" destId="{D1FC2707-18FB-4D56-9F23-E1E67D407A8A}" srcOrd="1" destOrd="0" presId="urn:microsoft.com/office/officeart/2005/8/layout/process3"/>
    <dgm:cxn modelId="{A717DC4A-D23C-4E3D-BBE7-C6C2327D59EF}" srcId="{1D6D6412-A6D2-4CEC-97F9-FB8A77F50010}" destId="{A2FACA6D-5535-4ADC-93FC-B0044907A55D}" srcOrd="0" destOrd="0" parTransId="{709D4975-BC5F-4171-AB05-6E7C937B9C76}" sibTransId="{0ED25C9C-851F-42DA-82A6-29C62C410CDA}"/>
    <dgm:cxn modelId="{3F871492-A701-4037-9345-F49CA7DD8E63}" type="presOf" srcId="{23A65D55-303A-49FD-BF5C-2947856A4590}" destId="{763FB7D0-466A-4F85-8E54-CAC1C3994210}" srcOrd="0" destOrd="0" presId="urn:microsoft.com/office/officeart/2005/8/layout/process3"/>
    <dgm:cxn modelId="{7A46D289-751A-481F-8C68-C0A5901FA680}" srcId="{9BA19619-D858-4CEA-A32B-8147759152AE}" destId="{89E5E7B5-DFE3-41BA-9A5B-BF9BB1350806}" srcOrd="0" destOrd="0" parTransId="{61D7917B-B973-437B-A736-320FAB882955}" sibTransId="{8D083ECA-7D42-464D-949F-99B7FD8DA2D8}"/>
    <dgm:cxn modelId="{E5BC4E7B-4C54-4A92-B4DF-B037407E7629}" srcId="{2A417019-D8E0-4740-8FFC-FBC37EBE4E15}" destId="{52ED80F0-254E-4EEC-8E44-F744EDBB9684}" srcOrd="1" destOrd="0" parTransId="{8602A026-EAF0-467E-9114-F120C41B6412}" sibTransId="{CD4E0079-35BD-4C01-8B30-6E26314C58E8}"/>
    <dgm:cxn modelId="{EF5521BB-9A7C-4455-A716-14A9C24533EB}" type="presParOf" srcId="{A88984D0-4BDB-4BFA-8E8B-647921E62375}" destId="{1CFE7D01-BE99-4F56-A11F-573B1855E9E8}" srcOrd="0" destOrd="0" presId="urn:microsoft.com/office/officeart/2005/8/layout/process3"/>
    <dgm:cxn modelId="{6A718C16-15B7-47A5-9A66-4E197A7249D4}" type="presParOf" srcId="{1CFE7D01-BE99-4F56-A11F-573B1855E9E8}" destId="{F98C2568-EE25-4AA5-8EBD-778EDE1353F2}" srcOrd="0" destOrd="0" presId="urn:microsoft.com/office/officeart/2005/8/layout/process3"/>
    <dgm:cxn modelId="{AB4BBEA8-0A2C-4815-9EAB-4CF9CC122B07}" type="presParOf" srcId="{1CFE7D01-BE99-4F56-A11F-573B1855E9E8}" destId="{7BD0D44E-8ADC-4213-8777-0F01F554CE8B}" srcOrd="1" destOrd="0" presId="urn:microsoft.com/office/officeart/2005/8/layout/process3"/>
    <dgm:cxn modelId="{74C3292B-1875-4E96-AEE9-B53EB3205426}" type="presParOf" srcId="{1CFE7D01-BE99-4F56-A11F-573B1855E9E8}" destId="{763FB7D0-466A-4F85-8E54-CAC1C3994210}" srcOrd="2" destOrd="0" presId="urn:microsoft.com/office/officeart/2005/8/layout/process3"/>
    <dgm:cxn modelId="{12AA228A-DDCA-414D-9946-9F40DFBA362E}" type="presParOf" srcId="{A88984D0-4BDB-4BFA-8E8B-647921E62375}" destId="{C65C73E5-2829-4E3D-92E8-4672E6FF6FBC}" srcOrd="1" destOrd="0" presId="urn:microsoft.com/office/officeart/2005/8/layout/process3"/>
    <dgm:cxn modelId="{C2A9A82C-7991-4A0F-A450-F65FA16F7106}" type="presParOf" srcId="{C65C73E5-2829-4E3D-92E8-4672E6FF6FBC}" destId="{D1FC2707-18FB-4D56-9F23-E1E67D407A8A}" srcOrd="0" destOrd="0" presId="urn:microsoft.com/office/officeart/2005/8/layout/process3"/>
    <dgm:cxn modelId="{832F8A9C-CAAB-459D-A3A6-BECB42E5C21A}" type="presParOf" srcId="{A88984D0-4BDB-4BFA-8E8B-647921E62375}" destId="{7122F735-6851-43CA-BC63-D93DC000FD73}" srcOrd="2" destOrd="0" presId="urn:microsoft.com/office/officeart/2005/8/layout/process3"/>
    <dgm:cxn modelId="{EAC56E21-EA49-4798-AB48-94DEC324EBAB}" type="presParOf" srcId="{7122F735-6851-43CA-BC63-D93DC000FD73}" destId="{385B27AE-F130-4D01-A0A1-9F2FD6537BA5}" srcOrd="0" destOrd="0" presId="urn:microsoft.com/office/officeart/2005/8/layout/process3"/>
    <dgm:cxn modelId="{0885AE9B-2A37-4C08-ABF6-3C7D9645DED5}" type="presParOf" srcId="{7122F735-6851-43CA-BC63-D93DC000FD73}" destId="{3E659FDB-EAB7-492C-919A-1B765D3DBD4B}" srcOrd="1" destOrd="0" presId="urn:microsoft.com/office/officeart/2005/8/layout/process3"/>
    <dgm:cxn modelId="{634004F1-EBAF-49E0-AA13-C3635373798F}" type="presParOf" srcId="{7122F735-6851-43CA-BC63-D93DC000FD73}" destId="{39393DD2-800F-4326-BB72-BE7CF9D9AA98}" srcOrd="2" destOrd="0" presId="urn:microsoft.com/office/officeart/2005/8/layout/process3"/>
    <dgm:cxn modelId="{2782E83B-E962-4001-99F2-04ACCDBC7E73}" type="presParOf" srcId="{A88984D0-4BDB-4BFA-8E8B-647921E62375}" destId="{2D61DC9E-C859-4FEC-ACBD-5FEB03C674AA}" srcOrd="3" destOrd="0" presId="urn:microsoft.com/office/officeart/2005/8/layout/process3"/>
    <dgm:cxn modelId="{8D2F111D-7364-4AD6-A1AC-3C3C96F45159}" type="presParOf" srcId="{2D61DC9E-C859-4FEC-ACBD-5FEB03C674AA}" destId="{BF3139A6-77B9-4967-A1E0-A62A7A8A194A}" srcOrd="0" destOrd="0" presId="urn:microsoft.com/office/officeart/2005/8/layout/process3"/>
    <dgm:cxn modelId="{1ABD7373-9337-48CC-906D-0CE0F6899C8A}" type="presParOf" srcId="{A88984D0-4BDB-4BFA-8E8B-647921E62375}" destId="{63043DCD-7AE7-4A28-A264-4063986BAC41}" srcOrd="4" destOrd="0" presId="urn:microsoft.com/office/officeart/2005/8/layout/process3"/>
    <dgm:cxn modelId="{DA198B39-DB9A-4CA8-99F2-B41B5DC6F707}" type="presParOf" srcId="{63043DCD-7AE7-4A28-A264-4063986BAC41}" destId="{6ED18FC9-60A7-41C1-A0A9-541EDF191341}" srcOrd="0" destOrd="0" presId="urn:microsoft.com/office/officeart/2005/8/layout/process3"/>
    <dgm:cxn modelId="{114ADB96-7879-4E3B-B83D-D556AF30B161}" type="presParOf" srcId="{63043DCD-7AE7-4A28-A264-4063986BAC41}" destId="{6BA6D628-A446-407F-B5F8-0AC3EEABFE75}" srcOrd="1" destOrd="0" presId="urn:microsoft.com/office/officeart/2005/8/layout/process3"/>
    <dgm:cxn modelId="{E981786C-D92D-4553-9D97-1F4272CA1CB5}" type="presParOf" srcId="{63043DCD-7AE7-4A28-A264-4063986BAC41}" destId="{E6EDE791-5DC7-481D-9271-A1E7CFAB7278}" srcOrd="2" destOrd="0" presId="urn:microsoft.com/office/officeart/2005/8/layout/process3"/>
    <dgm:cxn modelId="{BADA305D-0003-4B3E-9AB0-C41B6EF4B489}" type="presParOf" srcId="{A88984D0-4BDB-4BFA-8E8B-647921E62375}" destId="{3B356562-3E16-4F0B-8701-F0D0A93F677C}" srcOrd="5" destOrd="0" presId="urn:microsoft.com/office/officeart/2005/8/layout/process3"/>
    <dgm:cxn modelId="{6A4E34B5-9747-472C-96D1-E1CA4ACF0EEF}" type="presParOf" srcId="{3B356562-3E16-4F0B-8701-F0D0A93F677C}" destId="{707EB9A1-26E6-4A7B-B727-485CCB46B778}" srcOrd="0" destOrd="0" presId="urn:microsoft.com/office/officeart/2005/8/layout/process3"/>
    <dgm:cxn modelId="{67AA35AF-AFB6-4873-B186-9C96650100C9}" type="presParOf" srcId="{A88984D0-4BDB-4BFA-8E8B-647921E62375}" destId="{5B156562-C28A-4D53-933A-8A3561A6E31A}" srcOrd="6" destOrd="0" presId="urn:microsoft.com/office/officeart/2005/8/layout/process3"/>
    <dgm:cxn modelId="{1FC122F4-4C77-4124-9834-DE4D1420751A}" type="presParOf" srcId="{5B156562-C28A-4D53-933A-8A3561A6E31A}" destId="{91140084-66A8-4C63-BF0E-78D1CF610255}" srcOrd="0" destOrd="0" presId="urn:microsoft.com/office/officeart/2005/8/layout/process3"/>
    <dgm:cxn modelId="{7875EA13-7659-4184-828E-A96EA6F86ABA}" type="presParOf" srcId="{5B156562-C28A-4D53-933A-8A3561A6E31A}" destId="{747967DC-9AC5-4B4F-B123-78685F4CC7EC}" srcOrd="1" destOrd="0" presId="urn:microsoft.com/office/officeart/2005/8/layout/process3"/>
    <dgm:cxn modelId="{F8E6EBF9-3521-40B6-A6F9-72CA7E8BBD3F}" type="presParOf" srcId="{5B156562-C28A-4D53-933A-8A3561A6E31A}" destId="{81168673-0EC1-4001-9AF5-38CF1852E0F2}" srcOrd="2" destOrd="0" presId="urn:microsoft.com/office/officeart/2005/8/layout/process3"/>
    <dgm:cxn modelId="{3568F604-9559-4210-B189-A97C06ECEEDA}" type="presParOf" srcId="{A88984D0-4BDB-4BFA-8E8B-647921E62375}" destId="{CE1E8CD9-DEF5-4BD3-9095-19791A0E7440}" srcOrd="7" destOrd="0" presId="urn:microsoft.com/office/officeart/2005/8/layout/process3"/>
    <dgm:cxn modelId="{35A17832-0CAC-4CD3-9FAE-DB4FCA9CBD55}" type="presParOf" srcId="{CE1E8CD9-DEF5-4BD3-9095-19791A0E7440}" destId="{AEEDC7C9-C497-4FB7-801F-8A95C7E6039C}" srcOrd="0" destOrd="0" presId="urn:microsoft.com/office/officeart/2005/8/layout/process3"/>
    <dgm:cxn modelId="{2A35A19C-47D0-4720-A09A-59F683B478E7}" type="presParOf" srcId="{A88984D0-4BDB-4BFA-8E8B-647921E62375}" destId="{F4387698-8288-4692-A1E8-B9E1E3278F49}" srcOrd="8" destOrd="0" presId="urn:microsoft.com/office/officeart/2005/8/layout/process3"/>
    <dgm:cxn modelId="{F7C1CB91-3D53-4024-8976-175B0E9F91C8}" type="presParOf" srcId="{F4387698-8288-4692-A1E8-B9E1E3278F49}" destId="{326F05E4-58DF-4155-A5F6-F010FCB19130}" srcOrd="0" destOrd="0" presId="urn:microsoft.com/office/officeart/2005/8/layout/process3"/>
    <dgm:cxn modelId="{9CE32326-8A84-4962-878D-F6DFF5A419EA}" type="presParOf" srcId="{F4387698-8288-4692-A1E8-B9E1E3278F49}" destId="{AF9890E6-C38E-4E26-B3D1-1BBE8060B38C}" srcOrd="1" destOrd="0" presId="urn:microsoft.com/office/officeart/2005/8/layout/process3"/>
    <dgm:cxn modelId="{43CEFA3F-6EB7-4B9B-B596-F442A11894C7}" type="presParOf" srcId="{F4387698-8288-4692-A1E8-B9E1E3278F49}" destId="{2EF13E21-48DE-4106-996E-C491C1417B4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0D44E-8ADC-4213-8777-0F01F554CE8B}">
      <dsp:nvSpPr>
        <dsp:cNvPr id="0" name=""/>
        <dsp:cNvSpPr/>
      </dsp:nvSpPr>
      <dsp:spPr>
        <a:xfrm>
          <a:off x="5639" y="369511"/>
          <a:ext cx="1272414" cy="731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1. </a:t>
          </a:r>
          <a:r>
            <a:rPr lang="en-US" sz="1300" kern="1200" dirty="0" err="1" smtClean="0"/>
            <a:t>Phân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tích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đề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bài</a:t>
          </a:r>
          <a:endParaRPr lang="en-US" sz="1300" kern="1200" dirty="0"/>
        </a:p>
      </dsp:txBody>
      <dsp:txXfrm>
        <a:off x="5639" y="369511"/>
        <a:ext cx="1272414" cy="487939"/>
      </dsp:txXfrm>
    </dsp:sp>
    <dsp:sp modelId="{763FB7D0-466A-4F85-8E54-CAC1C3994210}">
      <dsp:nvSpPr>
        <dsp:cNvPr id="0" name=""/>
        <dsp:cNvSpPr/>
      </dsp:nvSpPr>
      <dsp:spPr>
        <a:xfrm>
          <a:off x="266254" y="857451"/>
          <a:ext cx="1272414" cy="15682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Phân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tích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yêu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cầu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Đọc</a:t>
          </a:r>
          <a:r>
            <a:rPr lang="en-US" sz="1300" kern="1200" dirty="0" smtClean="0"/>
            <a:t> input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</dsp:txBody>
      <dsp:txXfrm>
        <a:off x="303522" y="894719"/>
        <a:ext cx="1197878" cy="1493721"/>
      </dsp:txXfrm>
    </dsp:sp>
    <dsp:sp modelId="{C65C73E5-2829-4E3D-92E8-4672E6FF6FBC}">
      <dsp:nvSpPr>
        <dsp:cNvPr id="0" name=""/>
        <dsp:cNvSpPr/>
      </dsp:nvSpPr>
      <dsp:spPr>
        <a:xfrm>
          <a:off x="1470947" y="455084"/>
          <a:ext cx="408934" cy="3167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470947" y="518443"/>
        <a:ext cx="313896" cy="190076"/>
      </dsp:txXfrm>
    </dsp:sp>
    <dsp:sp modelId="{3E659FDB-EAB7-492C-919A-1B765D3DBD4B}">
      <dsp:nvSpPr>
        <dsp:cNvPr id="0" name=""/>
        <dsp:cNvSpPr/>
      </dsp:nvSpPr>
      <dsp:spPr>
        <a:xfrm>
          <a:off x="2049627" y="369511"/>
          <a:ext cx="1272414" cy="731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2. </a:t>
          </a:r>
          <a:r>
            <a:rPr lang="en-US" sz="1300" kern="1200" dirty="0" err="1" smtClean="0"/>
            <a:t>Đưa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ra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giải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thuật</a:t>
          </a:r>
          <a:endParaRPr lang="en-US" sz="1300" kern="1200" dirty="0"/>
        </a:p>
      </dsp:txBody>
      <dsp:txXfrm>
        <a:off x="2049627" y="369511"/>
        <a:ext cx="1272414" cy="487939"/>
      </dsp:txXfrm>
    </dsp:sp>
    <dsp:sp modelId="{39393DD2-800F-4326-BB72-BE7CF9D9AA98}">
      <dsp:nvSpPr>
        <dsp:cNvPr id="0" name=""/>
        <dsp:cNvSpPr/>
      </dsp:nvSpPr>
      <dsp:spPr>
        <a:xfrm>
          <a:off x="2310242" y="857451"/>
          <a:ext cx="1272414" cy="15682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Đưa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ra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giải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thuật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Tính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độ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phức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tạp</a:t>
          </a:r>
          <a:endParaRPr lang="en-US" sz="1300" kern="1200" dirty="0"/>
        </a:p>
      </dsp:txBody>
      <dsp:txXfrm>
        <a:off x="2347510" y="894719"/>
        <a:ext cx="1197878" cy="1493721"/>
      </dsp:txXfrm>
    </dsp:sp>
    <dsp:sp modelId="{2D61DC9E-C859-4FEC-ACBD-5FEB03C674AA}">
      <dsp:nvSpPr>
        <dsp:cNvPr id="0" name=""/>
        <dsp:cNvSpPr/>
      </dsp:nvSpPr>
      <dsp:spPr>
        <a:xfrm>
          <a:off x="3514935" y="455084"/>
          <a:ext cx="408934" cy="3167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514935" y="518443"/>
        <a:ext cx="313896" cy="190076"/>
      </dsp:txXfrm>
    </dsp:sp>
    <dsp:sp modelId="{6BA6D628-A446-407F-B5F8-0AC3EEABFE75}">
      <dsp:nvSpPr>
        <dsp:cNvPr id="0" name=""/>
        <dsp:cNvSpPr/>
      </dsp:nvSpPr>
      <dsp:spPr>
        <a:xfrm>
          <a:off x="4093616" y="369511"/>
          <a:ext cx="1272414" cy="731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3. </a:t>
          </a:r>
          <a:r>
            <a:rPr lang="en-US" sz="1300" kern="1200" dirty="0" err="1" smtClean="0"/>
            <a:t>Tối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ưu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giải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thuật</a:t>
          </a:r>
          <a:endParaRPr lang="en-US" sz="1300" kern="1200" dirty="0"/>
        </a:p>
      </dsp:txBody>
      <dsp:txXfrm>
        <a:off x="4093616" y="369511"/>
        <a:ext cx="1272414" cy="487939"/>
      </dsp:txXfrm>
    </dsp:sp>
    <dsp:sp modelId="{E6EDE791-5DC7-481D-9271-A1E7CFAB7278}">
      <dsp:nvSpPr>
        <dsp:cNvPr id="0" name=""/>
        <dsp:cNvSpPr/>
      </dsp:nvSpPr>
      <dsp:spPr>
        <a:xfrm>
          <a:off x="4354231" y="857451"/>
          <a:ext cx="1272414" cy="15682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Thêm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cận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Đổi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giải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thuật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Giảm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độ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phức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tạp</a:t>
          </a:r>
          <a:endParaRPr lang="en-US" sz="1300" kern="1200" dirty="0"/>
        </a:p>
      </dsp:txBody>
      <dsp:txXfrm>
        <a:off x="4391499" y="894719"/>
        <a:ext cx="1197878" cy="1493721"/>
      </dsp:txXfrm>
    </dsp:sp>
    <dsp:sp modelId="{3B356562-3E16-4F0B-8701-F0D0A93F677C}">
      <dsp:nvSpPr>
        <dsp:cNvPr id="0" name=""/>
        <dsp:cNvSpPr/>
      </dsp:nvSpPr>
      <dsp:spPr>
        <a:xfrm>
          <a:off x="5558924" y="455084"/>
          <a:ext cx="408934" cy="3167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558924" y="518443"/>
        <a:ext cx="313896" cy="190076"/>
      </dsp:txXfrm>
    </dsp:sp>
    <dsp:sp modelId="{747967DC-9AC5-4B4F-B123-78685F4CC7EC}">
      <dsp:nvSpPr>
        <dsp:cNvPr id="0" name=""/>
        <dsp:cNvSpPr/>
      </dsp:nvSpPr>
      <dsp:spPr>
        <a:xfrm>
          <a:off x="6137604" y="369511"/>
          <a:ext cx="1272414" cy="731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4. Test </a:t>
          </a:r>
          <a:endParaRPr lang="en-US" sz="1300" kern="1200" dirty="0"/>
        </a:p>
      </dsp:txBody>
      <dsp:txXfrm>
        <a:off x="6137604" y="369511"/>
        <a:ext cx="1272414" cy="487939"/>
      </dsp:txXfrm>
    </dsp:sp>
    <dsp:sp modelId="{81168673-0EC1-4001-9AF5-38CF1852E0F2}">
      <dsp:nvSpPr>
        <dsp:cNvPr id="0" name=""/>
        <dsp:cNvSpPr/>
      </dsp:nvSpPr>
      <dsp:spPr>
        <a:xfrm>
          <a:off x="6398219" y="857451"/>
          <a:ext cx="1272414" cy="15682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Test </a:t>
          </a:r>
          <a:r>
            <a:rPr lang="en-US" sz="1300" kern="1200" dirty="0" err="1" smtClean="0"/>
            <a:t>theo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đề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bài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Test </a:t>
          </a:r>
          <a:r>
            <a:rPr lang="en-US" sz="1300" kern="1200" dirty="0" err="1" smtClean="0"/>
            <a:t>bộ</a:t>
          </a:r>
          <a:r>
            <a:rPr lang="en-US" sz="1300" kern="1200" dirty="0" smtClean="0"/>
            <a:t> test </a:t>
          </a:r>
          <a:r>
            <a:rPr lang="en-US" sz="1300" kern="1200" dirty="0" err="1" smtClean="0"/>
            <a:t>biên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Test </a:t>
          </a:r>
          <a:r>
            <a:rPr lang="en-US" sz="1300" kern="1200" dirty="0" err="1" smtClean="0"/>
            <a:t>bộ</a:t>
          </a:r>
          <a:r>
            <a:rPr lang="en-US" sz="1300" kern="1200" dirty="0" smtClean="0"/>
            <a:t> test </a:t>
          </a:r>
          <a:r>
            <a:rPr lang="en-US" sz="1300" kern="1200" dirty="0" err="1" smtClean="0"/>
            <a:t>đặc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biệt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…</a:t>
          </a:r>
          <a:endParaRPr lang="en-US" sz="1300" kern="1200" dirty="0"/>
        </a:p>
      </dsp:txBody>
      <dsp:txXfrm>
        <a:off x="6435487" y="894719"/>
        <a:ext cx="1197878" cy="1493721"/>
      </dsp:txXfrm>
    </dsp:sp>
    <dsp:sp modelId="{CE1E8CD9-DEF5-4BD3-9095-19791A0E7440}">
      <dsp:nvSpPr>
        <dsp:cNvPr id="0" name=""/>
        <dsp:cNvSpPr/>
      </dsp:nvSpPr>
      <dsp:spPr>
        <a:xfrm>
          <a:off x="7602912" y="455084"/>
          <a:ext cx="408934" cy="3167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7602912" y="518443"/>
        <a:ext cx="313896" cy="190076"/>
      </dsp:txXfrm>
    </dsp:sp>
    <dsp:sp modelId="{AF9890E6-C38E-4E26-B3D1-1BBE8060B38C}">
      <dsp:nvSpPr>
        <dsp:cNvPr id="0" name=""/>
        <dsp:cNvSpPr/>
      </dsp:nvSpPr>
      <dsp:spPr>
        <a:xfrm>
          <a:off x="8181592" y="369511"/>
          <a:ext cx="1272414" cy="731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5. </a:t>
          </a:r>
          <a:r>
            <a:rPr lang="en-US" sz="1300" kern="1200" dirty="0" err="1" smtClean="0"/>
            <a:t>Gủi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bài</a:t>
          </a:r>
          <a:endParaRPr lang="en-US" sz="1300" kern="1200" dirty="0"/>
        </a:p>
      </dsp:txBody>
      <dsp:txXfrm>
        <a:off x="8181592" y="369511"/>
        <a:ext cx="1272414" cy="487939"/>
      </dsp:txXfrm>
    </dsp:sp>
    <dsp:sp modelId="{2EF13E21-48DE-4106-996E-C491C1417B48}">
      <dsp:nvSpPr>
        <dsp:cNvPr id="0" name=""/>
        <dsp:cNvSpPr/>
      </dsp:nvSpPr>
      <dsp:spPr>
        <a:xfrm>
          <a:off x="8442207" y="857451"/>
          <a:ext cx="1272414" cy="15682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Chưa</a:t>
          </a:r>
          <a:r>
            <a:rPr lang="en-US" sz="1300" kern="1200" dirty="0" smtClean="0"/>
            <a:t> AC </a:t>
          </a:r>
          <a:r>
            <a:rPr lang="en-US" sz="1300" kern="1200" dirty="0" err="1" smtClean="0"/>
            <a:t>thì</a:t>
          </a:r>
          <a:r>
            <a:rPr lang="en-US" sz="1300" kern="1200" dirty="0" smtClean="0"/>
            <a:t> quay </a:t>
          </a:r>
          <a:r>
            <a:rPr lang="en-US" sz="1300" kern="1200" dirty="0" err="1" smtClean="0"/>
            <a:t>lại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bước</a:t>
          </a:r>
          <a:r>
            <a:rPr lang="en-US" sz="1300" kern="1200" dirty="0" smtClean="0"/>
            <a:t> 3</a:t>
          </a:r>
          <a:endParaRPr lang="en-US" sz="1300" kern="1200" dirty="0"/>
        </a:p>
      </dsp:txBody>
      <dsp:txXfrm>
        <a:off x="8479475" y="894719"/>
        <a:ext cx="1197878" cy="14937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FF1EE-0114-4B93-9F80-7F73AFE27AA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8DFDA-6DAA-474E-BAEF-33324DD6E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98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8DFDA-6DAA-474E-BAEF-33324DD6EB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0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0858649-B9FE-4CE3-B8EE-CEF183703E3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F86E-3649-4E34-B1A9-C0D5035C1ED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68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8649-B9FE-4CE3-B8EE-CEF183703E3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F86E-3649-4E34-B1A9-C0D5035C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0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8649-B9FE-4CE3-B8EE-CEF183703E3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F86E-3649-4E34-B1A9-C0D5035C1ED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26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8649-B9FE-4CE3-B8EE-CEF183703E3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F86E-3649-4E34-B1A9-C0D5035C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8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8649-B9FE-4CE3-B8EE-CEF183703E3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F86E-3649-4E34-B1A9-C0D5035C1ED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12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8649-B9FE-4CE3-B8EE-CEF183703E3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F86E-3649-4E34-B1A9-C0D5035C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9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8649-B9FE-4CE3-B8EE-CEF183703E3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F86E-3649-4E34-B1A9-C0D5035C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3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8649-B9FE-4CE3-B8EE-CEF183703E3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F86E-3649-4E34-B1A9-C0D5035C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9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8649-B9FE-4CE3-B8EE-CEF183703E3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F86E-3649-4E34-B1A9-C0D5035C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0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8649-B9FE-4CE3-B8EE-CEF183703E3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F86E-3649-4E34-B1A9-C0D5035C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8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8649-B9FE-4CE3-B8EE-CEF183703E3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F86E-3649-4E34-B1A9-C0D5035C1ED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86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0858649-B9FE-4CE3-B8EE-CEF183703E3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447F86E-3649-4E34-B1A9-C0D5035C1ED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67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cuộc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94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/>
              <a:t>T</a:t>
            </a:r>
            <a:r>
              <a:rPr lang="en-US" dirty="0" err="1" smtClean="0"/>
              <a:t>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2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THể</a:t>
            </a:r>
            <a:r>
              <a:rPr lang="en-US" sz="3600" dirty="0"/>
              <a:t> </a:t>
            </a:r>
            <a:r>
              <a:rPr lang="en-US" sz="3600" dirty="0" err="1"/>
              <a:t>lệ</a:t>
            </a:r>
            <a:r>
              <a:rPr lang="en-US" sz="3600" dirty="0"/>
              <a:t> </a:t>
            </a:r>
            <a:r>
              <a:rPr lang="en-US" sz="3600" dirty="0" err="1"/>
              <a:t>cuộc</a:t>
            </a:r>
            <a:r>
              <a:rPr lang="en-US" sz="3600" dirty="0"/>
              <a:t> </a:t>
            </a:r>
            <a:r>
              <a:rPr lang="en-US" sz="3600" dirty="0" err="1" smtClean="0"/>
              <a:t>thi</a:t>
            </a:r>
            <a:r>
              <a:rPr lang="en-US" sz="3600" dirty="0"/>
              <a:t> </a:t>
            </a:r>
            <a:r>
              <a:rPr lang="en-US" sz="3600" dirty="0" smtClean="0"/>
              <a:t>&amp; </a:t>
            </a:r>
            <a:r>
              <a:rPr lang="en-US" sz="3600" dirty="0" err="1" smtClean="0"/>
              <a:t>cấu</a:t>
            </a:r>
            <a:r>
              <a:rPr lang="en-US" sz="3600" dirty="0" smtClean="0"/>
              <a:t> </a:t>
            </a:r>
            <a:r>
              <a:rPr lang="en-US" sz="3600" dirty="0" err="1"/>
              <a:t>trúc</a:t>
            </a:r>
            <a:r>
              <a:rPr lang="en-US" sz="3600" dirty="0"/>
              <a:t> </a:t>
            </a:r>
            <a:r>
              <a:rPr lang="en-US" sz="3600" dirty="0" err="1"/>
              <a:t>đề</a:t>
            </a:r>
            <a:r>
              <a:rPr lang="en-US" sz="3600" dirty="0"/>
              <a:t> </a:t>
            </a:r>
            <a:r>
              <a:rPr lang="en-US" sz="3600" dirty="0" err="1"/>
              <a:t>thi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web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tin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Nam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đội</a:t>
            </a:r>
            <a:r>
              <a:rPr lang="en-US" dirty="0" smtClean="0"/>
              <a:t>, 1 team 1 laptop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7-10 </a:t>
            </a:r>
            <a:r>
              <a:rPr lang="en-US" dirty="0" err="1" smtClean="0"/>
              <a:t>bài</a:t>
            </a:r>
            <a:r>
              <a:rPr lang="en-US" dirty="0" smtClean="0"/>
              <a:t>: 50% </a:t>
            </a:r>
            <a:r>
              <a:rPr lang="en-US" dirty="0" err="1" smtClean="0"/>
              <a:t>dễ</a:t>
            </a:r>
            <a:r>
              <a:rPr lang="en-US" dirty="0" smtClean="0"/>
              <a:t>, 40%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, 10% </a:t>
            </a:r>
            <a:r>
              <a:rPr lang="en-US" dirty="0" err="1" smtClean="0"/>
              <a:t>khó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 C, C++, Python, Java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 ACM/OI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90%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/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10%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: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,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6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95176"/>
          </a:xfrm>
        </p:spPr>
        <p:txBody>
          <a:bodyPr>
            <a:normAutofit/>
          </a:bodyPr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 smtClean="0"/>
              <a:t>bài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294636"/>
              </p:ext>
            </p:extLst>
          </p:nvPr>
        </p:nvGraphicFramePr>
        <p:xfrm>
          <a:off x="1023938" y="1724026"/>
          <a:ext cx="9720262" cy="2795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8554" y="4378570"/>
            <a:ext cx="103925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(</a:t>
            </a:r>
            <a:r>
              <a:rPr lang="en-US" dirty="0"/>
              <a:t>AC - Accepted</a:t>
            </a:r>
            <a:r>
              <a:rPr lang="en-US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(PA - Partial Accepted)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(WA-Wrong Answer)</a:t>
            </a:r>
          </a:p>
          <a:p>
            <a:pPr marL="285750" indent="-285750">
              <a:buFontTx/>
              <a:buChar char="-"/>
            </a:pPr>
            <a:r>
              <a:rPr lang="vi-VN" dirty="0"/>
              <a:t>Chương trình chạy quá thời gian quy </a:t>
            </a:r>
            <a:r>
              <a:rPr lang="vi-VN" dirty="0" smtClean="0"/>
              <a:t>định</a:t>
            </a:r>
            <a:r>
              <a:rPr lang="en-US" dirty="0" smtClean="0"/>
              <a:t> (</a:t>
            </a:r>
            <a:r>
              <a:rPr lang="en-US" dirty="0"/>
              <a:t>TLE - Time Limit Exceeded</a:t>
            </a:r>
            <a:r>
              <a:rPr lang="en-US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(RTE - </a:t>
            </a:r>
            <a:r>
              <a:rPr lang="en-US" dirty="0"/>
              <a:t>Runtime </a:t>
            </a:r>
            <a:r>
              <a:rPr lang="en-US" dirty="0" smtClean="0"/>
              <a:t>Exception/ Runtime </a:t>
            </a:r>
            <a:r>
              <a:rPr lang="en-US" dirty="0"/>
              <a:t>Error</a:t>
            </a:r>
            <a:r>
              <a:rPr lang="en-US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vi-VN" dirty="0"/>
              <a:t>Chương trình in ra quá nhiều thông in ra </a:t>
            </a:r>
            <a:r>
              <a:rPr lang="vi-VN" dirty="0" smtClean="0"/>
              <a:t>output</a:t>
            </a:r>
            <a:r>
              <a:rPr lang="en-US" dirty="0" smtClean="0"/>
              <a:t> (</a:t>
            </a:r>
            <a:r>
              <a:rPr lang="en-US" dirty="0"/>
              <a:t>OLE - Output Limit Exceeded</a:t>
            </a:r>
            <a:r>
              <a:rPr lang="en-US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(</a:t>
            </a:r>
            <a:r>
              <a:rPr lang="en-US" dirty="0"/>
              <a:t>IE - Internal Error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1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https://</a:t>
            </a:r>
            <a:r>
              <a:rPr lang="en-US" dirty="0" smtClean="0"/>
              <a:t>oj.vnoi.info</a:t>
            </a:r>
          </a:p>
          <a:p>
            <a:r>
              <a:rPr lang="en-US" dirty="0" smtClean="0"/>
              <a:t>- https://icpc.global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tin </a:t>
            </a:r>
            <a:r>
              <a:rPr lang="en-US" dirty="0" err="1" smtClean="0"/>
              <a:t>trong</a:t>
            </a:r>
            <a:r>
              <a:rPr lang="en-US" dirty="0" smtClean="0"/>
              <a:t> file </a:t>
            </a:r>
            <a:r>
              <a:rPr lang="en-US" dirty="0" err="1" smtClean="0"/>
              <a:t>đính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0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Link </a:t>
            </a:r>
            <a:r>
              <a:rPr lang="en-US" dirty="0" err="1" smtClean="0"/>
              <a:t>bài</a:t>
            </a:r>
            <a:r>
              <a:rPr lang="en-US" dirty="0" smtClean="0"/>
              <a:t> 1</a:t>
            </a:r>
            <a:r>
              <a:rPr lang="en-US" dirty="0"/>
              <a:t>: https://oj.vnoi.info/problem/bedao_r19_a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Link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/>
              <a:t>2: https://oj.vnoi.info/problem/vnoicup24_r1_a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Link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/>
              <a:t>3: https://oj.vnoi.info/problem/cf_edu2e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: 60 </a:t>
            </a:r>
            <a:r>
              <a:rPr lang="en-US" smtClean="0"/>
              <a:t>phút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19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anhn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54</TotalTime>
  <Words>355</Words>
  <Application>Microsoft Office PowerPoint</Application>
  <PresentationFormat>Widescreen</PresentationFormat>
  <Paragraphs>52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Tw Cen MT</vt:lpstr>
      <vt:lpstr>Wingdings</vt:lpstr>
      <vt:lpstr>Wingdings 3</vt:lpstr>
      <vt:lpstr>Integral</vt:lpstr>
      <vt:lpstr>Cấu trúc dữ liệu và giải thuật</vt:lpstr>
      <vt:lpstr>Mục lục</vt:lpstr>
      <vt:lpstr>THể lệ cuộc thi &amp; cấu trúc đề thi</vt:lpstr>
      <vt:lpstr>Cách tiếp cận đề bài</vt:lpstr>
      <vt:lpstr>Tài liệu tham khảo </vt:lpstr>
      <vt:lpstr>Thi thử: 60 phút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Cấu trúc dữ liệu và giải thuật</dc:title>
  <dc:creator>AnhNV208</dc:creator>
  <cp:lastModifiedBy>AnhNV208</cp:lastModifiedBy>
  <cp:revision>13</cp:revision>
  <dcterms:created xsi:type="dcterms:W3CDTF">2024-08-26T05:24:51Z</dcterms:created>
  <dcterms:modified xsi:type="dcterms:W3CDTF">2024-08-26T06:20:30Z</dcterms:modified>
</cp:coreProperties>
</file>