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FA1D1-D720-4153-8DA8-EF7F0EFAEED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7691C6F-EA74-4F3C-9E0A-0C0982A2203C}">
      <dgm:prSet/>
      <dgm:spPr/>
      <dgm:t>
        <a:bodyPr/>
        <a:lstStyle/>
        <a:p>
          <a:r>
            <a:rPr lang="en-US"/>
            <a:t>Objective : The main goal is to line up four discs of the same color in a row—horizontally, vertically, or diagonally—to win the game.</a:t>
          </a:r>
        </a:p>
      </dgm:t>
    </dgm:pt>
    <dgm:pt modelId="{91AC42D3-5F77-40C5-BC19-A7B9D044610B}" type="parTrans" cxnId="{42BC8D83-E919-4E5B-845E-280AE1D817AC}">
      <dgm:prSet/>
      <dgm:spPr/>
      <dgm:t>
        <a:bodyPr/>
        <a:lstStyle/>
        <a:p>
          <a:endParaRPr lang="en-US"/>
        </a:p>
      </dgm:t>
    </dgm:pt>
    <dgm:pt modelId="{CA20BA8D-C732-4F20-BD1A-2C08CB794ADD}" type="sibTrans" cxnId="{42BC8D83-E919-4E5B-845E-280AE1D817AC}">
      <dgm:prSet/>
      <dgm:spPr/>
      <dgm:t>
        <a:bodyPr/>
        <a:lstStyle/>
        <a:p>
          <a:endParaRPr lang="en-US"/>
        </a:p>
      </dgm:t>
    </dgm:pt>
    <dgm:pt modelId="{9A183E33-11D6-4C6E-A3EF-11543D029264}">
      <dgm:prSet/>
      <dgm:spPr/>
      <dgm:t>
        <a:bodyPr/>
        <a:lstStyle/>
        <a:p>
          <a:r>
            <a:rPr lang="en-US"/>
            <a:t>Players : Two players alternate turns to drop colored discs into a 7-column, 6-row grid.</a:t>
          </a:r>
        </a:p>
      </dgm:t>
    </dgm:pt>
    <dgm:pt modelId="{6BBA4A0F-B1DC-44DE-91AC-D381C296D7E2}" type="parTrans" cxnId="{A952662C-6DB3-4C32-9D65-0D30E99F0199}">
      <dgm:prSet/>
      <dgm:spPr/>
      <dgm:t>
        <a:bodyPr/>
        <a:lstStyle/>
        <a:p>
          <a:endParaRPr lang="en-US"/>
        </a:p>
      </dgm:t>
    </dgm:pt>
    <dgm:pt modelId="{6C3E304B-BB11-4AAC-8C0D-B174D7D5F0D9}" type="sibTrans" cxnId="{A952662C-6DB3-4C32-9D65-0D30E99F0199}">
      <dgm:prSet/>
      <dgm:spPr/>
      <dgm:t>
        <a:bodyPr/>
        <a:lstStyle/>
        <a:p>
          <a:endParaRPr lang="en-US"/>
        </a:p>
      </dgm:t>
    </dgm:pt>
    <dgm:pt modelId="{F23BF6BC-6183-4588-9025-74F2DC22E57E}">
      <dgm:prSet/>
      <dgm:spPr/>
      <dgm:t>
        <a:bodyPr/>
        <a:lstStyle/>
        <a:p>
          <a:r>
            <a:rPr lang="en-US"/>
            <a:t>Game: Discs will occupy the lowest available space in the chosen column.</a:t>
          </a:r>
        </a:p>
      </dgm:t>
    </dgm:pt>
    <dgm:pt modelId="{174FE8E6-7BB9-4F67-8598-7C49BEEBCA72}" type="parTrans" cxnId="{C396766F-A1EB-4E41-8719-1AEB3EB35C1A}">
      <dgm:prSet/>
      <dgm:spPr/>
      <dgm:t>
        <a:bodyPr/>
        <a:lstStyle/>
        <a:p>
          <a:endParaRPr lang="en-US"/>
        </a:p>
      </dgm:t>
    </dgm:pt>
    <dgm:pt modelId="{1E544531-282D-4DFA-92E3-985BACF5D843}" type="sibTrans" cxnId="{C396766F-A1EB-4E41-8719-1AEB3EB35C1A}">
      <dgm:prSet/>
      <dgm:spPr/>
      <dgm:t>
        <a:bodyPr/>
        <a:lstStyle/>
        <a:p>
          <a:endParaRPr lang="en-US"/>
        </a:p>
      </dgm:t>
    </dgm:pt>
    <dgm:pt modelId="{14C421AE-9E54-448C-92CB-0AE1E8E7AD3B}">
      <dgm:prSet/>
      <dgm:spPr/>
      <dgm:t>
        <a:bodyPr/>
        <a:lstStyle/>
        <a:p>
          <a:r>
            <a:rPr lang="en-US"/>
            <a:t>Game result: The winner is the first player to connect four discs in a row, or if the grid is completely filled and no player has aligned four discs, the game ends in a draw.</a:t>
          </a:r>
        </a:p>
      </dgm:t>
    </dgm:pt>
    <dgm:pt modelId="{0E905A72-E939-41CC-8CE7-CB710D8929C8}" type="parTrans" cxnId="{E1E125CF-BE9F-463B-94F1-236A216E6A6C}">
      <dgm:prSet/>
      <dgm:spPr/>
      <dgm:t>
        <a:bodyPr/>
        <a:lstStyle/>
        <a:p>
          <a:endParaRPr lang="en-US"/>
        </a:p>
      </dgm:t>
    </dgm:pt>
    <dgm:pt modelId="{8FBF97C7-436B-4A08-9210-F63931FD1537}" type="sibTrans" cxnId="{E1E125CF-BE9F-463B-94F1-236A216E6A6C}">
      <dgm:prSet/>
      <dgm:spPr/>
      <dgm:t>
        <a:bodyPr/>
        <a:lstStyle/>
        <a:p>
          <a:endParaRPr lang="en-US"/>
        </a:p>
      </dgm:t>
    </dgm:pt>
    <dgm:pt modelId="{33B358E7-F12E-491A-9EA5-484A68F248A3}" type="pres">
      <dgm:prSet presAssocID="{922FA1D1-D720-4153-8DA8-EF7F0EFAEED3}" presName="vert0" presStyleCnt="0">
        <dgm:presLayoutVars>
          <dgm:dir/>
          <dgm:animOne val="branch"/>
          <dgm:animLvl val="lvl"/>
        </dgm:presLayoutVars>
      </dgm:prSet>
      <dgm:spPr/>
    </dgm:pt>
    <dgm:pt modelId="{CEEA2DC2-9E4A-4D16-ACEA-8FE93DF2C89F}" type="pres">
      <dgm:prSet presAssocID="{47691C6F-EA74-4F3C-9E0A-0C0982A2203C}" presName="thickLine" presStyleLbl="alignNode1" presStyleIdx="0" presStyleCnt="4"/>
      <dgm:spPr/>
    </dgm:pt>
    <dgm:pt modelId="{1FFB4D6B-1AED-435D-A6CC-6B7878BF4F71}" type="pres">
      <dgm:prSet presAssocID="{47691C6F-EA74-4F3C-9E0A-0C0982A2203C}" presName="horz1" presStyleCnt="0"/>
      <dgm:spPr/>
    </dgm:pt>
    <dgm:pt modelId="{99184FAD-59C0-4BDE-86EC-82A88A1D0CFA}" type="pres">
      <dgm:prSet presAssocID="{47691C6F-EA74-4F3C-9E0A-0C0982A2203C}" presName="tx1" presStyleLbl="revTx" presStyleIdx="0" presStyleCnt="4"/>
      <dgm:spPr/>
    </dgm:pt>
    <dgm:pt modelId="{1951FB50-191A-4A19-90C9-CCBA6903F3CC}" type="pres">
      <dgm:prSet presAssocID="{47691C6F-EA74-4F3C-9E0A-0C0982A2203C}" presName="vert1" presStyleCnt="0"/>
      <dgm:spPr/>
    </dgm:pt>
    <dgm:pt modelId="{3265951C-72E5-4769-A02A-60247F6B5F38}" type="pres">
      <dgm:prSet presAssocID="{9A183E33-11D6-4C6E-A3EF-11543D029264}" presName="thickLine" presStyleLbl="alignNode1" presStyleIdx="1" presStyleCnt="4"/>
      <dgm:spPr/>
    </dgm:pt>
    <dgm:pt modelId="{3AA442A2-6DE5-49AA-9707-458BC3965A13}" type="pres">
      <dgm:prSet presAssocID="{9A183E33-11D6-4C6E-A3EF-11543D029264}" presName="horz1" presStyleCnt="0"/>
      <dgm:spPr/>
    </dgm:pt>
    <dgm:pt modelId="{1E6FB4C4-D60C-4170-9256-3A5F180D72E0}" type="pres">
      <dgm:prSet presAssocID="{9A183E33-11D6-4C6E-A3EF-11543D029264}" presName="tx1" presStyleLbl="revTx" presStyleIdx="1" presStyleCnt="4"/>
      <dgm:spPr/>
    </dgm:pt>
    <dgm:pt modelId="{F1D0B0FB-F58B-4B80-918E-2E5235DC206D}" type="pres">
      <dgm:prSet presAssocID="{9A183E33-11D6-4C6E-A3EF-11543D029264}" presName="vert1" presStyleCnt="0"/>
      <dgm:spPr/>
    </dgm:pt>
    <dgm:pt modelId="{0D6485FE-8487-4D40-B6C5-D4D847C61838}" type="pres">
      <dgm:prSet presAssocID="{F23BF6BC-6183-4588-9025-74F2DC22E57E}" presName="thickLine" presStyleLbl="alignNode1" presStyleIdx="2" presStyleCnt="4"/>
      <dgm:spPr/>
    </dgm:pt>
    <dgm:pt modelId="{749CDCDC-6816-4140-9CD8-9C1CF920D773}" type="pres">
      <dgm:prSet presAssocID="{F23BF6BC-6183-4588-9025-74F2DC22E57E}" presName="horz1" presStyleCnt="0"/>
      <dgm:spPr/>
    </dgm:pt>
    <dgm:pt modelId="{87F8CC13-CE2D-4E96-A5F5-434A9ED38204}" type="pres">
      <dgm:prSet presAssocID="{F23BF6BC-6183-4588-9025-74F2DC22E57E}" presName="tx1" presStyleLbl="revTx" presStyleIdx="2" presStyleCnt="4"/>
      <dgm:spPr/>
    </dgm:pt>
    <dgm:pt modelId="{A7E7439A-ED82-4E87-B16C-AE48D1213B20}" type="pres">
      <dgm:prSet presAssocID="{F23BF6BC-6183-4588-9025-74F2DC22E57E}" presName="vert1" presStyleCnt="0"/>
      <dgm:spPr/>
    </dgm:pt>
    <dgm:pt modelId="{8B5E4D6C-CE43-456C-88A0-CDE46AED3D7A}" type="pres">
      <dgm:prSet presAssocID="{14C421AE-9E54-448C-92CB-0AE1E8E7AD3B}" presName="thickLine" presStyleLbl="alignNode1" presStyleIdx="3" presStyleCnt="4"/>
      <dgm:spPr/>
    </dgm:pt>
    <dgm:pt modelId="{BBD7B420-4EE4-492E-98F5-DBEA6C03FCB5}" type="pres">
      <dgm:prSet presAssocID="{14C421AE-9E54-448C-92CB-0AE1E8E7AD3B}" presName="horz1" presStyleCnt="0"/>
      <dgm:spPr/>
    </dgm:pt>
    <dgm:pt modelId="{BAB2203D-13C4-466E-8859-A993F7049130}" type="pres">
      <dgm:prSet presAssocID="{14C421AE-9E54-448C-92CB-0AE1E8E7AD3B}" presName="tx1" presStyleLbl="revTx" presStyleIdx="3" presStyleCnt="4"/>
      <dgm:spPr/>
    </dgm:pt>
    <dgm:pt modelId="{27D45F2A-7277-470D-AC5E-A09F20A68D52}" type="pres">
      <dgm:prSet presAssocID="{14C421AE-9E54-448C-92CB-0AE1E8E7AD3B}" presName="vert1" presStyleCnt="0"/>
      <dgm:spPr/>
    </dgm:pt>
  </dgm:ptLst>
  <dgm:cxnLst>
    <dgm:cxn modelId="{A952662C-6DB3-4C32-9D65-0D30E99F0199}" srcId="{922FA1D1-D720-4153-8DA8-EF7F0EFAEED3}" destId="{9A183E33-11D6-4C6E-A3EF-11543D029264}" srcOrd="1" destOrd="0" parTransId="{6BBA4A0F-B1DC-44DE-91AC-D381C296D7E2}" sibTransId="{6C3E304B-BB11-4AAC-8C0D-B174D7D5F0D9}"/>
    <dgm:cxn modelId="{C396766F-A1EB-4E41-8719-1AEB3EB35C1A}" srcId="{922FA1D1-D720-4153-8DA8-EF7F0EFAEED3}" destId="{F23BF6BC-6183-4588-9025-74F2DC22E57E}" srcOrd="2" destOrd="0" parTransId="{174FE8E6-7BB9-4F67-8598-7C49BEEBCA72}" sibTransId="{1E544531-282D-4DFA-92E3-985BACF5D843}"/>
    <dgm:cxn modelId="{1DAC5E75-AB71-46EC-8CF7-131B08FE55F9}" type="presOf" srcId="{14C421AE-9E54-448C-92CB-0AE1E8E7AD3B}" destId="{BAB2203D-13C4-466E-8859-A993F7049130}" srcOrd="0" destOrd="0" presId="urn:microsoft.com/office/officeart/2008/layout/LinedList"/>
    <dgm:cxn modelId="{42BC8D83-E919-4E5B-845E-280AE1D817AC}" srcId="{922FA1D1-D720-4153-8DA8-EF7F0EFAEED3}" destId="{47691C6F-EA74-4F3C-9E0A-0C0982A2203C}" srcOrd="0" destOrd="0" parTransId="{91AC42D3-5F77-40C5-BC19-A7B9D044610B}" sibTransId="{CA20BA8D-C732-4F20-BD1A-2C08CB794ADD}"/>
    <dgm:cxn modelId="{C920A496-23A5-46CD-BE32-333FCD9D433A}" type="presOf" srcId="{F23BF6BC-6183-4588-9025-74F2DC22E57E}" destId="{87F8CC13-CE2D-4E96-A5F5-434A9ED38204}" srcOrd="0" destOrd="0" presId="urn:microsoft.com/office/officeart/2008/layout/LinedList"/>
    <dgm:cxn modelId="{F7126AC0-86FF-453B-BE79-E9F48F13F530}" type="presOf" srcId="{47691C6F-EA74-4F3C-9E0A-0C0982A2203C}" destId="{99184FAD-59C0-4BDE-86EC-82A88A1D0CFA}" srcOrd="0" destOrd="0" presId="urn:microsoft.com/office/officeart/2008/layout/LinedList"/>
    <dgm:cxn modelId="{D0FF7BC6-844F-44C3-A12C-E3707A1C1B05}" type="presOf" srcId="{9A183E33-11D6-4C6E-A3EF-11543D029264}" destId="{1E6FB4C4-D60C-4170-9256-3A5F180D72E0}" srcOrd="0" destOrd="0" presId="urn:microsoft.com/office/officeart/2008/layout/LinedList"/>
    <dgm:cxn modelId="{E1E125CF-BE9F-463B-94F1-236A216E6A6C}" srcId="{922FA1D1-D720-4153-8DA8-EF7F0EFAEED3}" destId="{14C421AE-9E54-448C-92CB-0AE1E8E7AD3B}" srcOrd="3" destOrd="0" parTransId="{0E905A72-E939-41CC-8CE7-CB710D8929C8}" sibTransId="{8FBF97C7-436B-4A08-9210-F63931FD1537}"/>
    <dgm:cxn modelId="{95E99BF2-46BB-44EE-8887-658A107CC6B8}" type="presOf" srcId="{922FA1D1-D720-4153-8DA8-EF7F0EFAEED3}" destId="{33B358E7-F12E-491A-9EA5-484A68F248A3}" srcOrd="0" destOrd="0" presId="urn:microsoft.com/office/officeart/2008/layout/LinedList"/>
    <dgm:cxn modelId="{7D0A34F7-35F6-45FE-A3D5-0BC4E961B15A}" type="presParOf" srcId="{33B358E7-F12E-491A-9EA5-484A68F248A3}" destId="{CEEA2DC2-9E4A-4D16-ACEA-8FE93DF2C89F}" srcOrd="0" destOrd="0" presId="urn:microsoft.com/office/officeart/2008/layout/LinedList"/>
    <dgm:cxn modelId="{A5C60567-962B-41C5-9075-6F2EB74D554E}" type="presParOf" srcId="{33B358E7-F12E-491A-9EA5-484A68F248A3}" destId="{1FFB4D6B-1AED-435D-A6CC-6B7878BF4F71}" srcOrd="1" destOrd="0" presId="urn:microsoft.com/office/officeart/2008/layout/LinedList"/>
    <dgm:cxn modelId="{B9FD33EA-C84F-42BC-92DC-9ED4DFC93D04}" type="presParOf" srcId="{1FFB4D6B-1AED-435D-A6CC-6B7878BF4F71}" destId="{99184FAD-59C0-4BDE-86EC-82A88A1D0CFA}" srcOrd="0" destOrd="0" presId="urn:microsoft.com/office/officeart/2008/layout/LinedList"/>
    <dgm:cxn modelId="{05CD4C3D-1C0A-4339-8189-6766CF8C3ADA}" type="presParOf" srcId="{1FFB4D6B-1AED-435D-A6CC-6B7878BF4F71}" destId="{1951FB50-191A-4A19-90C9-CCBA6903F3CC}" srcOrd="1" destOrd="0" presId="urn:microsoft.com/office/officeart/2008/layout/LinedList"/>
    <dgm:cxn modelId="{791C440C-2AE4-4F47-B8A5-F7D463EA903E}" type="presParOf" srcId="{33B358E7-F12E-491A-9EA5-484A68F248A3}" destId="{3265951C-72E5-4769-A02A-60247F6B5F38}" srcOrd="2" destOrd="0" presId="urn:microsoft.com/office/officeart/2008/layout/LinedList"/>
    <dgm:cxn modelId="{EC045AEF-B44F-47E4-9156-F7FA7736A304}" type="presParOf" srcId="{33B358E7-F12E-491A-9EA5-484A68F248A3}" destId="{3AA442A2-6DE5-49AA-9707-458BC3965A13}" srcOrd="3" destOrd="0" presId="urn:microsoft.com/office/officeart/2008/layout/LinedList"/>
    <dgm:cxn modelId="{8F4E5CFA-57B2-416F-A148-77658E7AEF44}" type="presParOf" srcId="{3AA442A2-6DE5-49AA-9707-458BC3965A13}" destId="{1E6FB4C4-D60C-4170-9256-3A5F180D72E0}" srcOrd="0" destOrd="0" presId="urn:microsoft.com/office/officeart/2008/layout/LinedList"/>
    <dgm:cxn modelId="{33850F86-7F15-4B4C-B38F-D65839565678}" type="presParOf" srcId="{3AA442A2-6DE5-49AA-9707-458BC3965A13}" destId="{F1D0B0FB-F58B-4B80-918E-2E5235DC206D}" srcOrd="1" destOrd="0" presId="urn:microsoft.com/office/officeart/2008/layout/LinedList"/>
    <dgm:cxn modelId="{31B96333-5B11-400A-8879-D0A4ACFA4FF4}" type="presParOf" srcId="{33B358E7-F12E-491A-9EA5-484A68F248A3}" destId="{0D6485FE-8487-4D40-B6C5-D4D847C61838}" srcOrd="4" destOrd="0" presId="urn:microsoft.com/office/officeart/2008/layout/LinedList"/>
    <dgm:cxn modelId="{3C5E8789-B1AE-4D80-8F95-E94F62847915}" type="presParOf" srcId="{33B358E7-F12E-491A-9EA5-484A68F248A3}" destId="{749CDCDC-6816-4140-9CD8-9C1CF920D773}" srcOrd="5" destOrd="0" presId="urn:microsoft.com/office/officeart/2008/layout/LinedList"/>
    <dgm:cxn modelId="{70B64E40-DB2E-462F-8102-77C5EC822E0A}" type="presParOf" srcId="{749CDCDC-6816-4140-9CD8-9C1CF920D773}" destId="{87F8CC13-CE2D-4E96-A5F5-434A9ED38204}" srcOrd="0" destOrd="0" presId="urn:microsoft.com/office/officeart/2008/layout/LinedList"/>
    <dgm:cxn modelId="{FFF4041A-6083-415D-97F6-34CA057C4F9B}" type="presParOf" srcId="{749CDCDC-6816-4140-9CD8-9C1CF920D773}" destId="{A7E7439A-ED82-4E87-B16C-AE48D1213B20}" srcOrd="1" destOrd="0" presId="urn:microsoft.com/office/officeart/2008/layout/LinedList"/>
    <dgm:cxn modelId="{C4230609-7FAE-48AE-B69D-DB2119A21972}" type="presParOf" srcId="{33B358E7-F12E-491A-9EA5-484A68F248A3}" destId="{8B5E4D6C-CE43-456C-88A0-CDE46AED3D7A}" srcOrd="6" destOrd="0" presId="urn:microsoft.com/office/officeart/2008/layout/LinedList"/>
    <dgm:cxn modelId="{84EB7654-1545-4AFB-8280-F9AE188E6FFD}" type="presParOf" srcId="{33B358E7-F12E-491A-9EA5-484A68F248A3}" destId="{BBD7B420-4EE4-492E-98F5-DBEA6C03FCB5}" srcOrd="7" destOrd="0" presId="urn:microsoft.com/office/officeart/2008/layout/LinedList"/>
    <dgm:cxn modelId="{5BE60D61-3202-4080-A061-C53E20E5F99D}" type="presParOf" srcId="{BBD7B420-4EE4-492E-98F5-DBEA6C03FCB5}" destId="{BAB2203D-13C4-466E-8859-A993F7049130}" srcOrd="0" destOrd="0" presId="urn:microsoft.com/office/officeart/2008/layout/LinedList"/>
    <dgm:cxn modelId="{E452C2F3-1D74-44D6-A068-1AB1816048FD}" type="presParOf" srcId="{BBD7B420-4EE4-492E-98F5-DBEA6C03FCB5}" destId="{27D45F2A-7277-470D-AC5E-A09F20A68D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F3AAF9-F5AC-4E9D-980B-C2FA2D9674BA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CBA0C1B-99C2-4D87-B64A-94577766076B}">
      <dgm:prSet/>
      <dgm:spPr/>
      <dgm:t>
        <a:bodyPr/>
        <a:lstStyle/>
        <a:p>
          <a:r>
            <a:rPr lang="en-US" b="1"/>
            <a:t>Game Interface</a:t>
          </a:r>
          <a:r>
            <a:rPr lang="en-US"/>
            <a:t>:</a:t>
          </a:r>
        </a:p>
      </dgm:t>
    </dgm:pt>
    <dgm:pt modelId="{E7C14492-077F-4DA4-AC8C-BB28270F08D3}" type="parTrans" cxnId="{A627DFD4-59B4-4517-BAB6-621222F72303}">
      <dgm:prSet/>
      <dgm:spPr/>
      <dgm:t>
        <a:bodyPr/>
        <a:lstStyle/>
        <a:p>
          <a:endParaRPr lang="en-US"/>
        </a:p>
      </dgm:t>
    </dgm:pt>
    <dgm:pt modelId="{C6B28F3C-D332-4EC0-A13D-3DB65BE583D2}" type="sibTrans" cxnId="{A627DFD4-59B4-4517-BAB6-621222F72303}">
      <dgm:prSet/>
      <dgm:spPr/>
      <dgm:t>
        <a:bodyPr/>
        <a:lstStyle/>
        <a:p>
          <a:endParaRPr lang="en-US"/>
        </a:p>
      </dgm:t>
    </dgm:pt>
    <dgm:pt modelId="{CC3D15A8-EFC6-4130-97AA-3FF85877B7B3}">
      <dgm:prSet/>
      <dgm:spPr/>
      <dgm:t>
        <a:bodyPr/>
        <a:lstStyle/>
        <a:p>
          <a:r>
            <a:rPr lang="en-US"/>
            <a:t>Allow players to drop discs into columns.</a:t>
          </a:r>
        </a:p>
      </dgm:t>
    </dgm:pt>
    <dgm:pt modelId="{6CCB4860-2957-4668-81A0-70D57F7B0583}" type="parTrans" cxnId="{4FA2A7FB-7F93-4B50-8007-45FCB4BDF880}">
      <dgm:prSet/>
      <dgm:spPr/>
      <dgm:t>
        <a:bodyPr/>
        <a:lstStyle/>
        <a:p>
          <a:endParaRPr lang="en-US"/>
        </a:p>
      </dgm:t>
    </dgm:pt>
    <dgm:pt modelId="{2CA6F129-5F7A-45F1-8A55-664A38E4125A}" type="sibTrans" cxnId="{4FA2A7FB-7F93-4B50-8007-45FCB4BDF880}">
      <dgm:prSet/>
      <dgm:spPr/>
      <dgm:t>
        <a:bodyPr/>
        <a:lstStyle/>
        <a:p>
          <a:endParaRPr lang="en-US"/>
        </a:p>
      </dgm:t>
    </dgm:pt>
    <dgm:pt modelId="{7156DED6-1463-4E73-ADAA-843729486FB5}">
      <dgm:prSet/>
      <dgm:spPr/>
      <dgm:t>
        <a:bodyPr/>
        <a:lstStyle/>
        <a:p>
          <a:r>
            <a:rPr lang="en-US"/>
            <a:t>Provide a real-time view of the game state.</a:t>
          </a:r>
        </a:p>
      </dgm:t>
    </dgm:pt>
    <dgm:pt modelId="{E03BA828-21D7-41C7-8942-66F156454185}" type="parTrans" cxnId="{A2F3C758-F915-4E29-A2FF-4385F60C25E0}">
      <dgm:prSet/>
      <dgm:spPr/>
      <dgm:t>
        <a:bodyPr/>
        <a:lstStyle/>
        <a:p>
          <a:endParaRPr lang="en-US"/>
        </a:p>
      </dgm:t>
    </dgm:pt>
    <dgm:pt modelId="{0F890D94-3CE5-4E21-B1CC-44DF34744B2B}" type="sibTrans" cxnId="{A2F3C758-F915-4E29-A2FF-4385F60C25E0}">
      <dgm:prSet/>
      <dgm:spPr/>
      <dgm:t>
        <a:bodyPr/>
        <a:lstStyle/>
        <a:p>
          <a:endParaRPr lang="en-US"/>
        </a:p>
      </dgm:t>
    </dgm:pt>
    <dgm:pt modelId="{20198268-896A-477D-B77B-69E8FA0EF0C9}">
      <dgm:prSet/>
      <dgm:spPr/>
      <dgm:t>
        <a:bodyPr/>
        <a:lstStyle/>
        <a:p>
          <a:r>
            <a:rPr lang="en-US"/>
            <a:t>Implement the rules of Connect Four.</a:t>
          </a:r>
        </a:p>
      </dgm:t>
    </dgm:pt>
    <dgm:pt modelId="{3647C281-FF9F-48B4-B3F6-D889FF7E84D2}" type="parTrans" cxnId="{EAC7E6DD-81E8-4F70-9569-2C38878FB948}">
      <dgm:prSet/>
      <dgm:spPr/>
      <dgm:t>
        <a:bodyPr/>
        <a:lstStyle/>
        <a:p>
          <a:endParaRPr lang="en-US"/>
        </a:p>
      </dgm:t>
    </dgm:pt>
    <dgm:pt modelId="{80D6D1A2-A7EE-4322-BF75-BE62DA1B6E57}" type="sibTrans" cxnId="{EAC7E6DD-81E8-4F70-9569-2C38878FB948}">
      <dgm:prSet/>
      <dgm:spPr/>
      <dgm:t>
        <a:bodyPr/>
        <a:lstStyle/>
        <a:p>
          <a:endParaRPr lang="en-US"/>
        </a:p>
      </dgm:t>
    </dgm:pt>
    <dgm:pt modelId="{86C3F689-3DD8-4A54-91A6-402EC730790E}">
      <dgm:prSet/>
      <dgm:spPr/>
      <dgm:t>
        <a:bodyPr/>
        <a:lstStyle/>
        <a:p>
          <a:r>
            <a:rPr lang="en-US"/>
            <a:t>Ensure the design is responsive and adapts to different screen sizes.</a:t>
          </a:r>
        </a:p>
      </dgm:t>
    </dgm:pt>
    <dgm:pt modelId="{B7253AD5-5E2D-4B48-9450-E1BDE36B55E9}" type="parTrans" cxnId="{312EF8D4-AB7C-416B-A77A-B80C94DA33C4}">
      <dgm:prSet/>
      <dgm:spPr/>
      <dgm:t>
        <a:bodyPr/>
        <a:lstStyle/>
        <a:p>
          <a:endParaRPr lang="en-US"/>
        </a:p>
      </dgm:t>
    </dgm:pt>
    <dgm:pt modelId="{0A1FC39F-75C1-4329-B9C8-06E452D02551}" type="sibTrans" cxnId="{312EF8D4-AB7C-416B-A77A-B80C94DA33C4}">
      <dgm:prSet/>
      <dgm:spPr/>
      <dgm:t>
        <a:bodyPr/>
        <a:lstStyle/>
        <a:p>
          <a:endParaRPr lang="en-US"/>
        </a:p>
      </dgm:t>
    </dgm:pt>
    <dgm:pt modelId="{1FE42601-0B59-4CA7-B8DD-EF40E5949495}">
      <dgm:prSet/>
      <dgm:spPr/>
      <dgm:t>
        <a:bodyPr/>
        <a:lstStyle/>
        <a:p>
          <a:r>
            <a:rPr lang="en-US" b="1"/>
            <a:t>Game State Management</a:t>
          </a:r>
          <a:r>
            <a:rPr lang="en-US"/>
            <a:t>:</a:t>
          </a:r>
        </a:p>
      </dgm:t>
    </dgm:pt>
    <dgm:pt modelId="{8F76615A-004F-4661-9A11-6FF7FAA50E2E}" type="parTrans" cxnId="{4DEA7E24-41DD-4A39-B938-ABC5EBBFA8A9}">
      <dgm:prSet/>
      <dgm:spPr/>
      <dgm:t>
        <a:bodyPr/>
        <a:lstStyle/>
        <a:p>
          <a:endParaRPr lang="en-US"/>
        </a:p>
      </dgm:t>
    </dgm:pt>
    <dgm:pt modelId="{C2C0EC6D-7DCF-4FF5-987F-177DC6DA9C13}" type="sibTrans" cxnId="{4DEA7E24-41DD-4A39-B938-ABC5EBBFA8A9}">
      <dgm:prSet/>
      <dgm:spPr/>
      <dgm:t>
        <a:bodyPr/>
        <a:lstStyle/>
        <a:p>
          <a:endParaRPr lang="en-US"/>
        </a:p>
      </dgm:t>
    </dgm:pt>
    <dgm:pt modelId="{1171F19C-D446-4595-ABFF-F394ECD12057}">
      <dgm:prSet/>
      <dgm:spPr/>
      <dgm:t>
        <a:bodyPr/>
        <a:lstStyle/>
        <a:p>
          <a:r>
            <a:rPr lang="en-US"/>
            <a:t>Manage and update the game state continuously.</a:t>
          </a:r>
        </a:p>
      </dgm:t>
    </dgm:pt>
    <dgm:pt modelId="{BD31985F-3098-41E8-8D22-4C7899BB367D}" type="parTrans" cxnId="{83ABEB7F-2160-4121-9BA5-91A951139677}">
      <dgm:prSet/>
      <dgm:spPr/>
      <dgm:t>
        <a:bodyPr/>
        <a:lstStyle/>
        <a:p>
          <a:endParaRPr lang="en-US"/>
        </a:p>
      </dgm:t>
    </dgm:pt>
    <dgm:pt modelId="{5DAA1805-0D0F-42A6-AC2B-CDF21D1E1BB4}" type="sibTrans" cxnId="{83ABEB7F-2160-4121-9BA5-91A951139677}">
      <dgm:prSet/>
      <dgm:spPr/>
      <dgm:t>
        <a:bodyPr/>
        <a:lstStyle/>
        <a:p>
          <a:endParaRPr lang="en-US"/>
        </a:p>
      </dgm:t>
    </dgm:pt>
    <dgm:pt modelId="{583BDA2C-9DE7-4108-8AED-2E0B89214B01}">
      <dgm:prSet/>
      <dgm:spPr/>
      <dgm:t>
        <a:bodyPr/>
        <a:lstStyle/>
        <a:p>
          <a:r>
            <a:rPr lang="en-US"/>
            <a:t>Store the positions of the discs on the grid.</a:t>
          </a:r>
        </a:p>
      </dgm:t>
    </dgm:pt>
    <dgm:pt modelId="{2A20A94F-D216-440A-8E68-8A33CC33C349}" type="parTrans" cxnId="{E44AAAE1-B87B-4E4A-8A8E-5620C843D3AF}">
      <dgm:prSet/>
      <dgm:spPr/>
      <dgm:t>
        <a:bodyPr/>
        <a:lstStyle/>
        <a:p>
          <a:endParaRPr lang="en-US"/>
        </a:p>
      </dgm:t>
    </dgm:pt>
    <dgm:pt modelId="{C7F31C56-B2B9-4708-9110-F7EB02E178C3}" type="sibTrans" cxnId="{E44AAAE1-B87B-4E4A-8A8E-5620C843D3AF}">
      <dgm:prSet/>
      <dgm:spPr/>
      <dgm:t>
        <a:bodyPr/>
        <a:lstStyle/>
        <a:p>
          <a:endParaRPr lang="en-US"/>
        </a:p>
      </dgm:t>
    </dgm:pt>
    <dgm:pt modelId="{AE6E3A58-ED3E-48F9-87DC-E00E42145B29}">
      <dgm:prSet/>
      <dgm:spPr/>
      <dgm:t>
        <a:bodyPr/>
        <a:lstStyle/>
        <a:p>
          <a:r>
            <a:rPr lang="en-US"/>
            <a:t>Handle turns between players.</a:t>
          </a:r>
        </a:p>
      </dgm:t>
    </dgm:pt>
    <dgm:pt modelId="{EED5C58F-AF4F-43DB-B681-9BA9EE70B599}" type="parTrans" cxnId="{ED0E479E-E77B-4602-AE69-603352DAA71B}">
      <dgm:prSet/>
      <dgm:spPr/>
      <dgm:t>
        <a:bodyPr/>
        <a:lstStyle/>
        <a:p>
          <a:endParaRPr lang="en-US"/>
        </a:p>
      </dgm:t>
    </dgm:pt>
    <dgm:pt modelId="{1269D331-A81C-48B8-9BEF-79EB44449003}" type="sibTrans" cxnId="{ED0E479E-E77B-4602-AE69-603352DAA71B}">
      <dgm:prSet/>
      <dgm:spPr/>
      <dgm:t>
        <a:bodyPr/>
        <a:lstStyle/>
        <a:p>
          <a:endParaRPr lang="en-US"/>
        </a:p>
      </dgm:t>
    </dgm:pt>
    <dgm:pt modelId="{7480472B-7B5A-4513-A0D0-241FDD86BDA3}">
      <dgm:prSet/>
      <dgm:spPr/>
      <dgm:t>
        <a:bodyPr/>
        <a:lstStyle/>
        <a:p>
          <a:r>
            <a:rPr lang="en-US" b="1"/>
            <a:t>Additional Features</a:t>
          </a:r>
          <a:r>
            <a:rPr lang="en-US"/>
            <a:t>:</a:t>
          </a:r>
        </a:p>
      </dgm:t>
    </dgm:pt>
    <dgm:pt modelId="{58450781-2653-4B34-896A-BD71B8A09204}" type="parTrans" cxnId="{7181B9B6-889C-421A-8333-9B2FEA2C187E}">
      <dgm:prSet/>
      <dgm:spPr/>
      <dgm:t>
        <a:bodyPr/>
        <a:lstStyle/>
        <a:p>
          <a:endParaRPr lang="en-US"/>
        </a:p>
      </dgm:t>
    </dgm:pt>
    <dgm:pt modelId="{F24F13F7-4DF0-4255-8191-D2E9D7D8C128}" type="sibTrans" cxnId="{7181B9B6-889C-421A-8333-9B2FEA2C187E}">
      <dgm:prSet/>
      <dgm:spPr/>
      <dgm:t>
        <a:bodyPr/>
        <a:lstStyle/>
        <a:p>
          <a:endParaRPr lang="en-US"/>
        </a:p>
      </dgm:t>
    </dgm:pt>
    <dgm:pt modelId="{351E6283-9D68-4DEC-AEA8-1DC640C02B98}">
      <dgm:prSet/>
      <dgm:spPr/>
      <dgm:t>
        <a:bodyPr/>
        <a:lstStyle/>
        <a:p>
          <a:r>
            <a:rPr lang="en-US"/>
            <a:t>Option to restart the game.</a:t>
          </a:r>
        </a:p>
      </dgm:t>
    </dgm:pt>
    <dgm:pt modelId="{940955A7-66D2-48B7-ADD9-AEC4665A1ECA}" type="parTrans" cxnId="{25E8174E-7199-4221-B3BC-706361A37ED7}">
      <dgm:prSet/>
      <dgm:spPr/>
      <dgm:t>
        <a:bodyPr/>
        <a:lstStyle/>
        <a:p>
          <a:endParaRPr lang="en-US"/>
        </a:p>
      </dgm:t>
    </dgm:pt>
    <dgm:pt modelId="{16426EAD-0049-42C2-BF7E-02A72A811FC5}" type="sibTrans" cxnId="{25E8174E-7199-4221-B3BC-706361A37ED7}">
      <dgm:prSet/>
      <dgm:spPr/>
      <dgm:t>
        <a:bodyPr/>
        <a:lstStyle/>
        <a:p>
          <a:endParaRPr lang="en-US"/>
        </a:p>
      </dgm:t>
    </dgm:pt>
    <dgm:pt modelId="{61760D8B-2E31-4E88-93AD-FD44DAC953F6}">
      <dgm:prSet/>
      <dgm:spPr/>
      <dgm:t>
        <a:bodyPr/>
        <a:lstStyle/>
        <a:p>
          <a:r>
            <a:rPr lang="en-US"/>
            <a:t>Disk color selection for players.</a:t>
          </a:r>
        </a:p>
      </dgm:t>
    </dgm:pt>
    <dgm:pt modelId="{E5AD1427-57FC-4219-8081-3060092B7E7E}" type="parTrans" cxnId="{D0EF2C3B-B910-43A3-8B52-3B166F7ECDFC}">
      <dgm:prSet/>
      <dgm:spPr/>
      <dgm:t>
        <a:bodyPr/>
        <a:lstStyle/>
        <a:p>
          <a:endParaRPr lang="en-US"/>
        </a:p>
      </dgm:t>
    </dgm:pt>
    <dgm:pt modelId="{DDB8D48A-3225-4C5D-A2E2-052404F56293}" type="sibTrans" cxnId="{D0EF2C3B-B910-43A3-8B52-3B166F7ECDFC}">
      <dgm:prSet/>
      <dgm:spPr/>
      <dgm:t>
        <a:bodyPr/>
        <a:lstStyle/>
        <a:p>
          <a:endParaRPr lang="en-US"/>
        </a:p>
      </dgm:t>
    </dgm:pt>
    <dgm:pt modelId="{17106FAC-EE28-48C1-B13A-92A7C4A4EF5C}" type="pres">
      <dgm:prSet presAssocID="{DEF3AAF9-F5AC-4E9D-980B-C2FA2D9674BA}" presName="Name0" presStyleCnt="0">
        <dgm:presLayoutVars>
          <dgm:dir/>
          <dgm:animLvl val="lvl"/>
          <dgm:resizeHandles val="exact"/>
        </dgm:presLayoutVars>
      </dgm:prSet>
      <dgm:spPr/>
    </dgm:pt>
    <dgm:pt modelId="{3D7F748E-CBB6-4B0A-B9D1-03317966D826}" type="pres">
      <dgm:prSet presAssocID="{0CBA0C1B-99C2-4D87-B64A-94577766076B}" presName="composite" presStyleCnt="0"/>
      <dgm:spPr/>
    </dgm:pt>
    <dgm:pt modelId="{59E53F3E-399B-4441-B5B0-FDF2C1427F44}" type="pres">
      <dgm:prSet presAssocID="{0CBA0C1B-99C2-4D87-B64A-94577766076B}" presName="parTx" presStyleLbl="alignNode1" presStyleIdx="0" presStyleCnt="3">
        <dgm:presLayoutVars>
          <dgm:chMax val="0"/>
          <dgm:chPref val="0"/>
        </dgm:presLayoutVars>
      </dgm:prSet>
      <dgm:spPr/>
    </dgm:pt>
    <dgm:pt modelId="{8F182195-C47F-467F-B286-1664CB24964B}" type="pres">
      <dgm:prSet presAssocID="{0CBA0C1B-99C2-4D87-B64A-94577766076B}" presName="desTx" presStyleLbl="alignAccFollowNode1" presStyleIdx="0" presStyleCnt="3">
        <dgm:presLayoutVars/>
      </dgm:prSet>
      <dgm:spPr/>
    </dgm:pt>
    <dgm:pt modelId="{44993830-77D9-4F61-BB01-89CD2C45F808}" type="pres">
      <dgm:prSet presAssocID="{C6B28F3C-D332-4EC0-A13D-3DB65BE583D2}" presName="space" presStyleCnt="0"/>
      <dgm:spPr/>
    </dgm:pt>
    <dgm:pt modelId="{4C5E3C84-D1AF-47DF-843B-8839B0EC4287}" type="pres">
      <dgm:prSet presAssocID="{1FE42601-0B59-4CA7-B8DD-EF40E5949495}" presName="composite" presStyleCnt="0"/>
      <dgm:spPr/>
    </dgm:pt>
    <dgm:pt modelId="{DBC03A83-C3A6-40BD-A7DA-2630470D8C9E}" type="pres">
      <dgm:prSet presAssocID="{1FE42601-0B59-4CA7-B8DD-EF40E5949495}" presName="parTx" presStyleLbl="alignNode1" presStyleIdx="1" presStyleCnt="3">
        <dgm:presLayoutVars>
          <dgm:chMax val="0"/>
          <dgm:chPref val="0"/>
        </dgm:presLayoutVars>
      </dgm:prSet>
      <dgm:spPr/>
    </dgm:pt>
    <dgm:pt modelId="{0DE222A1-F148-4AB4-9991-AFADC01B218F}" type="pres">
      <dgm:prSet presAssocID="{1FE42601-0B59-4CA7-B8DD-EF40E5949495}" presName="desTx" presStyleLbl="alignAccFollowNode1" presStyleIdx="1" presStyleCnt="3">
        <dgm:presLayoutVars/>
      </dgm:prSet>
      <dgm:spPr/>
    </dgm:pt>
    <dgm:pt modelId="{D5DB9AB4-2BF4-4A35-A918-8A1F9DD4BE11}" type="pres">
      <dgm:prSet presAssocID="{C2C0EC6D-7DCF-4FF5-987F-177DC6DA9C13}" presName="space" presStyleCnt="0"/>
      <dgm:spPr/>
    </dgm:pt>
    <dgm:pt modelId="{099D4ED8-6D71-403A-BCE4-7C5E398059D7}" type="pres">
      <dgm:prSet presAssocID="{7480472B-7B5A-4513-A0D0-241FDD86BDA3}" presName="composite" presStyleCnt="0"/>
      <dgm:spPr/>
    </dgm:pt>
    <dgm:pt modelId="{AF1EFA7B-5D5E-489E-8B15-6EE0C5E04334}" type="pres">
      <dgm:prSet presAssocID="{7480472B-7B5A-4513-A0D0-241FDD86BDA3}" presName="parTx" presStyleLbl="alignNode1" presStyleIdx="2" presStyleCnt="3">
        <dgm:presLayoutVars>
          <dgm:chMax val="0"/>
          <dgm:chPref val="0"/>
        </dgm:presLayoutVars>
      </dgm:prSet>
      <dgm:spPr/>
    </dgm:pt>
    <dgm:pt modelId="{87EA3E4A-B278-476E-8376-CD1745842C31}" type="pres">
      <dgm:prSet presAssocID="{7480472B-7B5A-4513-A0D0-241FDD86BDA3}" presName="desTx" presStyleLbl="alignAccFollowNode1" presStyleIdx="2" presStyleCnt="3">
        <dgm:presLayoutVars/>
      </dgm:prSet>
      <dgm:spPr/>
    </dgm:pt>
  </dgm:ptLst>
  <dgm:cxnLst>
    <dgm:cxn modelId="{4DEA7E24-41DD-4A39-B938-ABC5EBBFA8A9}" srcId="{DEF3AAF9-F5AC-4E9D-980B-C2FA2D9674BA}" destId="{1FE42601-0B59-4CA7-B8DD-EF40E5949495}" srcOrd="1" destOrd="0" parTransId="{8F76615A-004F-4661-9A11-6FF7FAA50E2E}" sibTransId="{C2C0EC6D-7DCF-4FF5-987F-177DC6DA9C13}"/>
    <dgm:cxn modelId="{3001762D-36B2-4A47-8F20-22DA766415C2}" type="presOf" srcId="{61760D8B-2E31-4E88-93AD-FD44DAC953F6}" destId="{87EA3E4A-B278-476E-8376-CD1745842C31}" srcOrd="0" destOrd="1" presId="urn:microsoft.com/office/officeart/2016/7/layout/ChevronBlockProcess"/>
    <dgm:cxn modelId="{6C37C139-9CC3-49FF-BB49-919873B69420}" type="presOf" srcId="{7480472B-7B5A-4513-A0D0-241FDD86BDA3}" destId="{AF1EFA7B-5D5E-489E-8B15-6EE0C5E04334}" srcOrd="0" destOrd="0" presId="urn:microsoft.com/office/officeart/2016/7/layout/ChevronBlockProcess"/>
    <dgm:cxn modelId="{D0EF2C3B-B910-43A3-8B52-3B166F7ECDFC}" srcId="{7480472B-7B5A-4513-A0D0-241FDD86BDA3}" destId="{61760D8B-2E31-4E88-93AD-FD44DAC953F6}" srcOrd="1" destOrd="0" parTransId="{E5AD1427-57FC-4219-8081-3060092B7E7E}" sibTransId="{DDB8D48A-3225-4C5D-A2E2-052404F56293}"/>
    <dgm:cxn modelId="{76A9AE43-92E3-43AD-916A-ADA7DB13BDFA}" type="presOf" srcId="{DEF3AAF9-F5AC-4E9D-980B-C2FA2D9674BA}" destId="{17106FAC-EE28-48C1-B13A-92A7C4A4EF5C}" srcOrd="0" destOrd="0" presId="urn:microsoft.com/office/officeart/2016/7/layout/ChevronBlockProcess"/>
    <dgm:cxn modelId="{25E8174E-7199-4221-B3BC-706361A37ED7}" srcId="{7480472B-7B5A-4513-A0D0-241FDD86BDA3}" destId="{351E6283-9D68-4DEC-AEA8-1DC640C02B98}" srcOrd="0" destOrd="0" parTransId="{940955A7-66D2-48B7-ADD9-AEC4665A1ECA}" sibTransId="{16426EAD-0049-42C2-BF7E-02A72A811FC5}"/>
    <dgm:cxn modelId="{EF2EF66E-031F-4D0A-B692-F27B1AF0D30D}" type="presOf" srcId="{CC3D15A8-EFC6-4130-97AA-3FF85877B7B3}" destId="{8F182195-C47F-467F-B286-1664CB24964B}" srcOrd="0" destOrd="0" presId="urn:microsoft.com/office/officeart/2016/7/layout/ChevronBlockProcess"/>
    <dgm:cxn modelId="{CD4B8956-7777-4FBA-BA59-173EBE4B8125}" type="presOf" srcId="{AE6E3A58-ED3E-48F9-87DC-E00E42145B29}" destId="{0DE222A1-F148-4AB4-9991-AFADC01B218F}" srcOrd="0" destOrd="2" presId="urn:microsoft.com/office/officeart/2016/7/layout/ChevronBlockProcess"/>
    <dgm:cxn modelId="{A2F3C758-F915-4E29-A2FF-4385F60C25E0}" srcId="{0CBA0C1B-99C2-4D87-B64A-94577766076B}" destId="{7156DED6-1463-4E73-ADAA-843729486FB5}" srcOrd="1" destOrd="0" parTransId="{E03BA828-21D7-41C7-8942-66F156454185}" sibTransId="{0F890D94-3CE5-4E21-B1CC-44DF34744B2B}"/>
    <dgm:cxn modelId="{83ABEB7F-2160-4121-9BA5-91A951139677}" srcId="{1FE42601-0B59-4CA7-B8DD-EF40E5949495}" destId="{1171F19C-D446-4595-ABFF-F394ECD12057}" srcOrd="0" destOrd="0" parTransId="{BD31985F-3098-41E8-8D22-4C7899BB367D}" sibTransId="{5DAA1805-0D0F-42A6-AC2B-CDF21D1E1BB4}"/>
    <dgm:cxn modelId="{7B6B9586-D299-45BE-BD47-1E0AD7F2D160}" type="presOf" srcId="{0CBA0C1B-99C2-4D87-B64A-94577766076B}" destId="{59E53F3E-399B-4441-B5B0-FDF2C1427F44}" srcOrd="0" destOrd="0" presId="urn:microsoft.com/office/officeart/2016/7/layout/ChevronBlockProcess"/>
    <dgm:cxn modelId="{6DC55697-EC98-48B9-A908-E87C7BC5CADE}" type="presOf" srcId="{7156DED6-1463-4E73-ADAA-843729486FB5}" destId="{8F182195-C47F-467F-B286-1664CB24964B}" srcOrd="0" destOrd="1" presId="urn:microsoft.com/office/officeart/2016/7/layout/ChevronBlockProcess"/>
    <dgm:cxn modelId="{ED0E479E-E77B-4602-AE69-603352DAA71B}" srcId="{1FE42601-0B59-4CA7-B8DD-EF40E5949495}" destId="{AE6E3A58-ED3E-48F9-87DC-E00E42145B29}" srcOrd="2" destOrd="0" parTransId="{EED5C58F-AF4F-43DB-B681-9BA9EE70B599}" sibTransId="{1269D331-A81C-48B8-9BEF-79EB44449003}"/>
    <dgm:cxn modelId="{D198F29E-175C-4A8F-9972-0075D7F92D39}" type="presOf" srcId="{20198268-896A-477D-B77B-69E8FA0EF0C9}" destId="{8F182195-C47F-467F-B286-1664CB24964B}" srcOrd="0" destOrd="2" presId="urn:microsoft.com/office/officeart/2016/7/layout/ChevronBlockProcess"/>
    <dgm:cxn modelId="{573B19A8-4B10-4ED1-AB23-FBCCBD965FD5}" type="presOf" srcId="{351E6283-9D68-4DEC-AEA8-1DC640C02B98}" destId="{87EA3E4A-B278-476E-8376-CD1745842C31}" srcOrd="0" destOrd="0" presId="urn:microsoft.com/office/officeart/2016/7/layout/ChevronBlockProcess"/>
    <dgm:cxn modelId="{7181B9B6-889C-421A-8333-9B2FEA2C187E}" srcId="{DEF3AAF9-F5AC-4E9D-980B-C2FA2D9674BA}" destId="{7480472B-7B5A-4513-A0D0-241FDD86BDA3}" srcOrd="2" destOrd="0" parTransId="{58450781-2653-4B34-896A-BD71B8A09204}" sibTransId="{F24F13F7-4DF0-4255-8191-D2E9D7D8C128}"/>
    <dgm:cxn modelId="{FD2360CB-4BEB-4022-B509-99E911A5A850}" type="presOf" srcId="{1FE42601-0B59-4CA7-B8DD-EF40E5949495}" destId="{DBC03A83-C3A6-40BD-A7DA-2630470D8C9E}" srcOrd="0" destOrd="0" presId="urn:microsoft.com/office/officeart/2016/7/layout/ChevronBlockProcess"/>
    <dgm:cxn modelId="{CBAC7ACE-4C89-4EB7-AE7C-DBE7250EA17A}" type="presOf" srcId="{583BDA2C-9DE7-4108-8AED-2E0B89214B01}" destId="{0DE222A1-F148-4AB4-9991-AFADC01B218F}" srcOrd="0" destOrd="1" presId="urn:microsoft.com/office/officeart/2016/7/layout/ChevronBlockProcess"/>
    <dgm:cxn modelId="{A627DFD4-59B4-4517-BAB6-621222F72303}" srcId="{DEF3AAF9-F5AC-4E9D-980B-C2FA2D9674BA}" destId="{0CBA0C1B-99C2-4D87-B64A-94577766076B}" srcOrd="0" destOrd="0" parTransId="{E7C14492-077F-4DA4-AC8C-BB28270F08D3}" sibTransId="{C6B28F3C-D332-4EC0-A13D-3DB65BE583D2}"/>
    <dgm:cxn modelId="{312EF8D4-AB7C-416B-A77A-B80C94DA33C4}" srcId="{0CBA0C1B-99C2-4D87-B64A-94577766076B}" destId="{86C3F689-3DD8-4A54-91A6-402EC730790E}" srcOrd="3" destOrd="0" parTransId="{B7253AD5-5E2D-4B48-9450-E1BDE36B55E9}" sibTransId="{0A1FC39F-75C1-4329-B9C8-06E452D02551}"/>
    <dgm:cxn modelId="{EAC7E6DD-81E8-4F70-9569-2C38878FB948}" srcId="{0CBA0C1B-99C2-4D87-B64A-94577766076B}" destId="{20198268-896A-477D-B77B-69E8FA0EF0C9}" srcOrd="2" destOrd="0" parTransId="{3647C281-FF9F-48B4-B3F6-D889FF7E84D2}" sibTransId="{80D6D1A2-A7EE-4322-BF75-BE62DA1B6E57}"/>
    <dgm:cxn modelId="{E44AAAE1-B87B-4E4A-8A8E-5620C843D3AF}" srcId="{1FE42601-0B59-4CA7-B8DD-EF40E5949495}" destId="{583BDA2C-9DE7-4108-8AED-2E0B89214B01}" srcOrd="1" destOrd="0" parTransId="{2A20A94F-D216-440A-8E68-8A33CC33C349}" sibTransId="{C7F31C56-B2B9-4708-9110-F7EB02E178C3}"/>
    <dgm:cxn modelId="{1EB8F7E2-6517-4EA6-8613-816A0E96B3FA}" type="presOf" srcId="{86C3F689-3DD8-4A54-91A6-402EC730790E}" destId="{8F182195-C47F-467F-B286-1664CB24964B}" srcOrd="0" destOrd="3" presId="urn:microsoft.com/office/officeart/2016/7/layout/ChevronBlockProcess"/>
    <dgm:cxn modelId="{B57C25F8-BDFC-4577-BEF7-FCF71299DA2E}" type="presOf" srcId="{1171F19C-D446-4595-ABFF-F394ECD12057}" destId="{0DE222A1-F148-4AB4-9991-AFADC01B218F}" srcOrd="0" destOrd="0" presId="urn:microsoft.com/office/officeart/2016/7/layout/ChevronBlockProcess"/>
    <dgm:cxn modelId="{4FA2A7FB-7F93-4B50-8007-45FCB4BDF880}" srcId="{0CBA0C1B-99C2-4D87-B64A-94577766076B}" destId="{CC3D15A8-EFC6-4130-97AA-3FF85877B7B3}" srcOrd="0" destOrd="0" parTransId="{6CCB4860-2957-4668-81A0-70D57F7B0583}" sibTransId="{2CA6F129-5F7A-45F1-8A55-664A38E4125A}"/>
    <dgm:cxn modelId="{4CCAB61C-AB7E-434F-90F9-6E181E472195}" type="presParOf" srcId="{17106FAC-EE28-48C1-B13A-92A7C4A4EF5C}" destId="{3D7F748E-CBB6-4B0A-B9D1-03317966D826}" srcOrd="0" destOrd="0" presId="urn:microsoft.com/office/officeart/2016/7/layout/ChevronBlockProcess"/>
    <dgm:cxn modelId="{B2813888-4180-4F25-ABA9-37BDA32DDD17}" type="presParOf" srcId="{3D7F748E-CBB6-4B0A-B9D1-03317966D826}" destId="{59E53F3E-399B-4441-B5B0-FDF2C1427F44}" srcOrd="0" destOrd="0" presId="urn:microsoft.com/office/officeart/2016/7/layout/ChevronBlockProcess"/>
    <dgm:cxn modelId="{C69B6D6F-42CC-4627-A523-684E3C012844}" type="presParOf" srcId="{3D7F748E-CBB6-4B0A-B9D1-03317966D826}" destId="{8F182195-C47F-467F-B286-1664CB24964B}" srcOrd="1" destOrd="0" presId="urn:microsoft.com/office/officeart/2016/7/layout/ChevronBlockProcess"/>
    <dgm:cxn modelId="{92BE1096-590E-46AE-89B0-22C52216E195}" type="presParOf" srcId="{17106FAC-EE28-48C1-B13A-92A7C4A4EF5C}" destId="{44993830-77D9-4F61-BB01-89CD2C45F808}" srcOrd="1" destOrd="0" presId="urn:microsoft.com/office/officeart/2016/7/layout/ChevronBlockProcess"/>
    <dgm:cxn modelId="{6EB50870-DABA-4DC9-9F5B-CE7CCE96CC50}" type="presParOf" srcId="{17106FAC-EE28-48C1-B13A-92A7C4A4EF5C}" destId="{4C5E3C84-D1AF-47DF-843B-8839B0EC4287}" srcOrd="2" destOrd="0" presId="urn:microsoft.com/office/officeart/2016/7/layout/ChevronBlockProcess"/>
    <dgm:cxn modelId="{2F9E74CD-5DCD-42B1-8B4F-B6C7A1A40C74}" type="presParOf" srcId="{4C5E3C84-D1AF-47DF-843B-8839B0EC4287}" destId="{DBC03A83-C3A6-40BD-A7DA-2630470D8C9E}" srcOrd="0" destOrd="0" presId="urn:microsoft.com/office/officeart/2016/7/layout/ChevronBlockProcess"/>
    <dgm:cxn modelId="{21D218CC-FD55-4F1E-B0E3-29727ED647E6}" type="presParOf" srcId="{4C5E3C84-D1AF-47DF-843B-8839B0EC4287}" destId="{0DE222A1-F148-4AB4-9991-AFADC01B218F}" srcOrd="1" destOrd="0" presId="urn:microsoft.com/office/officeart/2016/7/layout/ChevronBlockProcess"/>
    <dgm:cxn modelId="{759D634D-C1D7-4F6B-89A5-63436E323685}" type="presParOf" srcId="{17106FAC-EE28-48C1-B13A-92A7C4A4EF5C}" destId="{D5DB9AB4-2BF4-4A35-A918-8A1F9DD4BE11}" srcOrd="3" destOrd="0" presId="urn:microsoft.com/office/officeart/2016/7/layout/ChevronBlockProcess"/>
    <dgm:cxn modelId="{8E11919B-299D-487B-BF29-BA039E53DE85}" type="presParOf" srcId="{17106FAC-EE28-48C1-B13A-92A7C4A4EF5C}" destId="{099D4ED8-6D71-403A-BCE4-7C5E398059D7}" srcOrd="4" destOrd="0" presId="urn:microsoft.com/office/officeart/2016/7/layout/ChevronBlockProcess"/>
    <dgm:cxn modelId="{A88FA0B1-22F0-4C34-8AAF-8A43DE064159}" type="presParOf" srcId="{099D4ED8-6D71-403A-BCE4-7C5E398059D7}" destId="{AF1EFA7B-5D5E-489E-8B15-6EE0C5E04334}" srcOrd="0" destOrd="0" presId="urn:microsoft.com/office/officeart/2016/7/layout/ChevronBlockProcess"/>
    <dgm:cxn modelId="{4A6454CD-88EE-48DE-B986-DD132B6E4B3F}" type="presParOf" srcId="{099D4ED8-6D71-403A-BCE4-7C5E398059D7}" destId="{87EA3E4A-B278-476E-8376-CD1745842C31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7D31DA-595B-4EC7-929D-E623F78C756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CF3D39-7FD1-42E1-AC5E-D1D97B5093C5}">
      <dgm:prSet/>
      <dgm:spPr/>
      <dgm:t>
        <a:bodyPr/>
        <a:lstStyle/>
        <a:p>
          <a:r>
            <a:rPr lang="en-US" b="1"/>
            <a:t>Languages</a:t>
          </a:r>
          <a:r>
            <a:rPr lang="en-US"/>
            <a:t>:</a:t>
          </a:r>
        </a:p>
      </dgm:t>
    </dgm:pt>
    <dgm:pt modelId="{877FC891-5EEB-4EAF-A0BC-D554615EA606}" type="parTrans" cxnId="{99342B8B-7322-463F-94D5-E25A7768349D}">
      <dgm:prSet/>
      <dgm:spPr/>
      <dgm:t>
        <a:bodyPr/>
        <a:lstStyle/>
        <a:p>
          <a:endParaRPr lang="en-US"/>
        </a:p>
      </dgm:t>
    </dgm:pt>
    <dgm:pt modelId="{1F70BB8F-E86C-464F-AAF2-CCC5BDDC4577}" type="sibTrans" cxnId="{99342B8B-7322-463F-94D5-E25A7768349D}">
      <dgm:prSet/>
      <dgm:spPr/>
      <dgm:t>
        <a:bodyPr/>
        <a:lstStyle/>
        <a:p>
          <a:endParaRPr lang="en-US"/>
        </a:p>
      </dgm:t>
    </dgm:pt>
    <dgm:pt modelId="{15EBF6F9-4876-4F4B-9506-5D0A55730DE3}">
      <dgm:prSet/>
      <dgm:spPr/>
      <dgm:t>
        <a:bodyPr/>
        <a:lstStyle/>
        <a:p>
          <a:r>
            <a:rPr lang="en-US"/>
            <a:t>Python (with Tkinter for the GUI)</a:t>
          </a:r>
        </a:p>
      </dgm:t>
    </dgm:pt>
    <dgm:pt modelId="{667D5B32-BE85-45AA-8E0C-6D41257AB422}" type="parTrans" cxnId="{D97E21B6-40A6-457F-A1A4-D3134FC324BD}">
      <dgm:prSet/>
      <dgm:spPr/>
      <dgm:t>
        <a:bodyPr/>
        <a:lstStyle/>
        <a:p>
          <a:endParaRPr lang="en-US"/>
        </a:p>
      </dgm:t>
    </dgm:pt>
    <dgm:pt modelId="{9C4B76C5-C84D-4FA3-BAC4-E16AD120F7BA}" type="sibTrans" cxnId="{D97E21B6-40A6-457F-A1A4-D3134FC324BD}">
      <dgm:prSet/>
      <dgm:spPr/>
      <dgm:t>
        <a:bodyPr/>
        <a:lstStyle/>
        <a:p>
          <a:endParaRPr lang="en-US"/>
        </a:p>
      </dgm:t>
    </dgm:pt>
    <dgm:pt modelId="{5FC8B933-B12D-4593-981F-9980CE5147BE}">
      <dgm:prSet/>
      <dgm:spPr/>
      <dgm:t>
        <a:bodyPr/>
        <a:lstStyle/>
        <a:p>
          <a:r>
            <a:rPr lang="en-US" b="1"/>
            <a:t>Testing Frameworks</a:t>
          </a:r>
          <a:r>
            <a:rPr lang="en-US"/>
            <a:t>:</a:t>
          </a:r>
        </a:p>
      </dgm:t>
    </dgm:pt>
    <dgm:pt modelId="{BB1EDAB0-7BBE-4ECE-BCDA-A934CB01032A}" type="parTrans" cxnId="{2B670FEA-72B2-494B-BD06-AC0FF0E07993}">
      <dgm:prSet/>
      <dgm:spPr/>
      <dgm:t>
        <a:bodyPr/>
        <a:lstStyle/>
        <a:p>
          <a:endParaRPr lang="en-US"/>
        </a:p>
      </dgm:t>
    </dgm:pt>
    <dgm:pt modelId="{D0985919-D1CF-4A18-849B-A83B3F3CF640}" type="sibTrans" cxnId="{2B670FEA-72B2-494B-BD06-AC0FF0E07993}">
      <dgm:prSet/>
      <dgm:spPr/>
      <dgm:t>
        <a:bodyPr/>
        <a:lstStyle/>
        <a:p>
          <a:endParaRPr lang="en-US"/>
        </a:p>
      </dgm:t>
    </dgm:pt>
    <dgm:pt modelId="{FFC3867B-390A-47A2-A8BA-86CF18C51067}">
      <dgm:prSet/>
      <dgm:spPr/>
      <dgm:t>
        <a:bodyPr/>
        <a:lstStyle/>
        <a:p>
          <a:r>
            <a:rPr lang="en-US"/>
            <a:t>unittest</a:t>
          </a:r>
        </a:p>
      </dgm:t>
    </dgm:pt>
    <dgm:pt modelId="{42E4BCFF-4871-42F3-A58C-92DC4B46FB9D}" type="parTrans" cxnId="{F3FF2550-4DD5-4F64-8344-EEC4304F065E}">
      <dgm:prSet/>
      <dgm:spPr/>
      <dgm:t>
        <a:bodyPr/>
        <a:lstStyle/>
        <a:p>
          <a:endParaRPr lang="en-US"/>
        </a:p>
      </dgm:t>
    </dgm:pt>
    <dgm:pt modelId="{95E50524-35EF-4200-8830-9DFC2F454364}" type="sibTrans" cxnId="{F3FF2550-4DD5-4F64-8344-EEC4304F065E}">
      <dgm:prSet/>
      <dgm:spPr/>
      <dgm:t>
        <a:bodyPr/>
        <a:lstStyle/>
        <a:p>
          <a:endParaRPr lang="en-US"/>
        </a:p>
      </dgm:t>
    </dgm:pt>
    <dgm:pt modelId="{C24B60A7-188F-4034-9729-D093A1FF7726}">
      <dgm:prSet/>
      <dgm:spPr/>
      <dgm:t>
        <a:bodyPr/>
        <a:lstStyle/>
        <a:p>
          <a:r>
            <a:rPr lang="en-US"/>
            <a:t>pytest</a:t>
          </a:r>
        </a:p>
      </dgm:t>
    </dgm:pt>
    <dgm:pt modelId="{2C1370E2-B479-46EE-99AD-998E21A5BE90}" type="parTrans" cxnId="{309BA9A3-1813-451F-884F-54CED6297B0B}">
      <dgm:prSet/>
      <dgm:spPr/>
      <dgm:t>
        <a:bodyPr/>
        <a:lstStyle/>
        <a:p>
          <a:endParaRPr lang="en-US"/>
        </a:p>
      </dgm:t>
    </dgm:pt>
    <dgm:pt modelId="{1806087A-4873-4E9F-9163-3915B121969B}" type="sibTrans" cxnId="{309BA9A3-1813-451F-884F-54CED6297B0B}">
      <dgm:prSet/>
      <dgm:spPr/>
      <dgm:t>
        <a:bodyPr/>
        <a:lstStyle/>
        <a:p>
          <a:endParaRPr lang="en-US"/>
        </a:p>
      </dgm:t>
    </dgm:pt>
    <dgm:pt modelId="{A93DBC7B-F814-4B1D-95B5-2C5BD1C126D4}" type="pres">
      <dgm:prSet presAssocID="{C87D31DA-595B-4EC7-929D-E623F78C7564}" presName="linear" presStyleCnt="0">
        <dgm:presLayoutVars>
          <dgm:dir/>
          <dgm:animLvl val="lvl"/>
          <dgm:resizeHandles val="exact"/>
        </dgm:presLayoutVars>
      </dgm:prSet>
      <dgm:spPr/>
    </dgm:pt>
    <dgm:pt modelId="{9D53B17A-3D2F-49B6-833D-BC18491A65C1}" type="pres">
      <dgm:prSet presAssocID="{51CF3D39-7FD1-42E1-AC5E-D1D97B5093C5}" presName="parentLin" presStyleCnt="0"/>
      <dgm:spPr/>
    </dgm:pt>
    <dgm:pt modelId="{471EAB2F-B022-4C18-818D-28DC7EABD45F}" type="pres">
      <dgm:prSet presAssocID="{51CF3D39-7FD1-42E1-AC5E-D1D97B5093C5}" presName="parentLeftMargin" presStyleLbl="node1" presStyleIdx="0" presStyleCnt="2"/>
      <dgm:spPr/>
    </dgm:pt>
    <dgm:pt modelId="{B871A5CA-AD26-4666-99F5-2766DBFE0718}" type="pres">
      <dgm:prSet presAssocID="{51CF3D39-7FD1-42E1-AC5E-D1D97B5093C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F6EB3E-56B2-4C03-B23A-2B6FBF629F2F}" type="pres">
      <dgm:prSet presAssocID="{51CF3D39-7FD1-42E1-AC5E-D1D97B5093C5}" presName="negativeSpace" presStyleCnt="0"/>
      <dgm:spPr/>
    </dgm:pt>
    <dgm:pt modelId="{2BCB09E2-5857-4066-84F4-CF753610B6E9}" type="pres">
      <dgm:prSet presAssocID="{51CF3D39-7FD1-42E1-AC5E-D1D97B5093C5}" presName="childText" presStyleLbl="conFgAcc1" presStyleIdx="0" presStyleCnt="2">
        <dgm:presLayoutVars>
          <dgm:bulletEnabled val="1"/>
        </dgm:presLayoutVars>
      </dgm:prSet>
      <dgm:spPr/>
    </dgm:pt>
    <dgm:pt modelId="{6DCC6FD0-744C-4795-9C88-DB86D654D3E4}" type="pres">
      <dgm:prSet presAssocID="{1F70BB8F-E86C-464F-AAF2-CCC5BDDC4577}" presName="spaceBetweenRectangles" presStyleCnt="0"/>
      <dgm:spPr/>
    </dgm:pt>
    <dgm:pt modelId="{DC9DAF03-3D46-4FD4-BDB5-649AE57BAB7A}" type="pres">
      <dgm:prSet presAssocID="{5FC8B933-B12D-4593-981F-9980CE5147BE}" presName="parentLin" presStyleCnt="0"/>
      <dgm:spPr/>
    </dgm:pt>
    <dgm:pt modelId="{8C64A0D4-7256-4194-AC1D-3AAF9EB0B006}" type="pres">
      <dgm:prSet presAssocID="{5FC8B933-B12D-4593-981F-9980CE5147BE}" presName="parentLeftMargin" presStyleLbl="node1" presStyleIdx="0" presStyleCnt="2"/>
      <dgm:spPr/>
    </dgm:pt>
    <dgm:pt modelId="{F3615315-9B3F-4AE0-A38E-3A843C790129}" type="pres">
      <dgm:prSet presAssocID="{5FC8B933-B12D-4593-981F-9980CE5147B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F82DB28-BF77-4BCC-82EB-DB59E71A83F9}" type="pres">
      <dgm:prSet presAssocID="{5FC8B933-B12D-4593-981F-9980CE5147BE}" presName="negativeSpace" presStyleCnt="0"/>
      <dgm:spPr/>
    </dgm:pt>
    <dgm:pt modelId="{F5530B1E-22F8-4D8E-90B0-05F2BCC009A0}" type="pres">
      <dgm:prSet presAssocID="{5FC8B933-B12D-4593-981F-9980CE5147B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347620-11CB-4295-9024-B6CC88281B83}" type="presOf" srcId="{15EBF6F9-4876-4F4B-9506-5D0A55730DE3}" destId="{2BCB09E2-5857-4066-84F4-CF753610B6E9}" srcOrd="0" destOrd="0" presId="urn:microsoft.com/office/officeart/2005/8/layout/list1"/>
    <dgm:cxn modelId="{F3FF2550-4DD5-4F64-8344-EEC4304F065E}" srcId="{5FC8B933-B12D-4593-981F-9980CE5147BE}" destId="{FFC3867B-390A-47A2-A8BA-86CF18C51067}" srcOrd="0" destOrd="0" parTransId="{42E4BCFF-4871-42F3-A58C-92DC4B46FB9D}" sibTransId="{95E50524-35EF-4200-8830-9DFC2F454364}"/>
    <dgm:cxn modelId="{99342B8B-7322-463F-94D5-E25A7768349D}" srcId="{C87D31DA-595B-4EC7-929D-E623F78C7564}" destId="{51CF3D39-7FD1-42E1-AC5E-D1D97B5093C5}" srcOrd="0" destOrd="0" parTransId="{877FC891-5EEB-4EAF-A0BC-D554615EA606}" sibTransId="{1F70BB8F-E86C-464F-AAF2-CCC5BDDC4577}"/>
    <dgm:cxn modelId="{309BA9A3-1813-451F-884F-54CED6297B0B}" srcId="{5FC8B933-B12D-4593-981F-9980CE5147BE}" destId="{C24B60A7-188F-4034-9729-D093A1FF7726}" srcOrd="1" destOrd="0" parTransId="{2C1370E2-B479-46EE-99AD-998E21A5BE90}" sibTransId="{1806087A-4873-4E9F-9163-3915B121969B}"/>
    <dgm:cxn modelId="{31EBA7AE-82BC-498A-A001-CBD4FEF14D8B}" type="presOf" srcId="{5FC8B933-B12D-4593-981F-9980CE5147BE}" destId="{8C64A0D4-7256-4194-AC1D-3AAF9EB0B006}" srcOrd="0" destOrd="0" presId="urn:microsoft.com/office/officeart/2005/8/layout/list1"/>
    <dgm:cxn modelId="{941E47AF-7063-4399-84FA-E0D580101E9E}" type="presOf" srcId="{FFC3867B-390A-47A2-A8BA-86CF18C51067}" destId="{F5530B1E-22F8-4D8E-90B0-05F2BCC009A0}" srcOrd="0" destOrd="0" presId="urn:microsoft.com/office/officeart/2005/8/layout/list1"/>
    <dgm:cxn modelId="{E1A71FB0-981E-40DC-B81D-123047B37E45}" type="presOf" srcId="{51CF3D39-7FD1-42E1-AC5E-D1D97B5093C5}" destId="{471EAB2F-B022-4C18-818D-28DC7EABD45F}" srcOrd="0" destOrd="0" presId="urn:microsoft.com/office/officeart/2005/8/layout/list1"/>
    <dgm:cxn modelId="{D97E21B6-40A6-457F-A1A4-D3134FC324BD}" srcId="{51CF3D39-7FD1-42E1-AC5E-D1D97B5093C5}" destId="{15EBF6F9-4876-4F4B-9506-5D0A55730DE3}" srcOrd="0" destOrd="0" parTransId="{667D5B32-BE85-45AA-8E0C-6D41257AB422}" sibTransId="{9C4B76C5-C84D-4FA3-BAC4-E16AD120F7BA}"/>
    <dgm:cxn modelId="{FF120ACA-694A-4612-9163-61767B927E6C}" type="presOf" srcId="{C87D31DA-595B-4EC7-929D-E623F78C7564}" destId="{A93DBC7B-F814-4B1D-95B5-2C5BD1C126D4}" srcOrd="0" destOrd="0" presId="urn:microsoft.com/office/officeart/2005/8/layout/list1"/>
    <dgm:cxn modelId="{EE252DD0-E615-4F71-BAD7-DAC39AB24B46}" type="presOf" srcId="{5FC8B933-B12D-4593-981F-9980CE5147BE}" destId="{F3615315-9B3F-4AE0-A38E-3A843C790129}" srcOrd="1" destOrd="0" presId="urn:microsoft.com/office/officeart/2005/8/layout/list1"/>
    <dgm:cxn modelId="{F82E09D2-4FD6-45E5-83FC-F2EA84C979BB}" type="presOf" srcId="{C24B60A7-188F-4034-9729-D093A1FF7726}" destId="{F5530B1E-22F8-4D8E-90B0-05F2BCC009A0}" srcOrd="0" destOrd="1" presId="urn:microsoft.com/office/officeart/2005/8/layout/list1"/>
    <dgm:cxn modelId="{2B670FEA-72B2-494B-BD06-AC0FF0E07993}" srcId="{C87D31DA-595B-4EC7-929D-E623F78C7564}" destId="{5FC8B933-B12D-4593-981F-9980CE5147BE}" srcOrd="1" destOrd="0" parTransId="{BB1EDAB0-7BBE-4ECE-BCDA-A934CB01032A}" sibTransId="{D0985919-D1CF-4A18-849B-A83B3F3CF640}"/>
    <dgm:cxn modelId="{F28423F0-BFD8-4861-B4F7-AFD25C4D0E91}" type="presOf" srcId="{51CF3D39-7FD1-42E1-AC5E-D1D97B5093C5}" destId="{B871A5CA-AD26-4666-99F5-2766DBFE0718}" srcOrd="1" destOrd="0" presId="urn:microsoft.com/office/officeart/2005/8/layout/list1"/>
    <dgm:cxn modelId="{77917ED5-B149-4DA0-92AC-9445CFF7B89E}" type="presParOf" srcId="{A93DBC7B-F814-4B1D-95B5-2C5BD1C126D4}" destId="{9D53B17A-3D2F-49B6-833D-BC18491A65C1}" srcOrd="0" destOrd="0" presId="urn:microsoft.com/office/officeart/2005/8/layout/list1"/>
    <dgm:cxn modelId="{F51D6F0B-9B1E-4863-97AD-B9A729DA30D3}" type="presParOf" srcId="{9D53B17A-3D2F-49B6-833D-BC18491A65C1}" destId="{471EAB2F-B022-4C18-818D-28DC7EABD45F}" srcOrd="0" destOrd="0" presId="urn:microsoft.com/office/officeart/2005/8/layout/list1"/>
    <dgm:cxn modelId="{87E0DC7D-A677-4C99-AE43-D30378E9F9EB}" type="presParOf" srcId="{9D53B17A-3D2F-49B6-833D-BC18491A65C1}" destId="{B871A5CA-AD26-4666-99F5-2766DBFE0718}" srcOrd="1" destOrd="0" presId="urn:microsoft.com/office/officeart/2005/8/layout/list1"/>
    <dgm:cxn modelId="{DF209804-4CEF-4E74-82AE-2CEFD445BF73}" type="presParOf" srcId="{A93DBC7B-F814-4B1D-95B5-2C5BD1C126D4}" destId="{53F6EB3E-56B2-4C03-B23A-2B6FBF629F2F}" srcOrd="1" destOrd="0" presId="urn:microsoft.com/office/officeart/2005/8/layout/list1"/>
    <dgm:cxn modelId="{30AC530D-A8FE-44DC-9939-E2D0030C0E83}" type="presParOf" srcId="{A93DBC7B-F814-4B1D-95B5-2C5BD1C126D4}" destId="{2BCB09E2-5857-4066-84F4-CF753610B6E9}" srcOrd="2" destOrd="0" presId="urn:microsoft.com/office/officeart/2005/8/layout/list1"/>
    <dgm:cxn modelId="{2C0511F2-9EB9-4F34-A1D6-E3BE4D92E1E0}" type="presParOf" srcId="{A93DBC7B-F814-4B1D-95B5-2C5BD1C126D4}" destId="{6DCC6FD0-744C-4795-9C88-DB86D654D3E4}" srcOrd="3" destOrd="0" presId="urn:microsoft.com/office/officeart/2005/8/layout/list1"/>
    <dgm:cxn modelId="{B0D45801-B9B7-46CD-A9EC-AB28EE811E68}" type="presParOf" srcId="{A93DBC7B-F814-4B1D-95B5-2C5BD1C126D4}" destId="{DC9DAF03-3D46-4FD4-BDB5-649AE57BAB7A}" srcOrd="4" destOrd="0" presId="urn:microsoft.com/office/officeart/2005/8/layout/list1"/>
    <dgm:cxn modelId="{3074F367-8A63-4CC0-87CA-72F8DF6C5B2D}" type="presParOf" srcId="{DC9DAF03-3D46-4FD4-BDB5-649AE57BAB7A}" destId="{8C64A0D4-7256-4194-AC1D-3AAF9EB0B006}" srcOrd="0" destOrd="0" presId="urn:microsoft.com/office/officeart/2005/8/layout/list1"/>
    <dgm:cxn modelId="{7C112BE1-C2A8-461C-875F-2CB07F812CBB}" type="presParOf" srcId="{DC9DAF03-3D46-4FD4-BDB5-649AE57BAB7A}" destId="{F3615315-9B3F-4AE0-A38E-3A843C790129}" srcOrd="1" destOrd="0" presId="urn:microsoft.com/office/officeart/2005/8/layout/list1"/>
    <dgm:cxn modelId="{26E3311D-4F5E-4570-BADD-E7E5E056E7F4}" type="presParOf" srcId="{A93DBC7B-F814-4B1D-95B5-2C5BD1C126D4}" destId="{BF82DB28-BF77-4BCC-82EB-DB59E71A83F9}" srcOrd="5" destOrd="0" presId="urn:microsoft.com/office/officeart/2005/8/layout/list1"/>
    <dgm:cxn modelId="{8F650B88-9445-4128-9923-5846BFB9F249}" type="presParOf" srcId="{A93DBC7B-F814-4B1D-95B5-2C5BD1C126D4}" destId="{F5530B1E-22F8-4D8E-90B0-05F2BCC009A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206D93-F42B-4E1C-BB2A-A04A8797351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53BDCA-613B-4DAC-BF3B-5FD744143305}">
      <dgm:prSet/>
      <dgm:spPr/>
      <dgm:t>
        <a:bodyPr/>
        <a:lstStyle/>
        <a:p>
          <a:r>
            <a:rPr lang="en-US"/>
            <a:t>Conducted Black Box Testing.</a:t>
          </a:r>
        </a:p>
      </dgm:t>
    </dgm:pt>
    <dgm:pt modelId="{D52CB309-239B-42C9-839D-FF14911E7FFA}" type="parTrans" cxnId="{65CC35AF-7A7F-4BC9-BECD-19DDB7505FD4}">
      <dgm:prSet/>
      <dgm:spPr/>
      <dgm:t>
        <a:bodyPr/>
        <a:lstStyle/>
        <a:p>
          <a:endParaRPr lang="en-US"/>
        </a:p>
      </dgm:t>
    </dgm:pt>
    <dgm:pt modelId="{E6FF33B8-5459-4BC8-9A37-4F57B10D60F7}" type="sibTrans" cxnId="{65CC35AF-7A7F-4BC9-BECD-19DDB7505FD4}">
      <dgm:prSet/>
      <dgm:spPr/>
      <dgm:t>
        <a:bodyPr/>
        <a:lstStyle/>
        <a:p>
          <a:endParaRPr lang="en-US"/>
        </a:p>
      </dgm:t>
    </dgm:pt>
    <dgm:pt modelId="{0AE332D7-EA33-45D7-9C82-BC81750F6DCB}">
      <dgm:prSet/>
      <dgm:spPr/>
      <dgm:t>
        <a:bodyPr/>
        <a:lstStyle/>
        <a:p>
          <a:r>
            <a:rPr lang="en-US"/>
            <a:t>Performed Visual Testing.</a:t>
          </a:r>
        </a:p>
      </dgm:t>
    </dgm:pt>
    <dgm:pt modelId="{B5136650-DD87-44EE-AFED-1FDCB38AAFAB}" type="parTrans" cxnId="{EEA7401F-BC2F-4176-9BEF-6F97286D6E65}">
      <dgm:prSet/>
      <dgm:spPr/>
      <dgm:t>
        <a:bodyPr/>
        <a:lstStyle/>
        <a:p>
          <a:endParaRPr lang="en-US"/>
        </a:p>
      </dgm:t>
    </dgm:pt>
    <dgm:pt modelId="{DA222E93-EA88-4307-98CA-A6504DEF8220}" type="sibTrans" cxnId="{EEA7401F-BC2F-4176-9BEF-6F97286D6E65}">
      <dgm:prSet/>
      <dgm:spPr/>
      <dgm:t>
        <a:bodyPr/>
        <a:lstStyle/>
        <a:p>
          <a:endParaRPr lang="en-US"/>
        </a:p>
      </dgm:t>
    </dgm:pt>
    <dgm:pt modelId="{950DBF2C-B7EE-4620-AA78-7560D671FFA4}">
      <dgm:prSet/>
      <dgm:spPr/>
      <dgm:t>
        <a:bodyPr/>
        <a:lstStyle/>
        <a:p>
          <a:r>
            <a:rPr lang="en-US"/>
            <a:t>Performed Unit Testing in Python</a:t>
          </a:r>
        </a:p>
      </dgm:t>
    </dgm:pt>
    <dgm:pt modelId="{C6C621BF-E6D9-40E4-BB6C-B1FF7D887D5C}" type="parTrans" cxnId="{44A369AC-615A-4CB1-97A2-0CDC3B31A965}">
      <dgm:prSet/>
      <dgm:spPr/>
      <dgm:t>
        <a:bodyPr/>
        <a:lstStyle/>
        <a:p>
          <a:endParaRPr lang="en-US"/>
        </a:p>
      </dgm:t>
    </dgm:pt>
    <dgm:pt modelId="{0DB9FB7A-CF1D-4520-B046-B9C2AED4E6DD}" type="sibTrans" cxnId="{44A369AC-615A-4CB1-97A2-0CDC3B31A965}">
      <dgm:prSet/>
      <dgm:spPr/>
      <dgm:t>
        <a:bodyPr/>
        <a:lstStyle/>
        <a:p>
          <a:endParaRPr lang="en-US"/>
        </a:p>
      </dgm:t>
    </dgm:pt>
    <dgm:pt modelId="{F626F43F-6BEB-4303-BC30-9DF8F2D2CC1E}">
      <dgm:prSet/>
      <dgm:spPr/>
      <dgm:t>
        <a:bodyPr/>
        <a:lstStyle/>
        <a:p>
          <a:r>
            <a:rPr lang="en-US"/>
            <a:t>Tested program functionalities through manual and automated methods.</a:t>
          </a:r>
        </a:p>
      </dgm:t>
    </dgm:pt>
    <dgm:pt modelId="{4A742E6F-E1A7-4E73-9159-CC454314CB4D}" type="parTrans" cxnId="{15D3E4ED-8227-4E4E-B022-8B0ACD840AC8}">
      <dgm:prSet/>
      <dgm:spPr/>
      <dgm:t>
        <a:bodyPr/>
        <a:lstStyle/>
        <a:p>
          <a:endParaRPr lang="en-US"/>
        </a:p>
      </dgm:t>
    </dgm:pt>
    <dgm:pt modelId="{0B51FDB7-23A9-4D5D-97F6-1B1687E21614}" type="sibTrans" cxnId="{15D3E4ED-8227-4E4E-B022-8B0ACD840AC8}">
      <dgm:prSet/>
      <dgm:spPr/>
      <dgm:t>
        <a:bodyPr/>
        <a:lstStyle/>
        <a:p>
          <a:endParaRPr lang="en-US"/>
        </a:p>
      </dgm:t>
    </dgm:pt>
    <dgm:pt modelId="{C2A8E0C4-1ACF-4DFB-AE9F-89460DD8278E}" type="pres">
      <dgm:prSet presAssocID="{7A206D93-F42B-4E1C-BB2A-A04A87973512}" presName="outerComposite" presStyleCnt="0">
        <dgm:presLayoutVars>
          <dgm:chMax val="5"/>
          <dgm:dir/>
          <dgm:resizeHandles val="exact"/>
        </dgm:presLayoutVars>
      </dgm:prSet>
      <dgm:spPr/>
    </dgm:pt>
    <dgm:pt modelId="{6350CC18-6D14-475D-AF71-00E408A04CE5}" type="pres">
      <dgm:prSet presAssocID="{7A206D93-F42B-4E1C-BB2A-A04A87973512}" presName="dummyMaxCanvas" presStyleCnt="0">
        <dgm:presLayoutVars/>
      </dgm:prSet>
      <dgm:spPr/>
    </dgm:pt>
    <dgm:pt modelId="{F1876C3C-EB96-4927-93CD-8043EC53003F}" type="pres">
      <dgm:prSet presAssocID="{7A206D93-F42B-4E1C-BB2A-A04A87973512}" presName="FourNodes_1" presStyleLbl="node1" presStyleIdx="0" presStyleCnt="4">
        <dgm:presLayoutVars>
          <dgm:bulletEnabled val="1"/>
        </dgm:presLayoutVars>
      </dgm:prSet>
      <dgm:spPr/>
    </dgm:pt>
    <dgm:pt modelId="{48C5209A-B76D-46F5-B55F-CBE24CB0ED4C}" type="pres">
      <dgm:prSet presAssocID="{7A206D93-F42B-4E1C-BB2A-A04A87973512}" presName="FourNodes_2" presStyleLbl="node1" presStyleIdx="1" presStyleCnt="4">
        <dgm:presLayoutVars>
          <dgm:bulletEnabled val="1"/>
        </dgm:presLayoutVars>
      </dgm:prSet>
      <dgm:spPr/>
    </dgm:pt>
    <dgm:pt modelId="{7182F93D-77B9-4E91-B194-472CA60012D8}" type="pres">
      <dgm:prSet presAssocID="{7A206D93-F42B-4E1C-BB2A-A04A87973512}" presName="FourNodes_3" presStyleLbl="node1" presStyleIdx="2" presStyleCnt="4">
        <dgm:presLayoutVars>
          <dgm:bulletEnabled val="1"/>
        </dgm:presLayoutVars>
      </dgm:prSet>
      <dgm:spPr/>
    </dgm:pt>
    <dgm:pt modelId="{04327D0B-F882-4020-966C-C8490C049510}" type="pres">
      <dgm:prSet presAssocID="{7A206D93-F42B-4E1C-BB2A-A04A87973512}" presName="FourNodes_4" presStyleLbl="node1" presStyleIdx="3" presStyleCnt="4">
        <dgm:presLayoutVars>
          <dgm:bulletEnabled val="1"/>
        </dgm:presLayoutVars>
      </dgm:prSet>
      <dgm:spPr/>
    </dgm:pt>
    <dgm:pt modelId="{EE4C0064-56F9-46EA-A9CD-50EF15ECF5B4}" type="pres">
      <dgm:prSet presAssocID="{7A206D93-F42B-4E1C-BB2A-A04A87973512}" presName="FourConn_1-2" presStyleLbl="fgAccFollowNode1" presStyleIdx="0" presStyleCnt="3">
        <dgm:presLayoutVars>
          <dgm:bulletEnabled val="1"/>
        </dgm:presLayoutVars>
      </dgm:prSet>
      <dgm:spPr/>
    </dgm:pt>
    <dgm:pt modelId="{ED4E2CAF-309C-465E-B707-BBE8DB827768}" type="pres">
      <dgm:prSet presAssocID="{7A206D93-F42B-4E1C-BB2A-A04A87973512}" presName="FourConn_2-3" presStyleLbl="fgAccFollowNode1" presStyleIdx="1" presStyleCnt="3">
        <dgm:presLayoutVars>
          <dgm:bulletEnabled val="1"/>
        </dgm:presLayoutVars>
      </dgm:prSet>
      <dgm:spPr/>
    </dgm:pt>
    <dgm:pt modelId="{63C4F5F9-E6A4-420B-A4CF-32547ED6206E}" type="pres">
      <dgm:prSet presAssocID="{7A206D93-F42B-4E1C-BB2A-A04A87973512}" presName="FourConn_3-4" presStyleLbl="fgAccFollowNode1" presStyleIdx="2" presStyleCnt="3">
        <dgm:presLayoutVars>
          <dgm:bulletEnabled val="1"/>
        </dgm:presLayoutVars>
      </dgm:prSet>
      <dgm:spPr/>
    </dgm:pt>
    <dgm:pt modelId="{597A61F5-E11B-47A1-BA5C-995BF0C31E1D}" type="pres">
      <dgm:prSet presAssocID="{7A206D93-F42B-4E1C-BB2A-A04A87973512}" presName="FourNodes_1_text" presStyleLbl="node1" presStyleIdx="3" presStyleCnt="4">
        <dgm:presLayoutVars>
          <dgm:bulletEnabled val="1"/>
        </dgm:presLayoutVars>
      </dgm:prSet>
      <dgm:spPr/>
    </dgm:pt>
    <dgm:pt modelId="{BE8BE5F5-879A-4D0C-8749-048AF870E60F}" type="pres">
      <dgm:prSet presAssocID="{7A206D93-F42B-4E1C-BB2A-A04A87973512}" presName="FourNodes_2_text" presStyleLbl="node1" presStyleIdx="3" presStyleCnt="4">
        <dgm:presLayoutVars>
          <dgm:bulletEnabled val="1"/>
        </dgm:presLayoutVars>
      </dgm:prSet>
      <dgm:spPr/>
    </dgm:pt>
    <dgm:pt modelId="{89E4C05F-3C23-43BE-AF5B-68233B257568}" type="pres">
      <dgm:prSet presAssocID="{7A206D93-F42B-4E1C-BB2A-A04A87973512}" presName="FourNodes_3_text" presStyleLbl="node1" presStyleIdx="3" presStyleCnt="4">
        <dgm:presLayoutVars>
          <dgm:bulletEnabled val="1"/>
        </dgm:presLayoutVars>
      </dgm:prSet>
      <dgm:spPr/>
    </dgm:pt>
    <dgm:pt modelId="{1B208371-9C03-424D-B78A-310C94B9F443}" type="pres">
      <dgm:prSet presAssocID="{7A206D93-F42B-4E1C-BB2A-A04A8797351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EA7401F-BC2F-4176-9BEF-6F97286D6E65}" srcId="{7A206D93-F42B-4E1C-BB2A-A04A87973512}" destId="{0AE332D7-EA33-45D7-9C82-BC81750F6DCB}" srcOrd="1" destOrd="0" parTransId="{B5136650-DD87-44EE-AFED-1FDCB38AAFAB}" sibTransId="{DA222E93-EA88-4307-98CA-A6504DEF8220}"/>
    <dgm:cxn modelId="{DEF71235-10D8-41F5-96AE-747661367C6F}" type="presOf" srcId="{F853BDCA-613B-4DAC-BF3B-5FD744143305}" destId="{597A61F5-E11B-47A1-BA5C-995BF0C31E1D}" srcOrd="1" destOrd="0" presId="urn:microsoft.com/office/officeart/2005/8/layout/vProcess5"/>
    <dgm:cxn modelId="{28831162-DDEE-4798-BDF2-0CE8124CF19D}" type="presOf" srcId="{950DBF2C-B7EE-4620-AA78-7560D671FFA4}" destId="{7182F93D-77B9-4E91-B194-472CA60012D8}" srcOrd="0" destOrd="0" presId="urn:microsoft.com/office/officeart/2005/8/layout/vProcess5"/>
    <dgm:cxn modelId="{607EFF43-E559-4A2F-A5AF-AE982DB12A59}" type="presOf" srcId="{F626F43F-6BEB-4303-BC30-9DF8F2D2CC1E}" destId="{1B208371-9C03-424D-B78A-310C94B9F443}" srcOrd="1" destOrd="0" presId="urn:microsoft.com/office/officeart/2005/8/layout/vProcess5"/>
    <dgm:cxn modelId="{924C084B-6967-4AE2-814C-3E26D6BE18FE}" type="presOf" srcId="{0AE332D7-EA33-45D7-9C82-BC81750F6DCB}" destId="{BE8BE5F5-879A-4D0C-8749-048AF870E60F}" srcOrd="1" destOrd="0" presId="urn:microsoft.com/office/officeart/2005/8/layout/vProcess5"/>
    <dgm:cxn modelId="{4C378451-3018-4A54-A35E-99B80B6B7941}" type="presOf" srcId="{950DBF2C-B7EE-4620-AA78-7560D671FFA4}" destId="{89E4C05F-3C23-43BE-AF5B-68233B257568}" srcOrd="1" destOrd="0" presId="urn:microsoft.com/office/officeart/2005/8/layout/vProcess5"/>
    <dgm:cxn modelId="{6519FE71-3EF1-4A09-AC4D-5D9BBE215E97}" type="presOf" srcId="{F853BDCA-613B-4DAC-BF3B-5FD744143305}" destId="{F1876C3C-EB96-4927-93CD-8043EC53003F}" srcOrd="0" destOrd="0" presId="urn:microsoft.com/office/officeart/2005/8/layout/vProcess5"/>
    <dgm:cxn modelId="{7DFCCB77-9691-44D5-8971-7E03684338A0}" type="presOf" srcId="{0DB9FB7A-CF1D-4520-B046-B9C2AED4E6DD}" destId="{63C4F5F9-E6A4-420B-A4CF-32547ED6206E}" srcOrd="0" destOrd="0" presId="urn:microsoft.com/office/officeart/2005/8/layout/vProcess5"/>
    <dgm:cxn modelId="{1C94685A-1FE5-49BD-A16D-8F67AA73F67D}" type="presOf" srcId="{0AE332D7-EA33-45D7-9C82-BC81750F6DCB}" destId="{48C5209A-B76D-46F5-B55F-CBE24CB0ED4C}" srcOrd="0" destOrd="0" presId="urn:microsoft.com/office/officeart/2005/8/layout/vProcess5"/>
    <dgm:cxn modelId="{43F18D92-10E6-468C-B8A5-559FA6DDCCA4}" type="presOf" srcId="{E6FF33B8-5459-4BC8-9A37-4F57B10D60F7}" destId="{EE4C0064-56F9-46EA-A9CD-50EF15ECF5B4}" srcOrd="0" destOrd="0" presId="urn:microsoft.com/office/officeart/2005/8/layout/vProcess5"/>
    <dgm:cxn modelId="{44A369AC-615A-4CB1-97A2-0CDC3B31A965}" srcId="{7A206D93-F42B-4E1C-BB2A-A04A87973512}" destId="{950DBF2C-B7EE-4620-AA78-7560D671FFA4}" srcOrd="2" destOrd="0" parTransId="{C6C621BF-E6D9-40E4-BB6C-B1FF7D887D5C}" sibTransId="{0DB9FB7A-CF1D-4520-B046-B9C2AED4E6DD}"/>
    <dgm:cxn modelId="{65CC35AF-7A7F-4BC9-BECD-19DDB7505FD4}" srcId="{7A206D93-F42B-4E1C-BB2A-A04A87973512}" destId="{F853BDCA-613B-4DAC-BF3B-5FD744143305}" srcOrd="0" destOrd="0" parTransId="{D52CB309-239B-42C9-839D-FF14911E7FFA}" sibTransId="{E6FF33B8-5459-4BC8-9A37-4F57B10D60F7}"/>
    <dgm:cxn modelId="{04E9CBD5-6529-4298-AAA7-1040609BDFD1}" type="presOf" srcId="{F626F43F-6BEB-4303-BC30-9DF8F2D2CC1E}" destId="{04327D0B-F882-4020-966C-C8490C049510}" srcOrd="0" destOrd="0" presId="urn:microsoft.com/office/officeart/2005/8/layout/vProcess5"/>
    <dgm:cxn modelId="{15D3E4ED-8227-4E4E-B022-8B0ACD840AC8}" srcId="{7A206D93-F42B-4E1C-BB2A-A04A87973512}" destId="{F626F43F-6BEB-4303-BC30-9DF8F2D2CC1E}" srcOrd="3" destOrd="0" parTransId="{4A742E6F-E1A7-4E73-9159-CC454314CB4D}" sibTransId="{0B51FDB7-23A9-4D5D-97F6-1B1687E21614}"/>
    <dgm:cxn modelId="{63B1F7ED-4A11-4F8B-A08B-AF902695B855}" type="presOf" srcId="{DA222E93-EA88-4307-98CA-A6504DEF8220}" destId="{ED4E2CAF-309C-465E-B707-BBE8DB827768}" srcOrd="0" destOrd="0" presId="urn:microsoft.com/office/officeart/2005/8/layout/vProcess5"/>
    <dgm:cxn modelId="{B4ED3BF2-E84F-4627-8251-3E015E3B16E1}" type="presOf" srcId="{7A206D93-F42B-4E1C-BB2A-A04A87973512}" destId="{C2A8E0C4-1ACF-4DFB-AE9F-89460DD8278E}" srcOrd="0" destOrd="0" presId="urn:microsoft.com/office/officeart/2005/8/layout/vProcess5"/>
    <dgm:cxn modelId="{6247F492-480F-4BE9-AD16-0AE8C75F6349}" type="presParOf" srcId="{C2A8E0C4-1ACF-4DFB-AE9F-89460DD8278E}" destId="{6350CC18-6D14-475D-AF71-00E408A04CE5}" srcOrd="0" destOrd="0" presId="urn:microsoft.com/office/officeart/2005/8/layout/vProcess5"/>
    <dgm:cxn modelId="{D091C853-C8D4-4E0C-9D11-79FC3339ECD6}" type="presParOf" srcId="{C2A8E0C4-1ACF-4DFB-AE9F-89460DD8278E}" destId="{F1876C3C-EB96-4927-93CD-8043EC53003F}" srcOrd="1" destOrd="0" presId="urn:microsoft.com/office/officeart/2005/8/layout/vProcess5"/>
    <dgm:cxn modelId="{CC26C25F-884A-46BE-8460-CA5D286F34FC}" type="presParOf" srcId="{C2A8E0C4-1ACF-4DFB-AE9F-89460DD8278E}" destId="{48C5209A-B76D-46F5-B55F-CBE24CB0ED4C}" srcOrd="2" destOrd="0" presId="urn:microsoft.com/office/officeart/2005/8/layout/vProcess5"/>
    <dgm:cxn modelId="{256E6B44-0CA0-4A28-97EB-641A2B839000}" type="presParOf" srcId="{C2A8E0C4-1ACF-4DFB-AE9F-89460DD8278E}" destId="{7182F93D-77B9-4E91-B194-472CA60012D8}" srcOrd="3" destOrd="0" presId="urn:microsoft.com/office/officeart/2005/8/layout/vProcess5"/>
    <dgm:cxn modelId="{81EE6347-6796-44E6-968B-B8C68364106F}" type="presParOf" srcId="{C2A8E0C4-1ACF-4DFB-AE9F-89460DD8278E}" destId="{04327D0B-F882-4020-966C-C8490C049510}" srcOrd="4" destOrd="0" presId="urn:microsoft.com/office/officeart/2005/8/layout/vProcess5"/>
    <dgm:cxn modelId="{B84DB3B0-B0C6-4E5D-901B-1E2117711C0B}" type="presParOf" srcId="{C2A8E0C4-1ACF-4DFB-AE9F-89460DD8278E}" destId="{EE4C0064-56F9-46EA-A9CD-50EF15ECF5B4}" srcOrd="5" destOrd="0" presId="urn:microsoft.com/office/officeart/2005/8/layout/vProcess5"/>
    <dgm:cxn modelId="{C678E889-5AE9-4261-9885-3099C587492A}" type="presParOf" srcId="{C2A8E0C4-1ACF-4DFB-AE9F-89460DD8278E}" destId="{ED4E2CAF-309C-465E-B707-BBE8DB827768}" srcOrd="6" destOrd="0" presId="urn:microsoft.com/office/officeart/2005/8/layout/vProcess5"/>
    <dgm:cxn modelId="{F781B407-458B-4CB7-BE2C-0832E40978F0}" type="presParOf" srcId="{C2A8E0C4-1ACF-4DFB-AE9F-89460DD8278E}" destId="{63C4F5F9-E6A4-420B-A4CF-32547ED6206E}" srcOrd="7" destOrd="0" presId="urn:microsoft.com/office/officeart/2005/8/layout/vProcess5"/>
    <dgm:cxn modelId="{B1E991B6-574E-4DCE-A1E8-449464864481}" type="presParOf" srcId="{C2A8E0C4-1ACF-4DFB-AE9F-89460DD8278E}" destId="{597A61F5-E11B-47A1-BA5C-995BF0C31E1D}" srcOrd="8" destOrd="0" presId="urn:microsoft.com/office/officeart/2005/8/layout/vProcess5"/>
    <dgm:cxn modelId="{F0486A9D-FFEA-491B-BF4A-2EABCA73E108}" type="presParOf" srcId="{C2A8E0C4-1ACF-4DFB-AE9F-89460DD8278E}" destId="{BE8BE5F5-879A-4D0C-8749-048AF870E60F}" srcOrd="9" destOrd="0" presId="urn:microsoft.com/office/officeart/2005/8/layout/vProcess5"/>
    <dgm:cxn modelId="{B21E4C59-00E3-4CFB-9461-4464182EB6DE}" type="presParOf" srcId="{C2A8E0C4-1ACF-4DFB-AE9F-89460DD8278E}" destId="{89E4C05F-3C23-43BE-AF5B-68233B257568}" srcOrd="10" destOrd="0" presId="urn:microsoft.com/office/officeart/2005/8/layout/vProcess5"/>
    <dgm:cxn modelId="{2846DD60-293F-4109-891D-5C54A43642E2}" type="presParOf" srcId="{C2A8E0C4-1ACF-4DFB-AE9F-89460DD8278E}" destId="{1B208371-9C03-424D-B78A-310C94B9F44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A2DC2-9E4A-4D16-ACEA-8FE93DF2C89F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84FAD-59C0-4BDE-86EC-82A88A1D0CFA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Objective : The main goal is to line up four discs of the same color in a row—horizontally, vertically, or diagonally—to win the game.</a:t>
          </a:r>
        </a:p>
      </dsp:txBody>
      <dsp:txXfrm>
        <a:off x="0" y="0"/>
        <a:ext cx="6900512" cy="1384035"/>
      </dsp:txXfrm>
    </dsp:sp>
    <dsp:sp modelId="{3265951C-72E5-4769-A02A-60247F6B5F38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FB4C4-D60C-4170-9256-3A5F180D72E0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Players : Two players alternate turns to drop colored discs into a 7-column, 6-row grid.</a:t>
          </a:r>
        </a:p>
      </dsp:txBody>
      <dsp:txXfrm>
        <a:off x="0" y="1384035"/>
        <a:ext cx="6900512" cy="1384035"/>
      </dsp:txXfrm>
    </dsp:sp>
    <dsp:sp modelId="{0D6485FE-8487-4D40-B6C5-D4D847C61838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8CC13-CE2D-4E96-A5F5-434A9ED38204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Game: Discs will occupy the lowest available space in the chosen column.</a:t>
          </a:r>
        </a:p>
      </dsp:txBody>
      <dsp:txXfrm>
        <a:off x="0" y="2768070"/>
        <a:ext cx="6900512" cy="1384035"/>
      </dsp:txXfrm>
    </dsp:sp>
    <dsp:sp modelId="{8B5E4D6C-CE43-456C-88A0-CDE46AED3D7A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2203D-13C4-466E-8859-A993F7049130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Game result: The winner is the first player to connect four discs in a row, or if the grid is completely filled and no player has aligned four discs, the game ends in a draw.</a:t>
          </a:r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53F3E-399B-4441-B5B0-FDF2C1427F44}">
      <dsp:nvSpPr>
        <dsp:cNvPr id="0" name=""/>
        <dsp:cNvSpPr/>
      </dsp:nvSpPr>
      <dsp:spPr>
        <a:xfrm>
          <a:off x="2493" y="1107228"/>
          <a:ext cx="2321510" cy="696453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93" tIns="85993" rIns="85993" bIns="8599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Game Interface</a:t>
          </a:r>
          <a:r>
            <a:rPr lang="en-US" sz="1800" kern="1200"/>
            <a:t>:</a:t>
          </a:r>
        </a:p>
      </dsp:txBody>
      <dsp:txXfrm>
        <a:off x="211429" y="1107228"/>
        <a:ext cx="1903638" cy="696453"/>
      </dsp:txXfrm>
    </dsp:sp>
    <dsp:sp modelId="{8F182195-C47F-467F-B286-1664CB24964B}">
      <dsp:nvSpPr>
        <dsp:cNvPr id="0" name=""/>
        <dsp:cNvSpPr/>
      </dsp:nvSpPr>
      <dsp:spPr>
        <a:xfrm>
          <a:off x="2493" y="1803681"/>
          <a:ext cx="2112574" cy="26252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40" tIns="166940" rIns="166940" bIns="333881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Allow players to drop discs into columns.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 a real-time view of the game state.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Implement the rules of Connect Four.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Ensure the design is responsive and adapts to different screen sizes.</a:t>
          </a:r>
        </a:p>
      </dsp:txBody>
      <dsp:txXfrm>
        <a:off x="2493" y="1803681"/>
        <a:ext cx="2112574" cy="2625231"/>
      </dsp:txXfrm>
    </dsp:sp>
    <dsp:sp modelId="{DBC03A83-C3A6-40BD-A7DA-2630470D8C9E}">
      <dsp:nvSpPr>
        <dsp:cNvPr id="0" name=""/>
        <dsp:cNvSpPr/>
      </dsp:nvSpPr>
      <dsp:spPr>
        <a:xfrm>
          <a:off x="2289500" y="1107228"/>
          <a:ext cx="2321510" cy="696453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93" tIns="85993" rIns="85993" bIns="8599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Game State Management</a:t>
          </a:r>
          <a:r>
            <a:rPr lang="en-US" sz="1800" kern="1200"/>
            <a:t>:</a:t>
          </a:r>
        </a:p>
      </dsp:txBody>
      <dsp:txXfrm>
        <a:off x="2498436" y="1107228"/>
        <a:ext cx="1903638" cy="696453"/>
      </dsp:txXfrm>
    </dsp:sp>
    <dsp:sp modelId="{0DE222A1-F148-4AB4-9991-AFADC01B218F}">
      <dsp:nvSpPr>
        <dsp:cNvPr id="0" name=""/>
        <dsp:cNvSpPr/>
      </dsp:nvSpPr>
      <dsp:spPr>
        <a:xfrm>
          <a:off x="2289500" y="1803681"/>
          <a:ext cx="2112574" cy="262523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40" tIns="166940" rIns="166940" bIns="333881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Manage and update the game state continuously.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Store the positions of the discs on the grid.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Handle turns between players.</a:t>
          </a:r>
        </a:p>
      </dsp:txBody>
      <dsp:txXfrm>
        <a:off x="2289500" y="1803681"/>
        <a:ext cx="2112574" cy="2625231"/>
      </dsp:txXfrm>
    </dsp:sp>
    <dsp:sp modelId="{AF1EFA7B-5D5E-489E-8B15-6EE0C5E04334}">
      <dsp:nvSpPr>
        <dsp:cNvPr id="0" name=""/>
        <dsp:cNvSpPr/>
      </dsp:nvSpPr>
      <dsp:spPr>
        <a:xfrm>
          <a:off x="4576508" y="1107228"/>
          <a:ext cx="2321510" cy="696453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93" tIns="85993" rIns="85993" bIns="8599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Additional Features</a:t>
          </a:r>
          <a:r>
            <a:rPr lang="en-US" sz="1800" kern="1200"/>
            <a:t>:</a:t>
          </a:r>
        </a:p>
      </dsp:txBody>
      <dsp:txXfrm>
        <a:off x="4785444" y="1107228"/>
        <a:ext cx="1903638" cy="696453"/>
      </dsp:txXfrm>
    </dsp:sp>
    <dsp:sp modelId="{87EA3E4A-B278-476E-8376-CD1745842C31}">
      <dsp:nvSpPr>
        <dsp:cNvPr id="0" name=""/>
        <dsp:cNvSpPr/>
      </dsp:nvSpPr>
      <dsp:spPr>
        <a:xfrm>
          <a:off x="4576508" y="1803681"/>
          <a:ext cx="2112574" cy="262523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40" tIns="166940" rIns="166940" bIns="333881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Option to restart the game.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Disk color selection for players.</a:t>
          </a:r>
        </a:p>
      </dsp:txBody>
      <dsp:txXfrm>
        <a:off x="4576508" y="1803681"/>
        <a:ext cx="2112574" cy="2625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B09E2-5857-4066-84F4-CF753610B6E9}">
      <dsp:nvSpPr>
        <dsp:cNvPr id="0" name=""/>
        <dsp:cNvSpPr/>
      </dsp:nvSpPr>
      <dsp:spPr>
        <a:xfrm>
          <a:off x="0" y="601320"/>
          <a:ext cx="6900512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749808" rIns="535556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Python (with Tkinter for the GUI)</a:t>
          </a:r>
        </a:p>
      </dsp:txBody>
      <dsp:txXfrm>
        <a:off x="0" y="601320"/>
        <a:ext cx="6900512" cy="2041200"/>
      </dsp:txXfrm>
    </dsp:sp>
    <dsp:sp modelId="{B871A5CA-AD26-4666-99F5-2766DBFE0718}">
      <dsp:nvSpPr>
        <dsp:cNvPr id="0" name=""/>
        <dsp:cNvSpPr/>
      </dsp:nvSpPr>
      <dsp:spPr>
        <a:xfrm>
          <a:off x="345025" y="69960"/>
          <a:ext cx="4830358" cy="1062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Languages</a:t>
          </a:r>
          <a:r>
            <a:rPr lang="en-US" sz="3600" kern="1200"/>
            <a:t>:</a:t>
          </a:r>
        </a:p>
      </dsp:txBody>
      <dsp:txXfrm>
        <a:off x="396903" y="121838"/>
        <a:ext cx="4726602" cy="958964"/>
      </dsp:txXfrm>
    </dsp:sp>
    <dsp:sp modelId="{F5530B1E-22F8-4D8E-90B0-05F2BCC009A0}">
      <dsp:nvSpPr>
        <dsp:cNvPr id="0" name=""/>
        <dsp:cNvSpPr/>
      </dsp:nvSpPr>
      <dsp:spPr>
        <a:xfrm>
          <a:off x="0" y="3368280"/>
          <a:ext cx="6900512" cy="209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749808" rIns="535556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unittest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pytest</a:t>
          </a:r>
        </a:p>
      </dsp:txBody>
      <dsp:txXfrm>
        <a:off x="0" y="3368280"/>
        <a:ext cx="6900512" cy="2097900"/>
      </dsp:txXfrm>
    </dsp:sp>
    <dsp:sp modelId="{F3615315-9B3F-4AE0-A38E-3A843C790129}">
      <dsp:nvSpPr>
        <dsp:cNvPr id="0" name=""/>
        <dsp:cNvSpPr/>
      </dsp:nvSpPr>
      <dsp:spPr>
        <a:xfrm>
          <a:off x="345025" y="2836920"/>
          <a:ext cx="4830358" cy="10627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Testing Frameworks</a:t>
          </a:r>
          <a:r>
            <a:rPr lang="en-US" sz="3600" kern="1200"/>
            <a:t>:</a:t>
          </a:r>
        </a:p>
      </dsp:txBody>
      <dsp:txXfrm>
        <a:off x="396903" y="2888798"/>
        <a:ext cx="4726602" cy="9589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76C3C-EB96-4927-93CD-8043EC53003F}">
      <dsp:nvSpPr>
        <dsp:cNvPr id="0" name=""/>
        <dsp:cNvSpPr/>
      </dsp:nvSpPr>
      <dsp:spPr>
        <a:xfrm>
          <a:off x="0" y="0"/>
          <a:ext cx="5091379" cy="12130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Conducted Black Box Testing.</a:t>
          </a:r>
        </a:p>
      </dsp:txBody>
      <dsp:txXfrm>
        <a:off x="35529" y="35529"/>
        <a:ext cx="3679908" cy="1141985"/>
      </dsp:txXfrm>
    </dsp:sp>
    <dsp:sp modelId="{48C5209A-B76D-46F5-B55F-CBE24CB0ED4C}">
      <dsp:nvSpPr>
        <dsp:cNvPr id="0" name=""/>
        <dsp:cNvSpPr/>
      </dsp:nvSpPr>
      <dsp:spPr>
        <a:xfrm>
          <a:off x="426403" y="1433596"/>
          <a:ext cx="5091379" cy="1213043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Performed Visual Testing.</a:t>
          </a:r>
        </a:p>
      </dsp:txBody>
      <dsp:txXfrm>
        <a:off x="461932" y="1469125"/>
        <a:ext cx="3805440" cy="1141985"/>
      </dsp:txXfrm>
    </dsp:sp>
    <dsp:sp modelId="{7182F93D-77B9-4E91-B194-472CA60012D8}">
      <dsp:nvSpPr>
        <dsp:cNvPr id="0" name=""/>
        <dsp:cNvSpPr/>
      </dsp:nvSpPr>
      <dsp:spPr>
        <a:xfrm>
          <a:off x="846441" y="2867192"/>
          <a:ext cx="5091379" cy="1213043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Performed Unit Testing in Python</a:t>
          </a:r>
        </a:p>
      </dsp:txBody>
      <dsp:txXfrm>
        <a:off x="881970" y="2902721"/>
        <a:ext cx="3811804" cy="1141985"/>
      </dsp:txXfrm>
    </dsp:sp>
    <dsp:sp modelId="{04327D0B-F882-4020-966C-C8490C049510}">
      <dsp:nvSpPr>
        <dsp:cNvPr id="0" name=""/>
        <dsp:cNvSpPr/>
      </dsp:nvSpPr>
      <dsp:spPr>
        <a:xfrm>
          <a:off x="1272844" y="4300788"/>
          <a:ext cx="5091379" cy="1213043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Tested program functionalities through manual and automated methods.</a:t>
          </a:r>
        </a:p>
      </dsp:txBody>
      <dsp:txXfrm>
        <a:off x="1308373" y="4336317"/>
        <a:ext cx="3805440" cy="1141985"/>
      </dsp:txXfrm>
    </dsp:sp>
    <dsp:sp modelId="{EE4C0064-56F9-46EA-A9CD-50EF15ECF5B4}">
      <dsp:nvSpPr>
        <dsp:cNvPr id="0" name=""/>
        <dsp:cNvSpPr/>
      </dsp:nvSpPr>
      <dsp:spPr>
        <a:xfrm>
          <a:off x="4302901" y="929080"/>
          <a:ext cx="788477" cy="78847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480308" y="929080"/>
        <a:ext cx="433663" cy="593329"/>
      </dsp:txXfrm>
    </dsp:sp>
    <dsp:sp modelId="{ED4E2CAF-309C-465E-B707-BBE8DB827768}">
      <dsp:nvSpPr>
        <dsp:cNvPr id="0" name=""/>
        <dsp:cNvSpPr/>
      </dsp:nvSpPr>
      <dsp:spPr>
        <a:xfrm>
          <a:off x="4729304" y="2362677"/>
          <a:ext cx="788477" cy="78847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906711" y="2362677"/>
        <a:ext cx="433663" cy="593329"/>
      </dsp:txXfrm>
    </dsp:sp>
    <dsp:sp modelId="{63C4F5F9-E6A4-420B-A4CF-32547ED6206E}">
      <dsp:nvSpPr>
        <dsp:cNvPr id="0" name=""/>
        <dsp:cNvSpPr/>
      </dsp:nvSpPr>
      <dsp:spPr>
        <a:xfrm>
          <a:off x="5149343" y="3796273"/>
          <a:ext cx="788477" cy="78847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326750" y="3796273"/>
        <a:ext cx="433663" cy="593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FFB6-527E-449D-A81C-685AC343D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47718-E39D-4ED2-ADA7-CAFEE7F15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F580B-5481-40A2-9AFD-2E9127BB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4191-8E29-44CD-82CA-DEB90FF1A05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164B-4762-436A-BD7C-24054A96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972C-5905-43BB-8B03-CAD8966C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0683-304F-4301-88D8-CF565AB6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38F0-9EFD-41F9-A43C-D417A246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87121-0D69-488E-8648-96C7B5C0B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79DFC-89FF-491E-B310-F51BDC3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4191-8E29-44CD-82CA-DEB90FF1A05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1EF8-092D-4037-B417-6A33277D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BC2BE-647A-4712-8E17-CF5B2534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0683-304F-4301-88D8-CF565AB6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0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8F9AB-966E-47F0-BE65-6BBDCC15E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D77EC-8F17-48CD-881A-D34147665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1E8A4-4EDD-46B6-98CF-D814AEDA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4191-8E29-44CD-82CA-DEB90FF1A05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3315-65E0-4633-9EC7-E3249B3F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9CCF-5454-463F-B25C-0A373B3F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0683-304F-4301-88D8-CF565AB6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8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4A18-A5F8-43A2-8D5D-3E516555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6FB3-D585-4599-84E9-42450887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5B7F1-E7BE-4F09-A2AB-77BB1F65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4191-8E29-44CD-82CA-DEB90FF1A05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E8141-BFD5-433C-954E-4B82BB3B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5E69-35C1-4C62-B6B0-1837D08A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0683-304F-4301-88D8-CF565AB6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8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AC06-A88B-47E0-A474-32F48E75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4D163-AE20-4E04-8621-2F988DCDB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FC9AC-6DAC-4431-A529-88F388A5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4191-8E29-44CD-82CA-DEB90FF1A05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DFA4-9E27-4140-9E92-303E7C0B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A1874-5DDC-4075-9539-C52BD548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0683-304F-4301-88D8-CF565AB6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C6AB-9A1D-43D9-A858-D5926446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594F-1672-4E7A-946C-4B22DCF48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92C32-C95B-4889-97EE-293857059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991FD-00C1-462A-8A2D-452804F5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4191-8E29-44CD-82CA-DEB90FF1A05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82BA7-41C5-44E7-AED8-333E5301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C55EA-B7DA-4E72-BF2F-A00F2FA2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0683-304F-4301-88D8-CF565AB6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B80F-B4C1-42C2-9600-CF9F793B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72D64-4F58-4890-AF76-A9C31A92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99B1D-BFD4-455D-8C50-E8EDAA0DD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951C1-ABEE-43EA-852E-3397E6A56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78418-959B-4EEC-99CE-DCF932869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82B04-F5E4-4560-AC31-98B44BA2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4191-8E29-44CD-82CA-DEB90FF1A05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10579-BDA7-4AB4-8441-15322438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86E68-3196-49BD-9A81-B83B9EFD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0683-304F-4301-88D8-CF565AB6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4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1AE3-F862-4877-AD27-1B5BE72A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27190-888E-44EC-9505-A03F4DD7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4191-8E29-44CD-82CA-DEB90FF1A05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EFB5D-83DD-4D22-AA13-FCAD3606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11554-847F-40BF-8EF7-E5F4CF0A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0683-304F-4301-88D8-CF565AB6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7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73449-0F63-41A7-B6AF-C64CC452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4191-8E29-44CD-82CA-DEB90FF1A05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0A8D8-F81B-4E66-B71F-91C9278D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D561C-6C2B-4595-92D8-5320234F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0683-304F-4301-88D8-CF565AB6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6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E21E-F2E9-4E9E-AACF-60CE38FA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161B-3BFD-4DC0-881E-156D93841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B8008-9A7A-4582-B20F-BE7E8EF6F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E9840-911F-47A2-A45E-A88CD21F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4191-8E29-44CD-82CA-DEB90FF1A05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90BEE-781F-4A6A-A49C-2E2F8B04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FA002-8E5D-4D72-9A34-E47F7566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0683-304F-4301-88D8-CF565AB6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8646-6A77-4B76-A5ED-21AD4803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38A6E-CD7C-4E9B-A055-CB6E905B4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79752-D98A-4E74-944B-0CD05A9E4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380B6-2EE7-4423-AC53-AEB2914C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4191-8E29-44CD-82CA-DEB90FF1A05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03D9F-2089-4666-9B1F-6E8AB38A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742D5-887E-4BBC-B618-5A4A1BBD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0683-304F-4301-88D8-CF565AB6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52D71-6A20-426F-85EE-95BF8C16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23E7A-DEC0-4972-B815-7289B4686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E5731-7B02-42F0-8D79-BFEBBE65A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14191-8E29-44CD-82CA-DEB90FF1A05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35780-5E1A-4B7C-ACF8-CAA588EA4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F70BE-D688-494D-B105-105B28E3D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50683-304F-4301-88D8-CF565AB6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1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github.com/whoseltaj/DIP392-LogBaite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13DF1-E60E-42A8-AF62-CCB363902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Connect Four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EB549-36DF-4023-97B8-96175F2FC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/>
              <a:t>Majid Aghayev 211ADB088</a:t>
            </a:r>
          </a:p>
          <a:p>
            <a:pPr algn="l"/>
            <a:r>
              <a:rPr lang="en-US"/>
              <a:t>Eltaj Abbasov 211ADB072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4818F-81B5-4BA8-9745-0EF84A2C5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53913"/>
            <a:ext cx="7214616" cy="372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7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6F00C-EF37-468B-B7B1-FDDA77FA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About Connect Four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40AA1A-AA90-FCCD-65E2-859A3EDB2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83842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590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7F0C9-F9E0-42CB-9B13-2857C974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800"/>
              <a:t>Connect Four Implementation Requirements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1115020-7206-9955-86CA-ADEA30A33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67584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33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B3128-B2B7-4CA7-83AE-C9003B56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/>
              <a:t>Used Technologies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E4121860-6DE8-4A71-327F-7DE4E938C0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84750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48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34941-4B0A-4EDB-AC81-43285181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Testing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1F063CFA-0AEC-4448-893D-2443F8EDF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32070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01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5259C-10B3-4BD2-8521-D32111B5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Graphic User Interface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89794E-B449-4501-AF0A-16A66DA68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" y="2747413"/>
            <a:ext cx="3758184" cy="3344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80D714-2E30-4868-A6BC-985AF8B15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08" y="3034318"/>
            <a:ext cx="3758184" cy="277097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C8AEA-EFB8-4E10-8282-A1598B286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208" y="3366524"/>
            <a:ext cx="3758184" cy="210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9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7E900-A6BF-48C2-B7D2-7BD25035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GitHub Link with application code and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2E13-9F81-456A-984F-A5FB7AEF0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GitHub Link : </a:t>
            </a:r>
            <a:r>
              <a:rPr lang="en-US" sz="2400">
                <a:hlinkClick r:id="rId2"/>
              </a:rPr>
              <a:t>https://github.com/whoseltaj/DIP392-LogBaiters</a:t>
            </a:r>
            <a:r>
              <a:rPr lang="en-US" sz="2400"/>
              <a:t> 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03EFD-AE96-43E6-86D4-5179CBA345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6" r="2190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228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09F1CF-5AD1-4CEE-8A5A-4CAF04F1D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" r="16147" b="90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01D2C-E11D-4DFA-A745-5B1F919E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Thanks for sticking with us till the end.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85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Connect Four</vt:lpstr>
      <vt:lpstr>About Connect Four</vt:lpstr>
      <vt:lpstr>Connect Four Implementation Requirements</vt:lpstr>
      <vt:lpstr>Used Technologies</vt:lpstr>
      <vt:lpstr>Testing</vt:lpstr>
      <vt:lpstr>Graphic User Interface</vt:lpstr>
      <vt:lpstr>GitHub Link with application code and report</vt:lpstr>
      <vt:lpstr>Thanks for sticking with us till the 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</dc:title>
  <dc:creator>Majid Aghayev</dc:creator>
  <cp:lastModifiedBy>Majid Aghayev</cp:lastModifiedBy>
  <cp:revision>2</cp:revision>
  <dcterms:created xsi:type="dcterms:W3CDTF">2024-05-28T00:20:59Z</dcterms:created>
  <dcterms:modified xsi:type="dcterms:W3CDTF">2024-05-28T00:26:48Z</dcterms:modified>
</cp:coreProperties>
</file>