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2"/>
  </p:notesMasterIdLst>
  <p:handoutMasterIdLst>
    <p:handoutMasterId r:id="rId33"/>
  </p:handoutMasterIdLst>
  <p:sldIdLst>
    <p:sldId id="268" r:id="rId5"/>
    <p:sldId id="259" r:id="rId6"/>
    <p:sldId id="290" r:id="rId7"/>
    <p:sldId id="260" r:id="rId8"/>
    <p:sldId id="271" r:id="rId9"/>
    <p:sldId id="286" r:id="rId10"/>
    <p:sldId id="287" r:id="rId11"/>
    <p:sldId id="289" r:id="rId12"/>
    <p:sldId id="292" r:id="rId13"/>
    <p:sldId id="291" r:id="rId14"/>
    <p:sldId id="288" r:id="rId15"/>
    <p:sldId id="269" r:id="rId16"/>
    <p:sldId id="272" r:id="rId17"/>
    <p:sldId id="273" r:id="rId18"/>
    <p:sldId id="282" r:id="rId19"/>
    <p:sldId id="274" r:id="rId20"/>
    <p:sldId id="283" r:id="rId21"/>
    <p:sldId id="284" r:id="rId22"/>
    <p:sldId id="285" r:id="rId23"/>
    <p:sldId id="275" r:id="rId24"/>
    <p:sldId id="276" r:id="rId25"/>
    <p:sldId id="277" r:id="rId26"/>
    <p:sldId id="281" r:id="rId27"/>
    <p:sldId id="278" r:id="rId28"/>
    <p:sldId id="279" r:id="rId29"/>
    <p:sldId id="280" r:id="rId30"/>
    <p:sldId id="26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F3F3F"/>
    <a:srgbClr val="014067"/>
    <a:srgbClr val="014E7D"/>
    <a:srgbClr val="013657"/>
    <a:srgbClr val="01456F"/>
    <a:srgbClr val="014B79"/>
    <a:srgbClr val="0937C9"/>
    <a:srgbClr val="002774"/>
    <a:srgbClr val="929A4A"/>
    <a:srgbClr val="EAB2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00" autoAdjust="0"/>
    <p:restoredTop sz="94434" autoAdjust="0"/>
  </p:normalViewPr>
  <p:slideViewPr>
    <p:cSldViewPr snapToGrid="0" showGuides="1">
      <p:cViewPr varScale="1">
        <p:scale>
          <a:sx n="66" d="100"/>
          <a:sy n="66" d="100"/>
        </p:scale>
        <p:origin x="-900" y="-96"/>
      </p:cViewPr>
      <p:guideLst>
        <p:guide orient="horz" pos="2160"/>
        <p:guide pos="3840"/>
        <p:guide pos="597"/>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pPr/>
              <a:t>29-May-19</a:t>
            </a:fld>
            <a:endParaRPr lang="en-US" dirty="0"/>
          </a:p>
        </p:txBody>
      </p:sp>
      <p:sp>
        <p:nvSpPr>
          <p:cNvPr id="4" name="Footer Placeholder 3">
            <a:extLst>
              <a:ext uri="{FF2B5EF4-FFF2-40B4-BE49-F238E27FC236}">
                <a16:creationId xmlns=""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pPr/>
              <a:t>‹#›</a:t>
            </a:fld>
            <a:endParaRPr lang="en-US" dirty="0"/>
          </a:p>
        </p:txBody>
      </p:sp>
    </p:spTree>
    <p:extLst>
      <p:ext uri="{BB962C8B-B14F-4D97-AF65-F5344CB8AC3E}">
        <p14:creationId xmlns=""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pPr/>
              <a:t>29-May-19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pPr/>
              <a:t>‹#›</a:t>
            </a:fld>
            <a:endParaRPr lang="en-US" noProof="0" dirty="0"/>
          </a:p>
        </p:txBody>
      </p:sp>
    </p:spTree>
    <p:extLst>
      <p:ext uri="{BB962C8B-B14F-4D97-AF65-F5344CB8AC3E}">
        <p14:creationId xmlns=""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230CFA-805A-4FD3-B3A0-DAAA5993DA17}" type="slidenum">
              <a:rPr lang="en-US" noProof="0" smtClean="0"/>
              <a:pPr/>
              <a:t>6</a:t>
            </a:fld>
            <a:endParaRPr lang="en-US" noProof="0" dirty="0"/>
          </a:p>
        </p:txBody>
      </p:sp>
    </p:spTree>
    <p:extLst>
      <p:ext uri="{BB962C8B-B14F-4D97-AF65-F5344CB8AC3E}">
        <p14:creationId xmlns="" xmlns:p14="http://schemas.microsoft.com/office/powerpoint/2010/main" val="3810115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230CFA-805A-4FD3-B3A0-DAAA5993DA17}" type="slidenum">
              <a:rPr lang="en-US" noProof="0" smtClean="0"/>
              <a:pPr/>
              <a:t>20</a:t>
            </a:fld>
            <a:endParaRPr lang="en-US" noProof="0" dirty="0"/>
          </a:p>
        </p:txBody>
      </p:sp>
    </p:spTree>
    <p:extLst>
      <p:ext uri="{BB962C8B-B14F-4D97-AF65-F5344CB8AC3E}">
        <p14:creationId xmlns="" xmlns:p14="http://schemas.microsoft.com/office/powerpoint/2010/main" val="1932439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230CFA-805A-4FD3-B3A0-DAAA5993DA17}" type="slidenum">
              <a:rPr lang="en-US" noProof="0" smtClean="0"/>
              <a:pPr/>
              <a:t>21</a:t>
            </a:fld>
            <a:endParaRPr lang="en-US" noProof="0" dirty="0"/>
          </a:p>
        </p:txBody>
      </p:sp>
    </p:spTree>
    <p:extLst>
      <p:ext uri="{BB962C8B-B14F-4D97-AF65-F5344CB8AC3E}">
        <p14:creationId xmlns="" xmlns:p14="http://schemas.microsoft.com/office/powerpoint/2010/main" val="3810115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230CFA-805A-4FD3-B3A0-DAAA5993DA17}" type="slidenum">
              <a:rPr lang="en-US" noProof="0" smtClean="0"/>
              <a:pPr/>
              <a:t>22</a:t>
            </a:fld>
            <a:endParaRPr lang="en-US" noProof="0" dirty="0"/>
          </a:p>
        </p:txBody>
      </p:sp>
    </p:spTree>
    <p:extLst>
      <p:ext uri="{BB962C8B-B14F-4D97-AF65-F5344CB8AC3E}">
        <p14:creationId xmlns="" xmlns:p14="http://schemas.microsoft.com/office/powerpoint/2010/main" val="2155668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230CFA-805A-4FD3-B3A0-DAAA5993DA17}" type="slidenum">
              <a:rPr lang="en-US" noProof="0" smtClean="0"/>
              <a:pPr/>
              <a:t>23</a:t>
            </a:fld>
            <a:endParaRPr lang="en-US" noProof="0" dirty="0"/>
          </a:p>
        </p:txBody>
      </p:sp>
    </p:spTree>
    <p:extLst>
      <p:ext uri="{BB962C8B-B14F-4D97-AF65-F5344CB8AC3E}">
        <p14:creationId xmlns="" xmlns:p14="http://schemas.microsoft.com/office/powerpoint/2010/main" val="4703165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230CFA-805A-4FD3-B3A0-DAAA5993DA17}" type="slidenum">
              <a:rPr lang="en-US" noProof="0" smtClean="0"/>
              <a:pPr/>
              <a:t>24</a:t>
            </a:fld>
            <a:endParaRPr lang="en-US" noProof="0" dirty="0"/>
          </a:p>
        </p:txBody>
      </p:sp>
    </p:spTree>
    <p:extLst>
      <p:ext uri="{BB962C8B-B14F-4D97-AF65-F5344CB8AC3E}">
        <p14:creationId xmlns="" xmlns:p14="http://schemas.microsoft.com/office/powerpoint/2010/main" val="970797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230CFA-805A-4FD3-B3A0-DAAA5993DA17}" type="slidenum">
              <a:rPr lang="en-US" noProof="0" smtClean="0"/>
              <a:pPr/>
              <a:t>25</a:t>
            </a:fld>
            <a:endParaRPr lang="en-US" noProof="0" dirty="0"/>
          </a:p>
        </p:txBody>
      </p:sp>
    </p:spTree>
    <p:extLst>
      <p:ext uri="{BB962C8B-B14F-4D97-AF65-F5344CB8AC3E}">
        <p14:creationId xmlns="" xmlns:p14="http://schemas.microsoft.com/office/powerpoint/2010/main" val="2914252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230CFA-805A-4FD3-B3A0-DAAA5993DA17}" type="slidenum">
              <a:rPr lang="en-US" noProof="0" smtClean="0"/>
              <a:pPr/>
              <a:t>26</a:t>
            </a:fld>
            <a:endParaRPr lang="en-US" noProof="0" dirty="0"/>
          </a:p>
        </p:txBody>
      </p:sp>
    </p:spTree>
    <p:extLst>
      <p:ext uri="{BB962C8B-B14F-4D97-AF65-F5344CB8AC3E}">
        <p14:creationId xmlns="" xmlns:p14="http://schemas.microsoft.com/office/powerpoint/2010/main" val="2539058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230CFA-805A-4FD3-B3A0-DAAA5993DA17}" type="slidenum">
              <a:rPr lang="en-US" noProof="0" smtClean="0"/>
              <a:pPr/>
              <a:t>7</a:t>
            </a:fld>
            <a:endParaRPr lang="en-US" noProof="0" dirty="0"/>
          </a:p>
        </p:txBody>
      </p:sp>
    </p:spTree>
    <p:extLst>
      <p:ext uri="{BB962C8B-B14F-4D97-AF65-F5344CB8AC3E}">
        <p14:creationId xmlns="" xmlns:p14="http://schemas.microsoft.com/office/powerpoint/2010/main" val="3810115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230CFA-805A-4FD3-B3A0-DAAA5993DA17}" type="slidenum">
              <a:rPr lang="en-US" noProof="0" smtClean="0"/>
              <a:pPr/>
              <a:t>13</a:t>
            </a:fld>
            <a:endParaRPr lang="en-US" noProof="0" dirty="0"/>
          </a:p>
        </p:txBody>
      </p:sp>
    </p:spTree>
    <p:extLst>
      <p:ext uri="{BB962C8B-B14F-4D97-AF65-F5344CB8AC3E}">
        <p14:creationId xmlns="" xmlns:p14="http://schemas.microsoft.com/office/powerpoint/2010/main" val="282788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230CFA-805A-4FD3-B3A0-DAAA5993DA17}" type="slidenum">
              <a:rPr lang="en-US" noProof="0" smtClean="0"/>
              <a:pPr/>
              <a:t>14</a:t>
            </a:fld>
            <a:endParaRPr lang="en-US" noProof="0" dirty="0"/>
          </a:p>
        </p:txBody>
      </p:sp>
    </p:spTree>
    <p:extLst>
      <p:ext uri="{BB962C8B-B14F-4D97-AF65-F5344CB8AC3E}">
        <p14:creationId xmlns="" xmlns:p14="http://schemas.microsoft.com/office/powerpoint/2010/main" val="2929472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230CFA-805A-4FD3-B3A0-DAAA5993DA17}" type="slidenum">
              <a:rPr lang="en-US" noProof="0" smtClean="0"/>
              <a:pPr/>
              <a:t>15</a:t>
            </a:fld>
            <a:endParaRPr lang="en-US" noProof="0" dirty="0"/>
          </a:p>
        </p:txBody>
      </p:sp>
    </p:spTree>
    <p:extLst>
      <p:ext uri="{BB962C8B-B14F-4D97-AF65-F5344CB8AC3E}">
        <p14:creationId xmlns="" xmlns:p14="http://schemas.microsoft.com/office/powerpoint/2010/main" val="2876699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230CFA-805A-4FD3-B3A0-DAAA5993DA17}" type="slidenum">
              <a:rPr lang="en-US" noProof="0" smtClean="0"/>
              <a:pPr/>
              <a:t>16</a:t>
            </a:fld>
            <a:endParaRPr lang="en-US" noProof="0" dirty="0"/>
          </a:p>
        </p:txBody>
      </p:sp>
    </p:spTree>
    <p:extLst>
      <p:ext uri="{BB962C8B-B14F-4D97-AF65-F5344CB8AC3E}">
        <p14:creationId xmlns="" xmlns:p14="http://schemas.microsoft.com/office/powerpoint/2010/main" val="790327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230CFA-805A-4FD3-B3A0-DAAA5993DA17}" type="slidenum">
              <a:rPr lang="en-US" noProof="0" smtClean="0"/>
              <a:pPr/>
              <a:t>17</a:t>
            </a:fld>
            <a:endParaRPr lang="en-US" noProof="0" dirty="0"/>
          </a:p>
        </p:txBody>
      </p:sp>
    </p:spTree>
    <p:extLst>
      <p:ext uri="{BB962C8B-B14F-4D97-AF65-F5344CB8AC3E}">
        <p14:creationId xmlns="" xmlns:p14="http://schemas.microsoft.com/office/powerpoint/2010/main" val="2315987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230CFA-805A-4FD3-B3A0-DAAA5993DA17}" type="slidenum">
              <a:rPr lang="en-US" noProof="0" smtClean="0"/>
              <a:pPr/>
              <a:t>18</a:t>
            </a:fld>
            <a:endParaRPr lang="en-US" noProof="0" dirty="0"/>
          </a:p>
        </p:txBody>
      </p:sp>
    </p:spTree>
    <p:extLst>
      <p:ext uri="{BB962C8B-B14F-4D97-AF65-F5344CB8AC3E}">
        <p14:creationId xmlns="" xmlns:p14="http://schemas.microsoft.com/office/powerpoint/2010/main" val="4188541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230CFA-805A-4FD3-B3A0-DAAA5993DA17}" type="slidenum">
              <a:rPr lang="en-US" noProof="0" smtClean="0"/>
              <a:pPr/>
              <a:t>19</a:t>
            </a:fld>
            <a:endParaRPr lang="en-US" noProof="0" dirty="0"/>
          </a:p>
        </p:txBody>
      </p:sp>
    </p:spTree>
    <p:extLst>
      <p:ext uri="{BB962C8B-B14F-4D97-AF65-F5344CB8AC3E}">
        <p14:creationId xmlns="" xmlns:p14="http://schemas.microsoft.com/office/powerpoint/2010/main" val="2274539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smtClean="0"/>
              <a:t>Click icon to add picture</a:t>
            </a:r>
            <a:endParaRPr lang="en-US" noProof="0" dirty="0"/>
          </a:p>
        </p:txBody>
      </p:sp>
      <p:cxnSp>
        <p:nvCxnSpPr>
          <p:cNvPr id="18" name="Straight Connector 17">
            <a:extLst>
              <a:ext uri="{FF2B5EF4-FFF2-40B4-BE49-F238E27FC236}">
                <a16:creationId xmlns=""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a:extLst>
              <a:ext uri="{FF2B5EF4-FFF2-40B4-BE49-F238E27FC236}">
                <a16:creationId xmlns=""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750045013"/>
      </p:ext>
    </p:extLst>
  </p:cSld>
  <p:clrMapOvr>
    <a:masterClrMapping/>
  </p:clrMapOvr>
  <p:extLst mod="1">
    <p:ext uri="{DCECCB84-F9BA-43D5-87BE-67443E8EF086}">
      <p15:sldGuideLst xmlns=""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a:extLst>
              <a:ext uri="{FF2B5EF4-FFF2-40B4-BE49-F238E27FC236}">
                <a16:creationId xmlns=""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980920470"/>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a:extLst>
              <a:ext uri="{FF2B5EF4-FFF2-40B4-BE49-F238E27FC236}">
                <a16:creationId xmlns=""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a:extLst>
              <a:ext uri="{FF2B5EF4-FFF2-40B4-BE49-F238E27FC236}">
                <a16:creationId xmlns=""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 xmlns:p14="http://schemas.microsoft.com/office/powerpoint/2010/main" val="3289179159"/>
      </p:ext>
    </p:extLst>
  </p:cSld>
  <p:clrMapOvr>
    <a:masterClrMapping/>
  </p:clrMapOvr>
  <p:extLst mod="1">
    <p:ext uri="{DCECCB84-F9BA-43D5-87BE-67443E8EF086}">
      <p15:sldGuideLst xmlns=""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33">
            <a:extLst>
              <a:ext uri="{FF2B5EF4-FFF2-40B4-BE49-F238E27FC236}">
                <a16:creationId xmlns=""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pPr/>
              <a:t>‹#›</a:t>
            </a:fld>
            <a:endParaRPr lang="en-US" noProof="0" dirty="0"/>
          </a:p>
        </p:txBody>
      </p:sp>
      <p:sp>
        <p:nvSpPr>
          <p:cNvPr id="27" name="Title 1">
            <a:extLst>
              <a:ext uri="{FF2B5EF4-FFF2-40B4-BE49-F238E27FC236}">
                <a16:creationId xmlns=""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29" name="Content Placeholder 2">
            <a:extLst>
              <a:ext uri="{FF2B5EF4-FFF2-40B4-BE49-F238E27FC236}">
                <a16:creationId xmlns=""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 xmlns:p14="http://schemas.microsoft.com/office/powerpoint/2010/main" val="2074596364"/>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33">
            <a:extLst>
              <a:ext uri="{FF2B5EF4-FFF2-40B4-BE49-F238E27FC236}">
                <a16:creationId xmlns=""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pPr/>
              <a:t>‹#›</a:t>
            </a:fld>
            <a:endParaRPr lang="en-US" noProof="0" dirty="0"/>
          </a:p>
        </p:txBody>
      </p:sp>
      <p:sp>
        <p:nvSpPr>
          <p:cNvPr id="27" name="Title 1">
            <a:extLst>
              <a:ext uri="{FF2B5EF4-FFF2-40B4-BE49-F238E27FC236}">
                <a16:creationId xmlns=""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4" name="Content Placeholder 2">
            <a:extLst>
              <a:ext uri="{FF2B5EF4-FFF2-40B4-BE49-F238E27FC236}">
                <a16:creationId xmlns=""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Content Placeholder 3">
            <a:extLst>
              <a:ext uri="{FF2B5EF4-FFF2-40B4-BE49-F238E27FC236}">
                <a16:creationId xmlns=""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 xmlns:p14="http://schemas.microsoft.com/office/powerpoint/2010/main" val="2847377008"/>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4" name="Rectangle 33">
            <a:extLst>
              <a:ext uri="{FF2B5EF4-FFF2-40B4-BE49-F238E27FC236}">
                <a16:creationId xmlns=""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pPr/>
              <a:t>‹#›</a:t>
            </a:fld>
            <a:endParaRPr lang="en-US" noProof="0" dirty="0"/>
          </a:p>
        </p:txBody>
      </p:sp>
      <p:sp>
        <p:nvSpPr>
          <p:cNvPr id="27" name="Title 1">
            <a:extLst>
              <a:ext uri="{FF2B5EF4-FFF2-40B4-BE49-F238E27FC236}">
                <a16:creationId xmlns=""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8" name="Text Placeholder 2">
            <a:extLst>
              <a:ext uri="{FF2B5EF4-FFF2-40B4-BE49-F238E27FC236}">
                <a16:creationId xmlns=""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bg1"/>
                </a:solidFill>
              </a:defRPr>
            </a:lvl1pPr>
          </a:lstStyle>
          <a:p>
            <a:pPr marL="228600" lvl="0" indent="-228600"/>
            <a:r>
              <a:rPr lang="en-US" noProof="0" smtClean="0"/>
              <a:t>Click to edit Master text styles</a:t>
            </a:r>
          </a:p>
        </p:txBody>
      </p:sp>
      <p:sp>
        <p:nvSpPr>
          <p:cNvPr id="20" name="Text Placeholder 4">
            <a:extLst>
              <a:ext uri="{FF2B5EF4-FFF2-40B4-BE49-F238E27FC236}">
                <a16:creationId xmlns=""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1" name="Content Placeholder 5">
            <a:extLst>
              <a:ext uri="{FF2B5EF4-FFF2-40B4-BE49-F238E27FC236}">
                <a16:creationId xmlns=""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Content Placeholder 3">
            <a:extLst>
              <a:ext uri="{FF2B5EF4-FFF2-40B4-BE49-F238E27FC236}">
                <a16:creationId xmlns=""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 xmlns:p14="http://schemas.microsoft.com/office/powerpoint/2010/main" val="1860695037"/>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4" name="Content Placeholder 2">
            <a:extLst>
              <a:ext uri="{FF2B5EF4-FFF2-40B4-BE49-F238E27FC236}">
                <a16:creationId xmlns=""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 xmlns:p14="http://schemas.microsoft.com/office/powerpoint/2010/main" val="1700659753"/>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2" name="Picture Placeholder 2">
            <a:extLst>
              <a:ext uri="{FF2B5EF4-FFF2-40B4-BE49-F238E27FC236}">
                <a16:creationId xmlns=""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 xmlns:p14="http://schemas.microsoft.com/office/powerpoint/2010/main" val="3390840366"/>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5" name="Rectangle 24">
            <a:extLst>
              <a:ext uri="{FF2B5EF4-FFF2-40B4-BE49-F238E27FC236}">
                <a16:creationId xmlns="" xmlns:a16="http://schemas.microsoft.com/office/drawing/2014/main"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extBox 17">
            <a:extLst>
              <a:ext uri="{FF2B5EF4-FFF2-40B4-BE49-F238E27FC236}">
                <a16:creationId xmlns=""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pPr/>
              <a:t>‹#›</a:t>
            </a:fld>
            <a:endParaRPr lang="en-US" noProof="0" dirty="0"/>
          </a:p>
        </p:txBody>
      </p:sp>
    </p:spTree>
    <p:extLst>
      <p:ext uri="{BB962C8B-B14F-4D97-AF65-F5344CB8AC3E}">
        <p14:creationId xmlns="" xmlns:p14="http://schemas.microsoft.com/office/powerpoint/2010/main" val="3419906843"/>
      </p:ext>
    </p:extLst>
  </p:cSld>
  <p:clrMapOvr>
    <a:masterClrMapping/>
  </p:clrMapOvr>
  <p:extLst mod="1">
    <p:ext uri="{DCECCB84-F9BA-43D5-87BE-67443E8EF086}">
      <p15:sldGuideLst xmlns=""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pPr/>
              <a:t>‹#›</a:t>
            </a:fld>
            <a:endParaRPr lang="en-US" noProof="0" dirty="0"/>
          </a:p>
        </p:txBody>
      </p:sp>
      <p:sp>
        <p:nvSpPr>
          <p:cNvPr id="4" name="Title 3">
            <a:extLst>
              <a:ext uri="{FF2B5EF4-FFF2-40B4-BE49-F238E27FC236}">
                <a16:creationId xmlns=""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smtClean="0"/>
              <a:t>Click to edit Master title style</a:t>
            </a:r>
            <a:endParaRPr lang="en-US" noProof="0"/>
          </a:p>
        </p:txBody>
      </p:sp>
    </p:spTree>
    <p:extLst>
      <p:ext uri="{BB962C8B-B14F-4D97-AF65-F5344CB8AC3E}">
        <p14:creationId xmlns="" xmlns:p14="http://schemas.microsoft.com/office/powerpoint/2010/main" val="658419099"/>
      </p:ext>
    </p:extLst>
  </p:cSld>
  <p:clrMapOvr>
    <a:masterClrMapping/>
  </p:clrMapOvr>
  <p:extLst mod="1">
    <p:ext uri="{DCECCB84-F9BA-43D5-87BE-67443E8EF086}">
      <p15:sldGuideLst xmlns=""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pPr/>
              <a:t>‹#›</a:t>
            </a:fld>
            <a:endParaRPr lang="en-US" noProof="0" dirty="0"/>
          </a:p>
        </p:txBody>
      </p:sp>
      <p:sp>
        <p:nvSpPr>
          <p:cNvPr id="4" name="Title 3">
            <a:extLst>
              <a:ext uri="{FF2B5EF4-FFF2-40B4-BE49-F238E27FC236}">
                <a16:creationId xmlns=""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smtClean="0"/>
              <a:t>Click to edit Master title style</a:t>
            </a:r>
            <a:endParaRPr lang="en-US" noProof="0"/>
          </a:p>
        </p:txBody>
      </p:sp>
      <p:sp>
        <p:nvSpPr>
          <p:cNvPr id="6" name="Text Placeholder 5">
            <a:extLst>
              <a:ext uri="{FF2B5EF4-FFF2-40B4-BE49-F238E27FC236}">
                <a16:creationId xmlns="" xmlns:a16="http://schemas.microsoft.com/office/drawing/2014/main" id="{C0A2D954-332B-47D0-BE9F-0F2BDE7795D8}"/>
              </a:ext>
            </a:extLst>
          </p:cNvPr>
          <p:cNvSpPr>
            <a:spLocks noGrp="1"/>
          </p:cNvSpPr>
          <p:nvPr>
            <p:ph type="body" sz="quarter" idx="12"/>
          </p:nvPr>
        </p:nvSpPr>
        <p:spPr>
          <a:xfrm>
            <a:off x="1526131" y="1979613"/>
            <a:ext cx="9139738" cy="2898775"/>
          </a:xfrm>
          <a:prstGeom prst="rect">
            <a:avLst/>
          </a:prstGeom>
        </p:spPr>
        <p:txBody>
          <a:bodyPr anchor="ctr"/>
          <a:lstStyle>
            <a:lvl1pPr marL="0" indent="0" algn="ctr">
              <a:buNone/>
              <a:defRPr sz="6000">
                <a:solidFill>
                  <a:schemeClr val="bg1"/>
                </a:solidFill>
              </a:defRPr>
            </a:lvl1pPr>
            <a:lvl2pPr marL="457200" indent="0">
              <a:buNone/>
              <a:defRPr/>
            </a:lvl2pPr>
          </a:lstStyle>
          <a:p>
            <a:pPr lvl="0"/>
            <a:r>
              <a:rPr lang="en-US" noProof="0" smtClean="0"/>
              <a:t>Click to edit Master text styles</a:t>
            </a:r>
          </a:p>
        </p:txBody>
      </p:sp>
    </p:spTree>
    <p:extLst>
      <p:ext uri="{BB962C8B-B14F-4D97-AF65-F5344CB8AC3E}">
        <p14:creationId xmlns="" xmlns:p14="http://schemas.microsoft.com/office/powerpoint/2010/main" val="665340804"/>
      </p:ext>
    </p:extLst>
  </p:cSld>
  <p:clrMapOvr>
    <a:masterClrMapping/>
  </p:clrMapOvr>
  <p:extLst mod="1">
    <p:ext uri="{DCECCB84-F9BA-43D5-87BE-67443E8EF086}">
      <p15:sldGuideLst xmlns=""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a:extLst>
              <a:ext uri="{FF2B5EF4-FFF2-40B4-BE49-F238E27FC236}">
                <a16:creationId xmlns=""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a:extLst>
              <a:ext uri="{FF2B5EF4-FFF2-40B4-BE49-F238E27FC236}">
                <a16:creationId xmlns=""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smtClean="0"/>
              <a:t>Click icon to add picture</a:t>
            </a:r>
            <a:endParaRPr lang="en-US" noProof="0" dirty="0"/>
          </a:p>
        </p:txBody>
      </p:sp>
      <p:cxnSp>
        <p:nvCxnSpPr>
          <p:cNvPr id="16" name="Straight Connector 15">
            <a:extLst>
              <a:ext uri="{FF2B5EF4-FFF2-40B4-BE49-F238E27FC236}">
                <a16:creationId xmlns=""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 xmlns:p14="http://schemas.microsoft.com/office/powerpoint/2010/main" val="1123998309"/>
      </p:ext>
    </p:extLst>
  </p:cSld>
  <p:clrMapOvr>
    <a:masterClrMapping/>
  </p:clrMapOvr>
  <p:extLst mod="1">
    <p:ext uri="{DCECCB84-F9BA-43D5-87BE-67443E8EF086}">
      <p15:sldGuideLst xmlns=""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DAB3FE-9015-40FD-A870-D81B5A86A5D9}"/>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165891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Right Triangle 23">
            <a:extLst>
              <a:ext uri="{FF2B5EF4-FFF2-40B4-BE49-F238E27FC236}">
                <a16:creationId xmlns=""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 xmlns:a16="http://schemas.microsoft.com/office/drawing/2014/main"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2" name="Title 1">
            <a:extLst>
              <a:ext uri="{FF2B5EF4-FFF2-40B4-BE49-F238E27FC236}">
                <a16:creationId xmlns="" xmlns:a16="http://schemas.microsoft.com/office/drawing/2014/main" id="{20237B57-91C6-4F8B-8AA0-18FA50B0FD1D}"/>
              </a:ext>
            </a:extLst>
          </p:cNvPr>
          <p:cNvSpPr>
            <a:spLocks noGrp="1"/>
          </p:cNvSpPr>
          <p:nvPr userDrawn="1">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bg1"/>
                </a:solidFill>
              </a:defRPr>
            </a:lvl1pPr>
          </a:lstStyle>
          <a:p>
            <a:r>
              <a:rPr lang="en-US" noProof="0" smtClean="0"/>
              <a:t>Click icon to add picture</a:t>
            </a:r>
            <a:endParaRPr lang="en-US" noProof="0" dirty="0"/>
          </a:p>
        </p:txBody>
      </p:sp>
      <p:sp>
        <p:nvSpPr>
          <p:cNvPr id="4" name="Footer Placeholder 3">
            <a:extLst>
              <a:ext uri="{FF2B5EF4-FFF2-40B4-BE49-F238E27FC236}">
                <a16:creationId xmlns=""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pPr/>
              <a:t>‹#›</a:t>
            </a:fld>
            <a:endParaRPr lang="en-US" noProof="0" dirty="0"/>
          </a:p>
        </p:txBody>
      </p:sp>
    </p:spTree>
    <p:extLst>
      <p:ext uri="{BB962C8B-B14F-4D97-AF65-F5344CB8AC3E}">
        <p14:creationId xmlns="" xmlns:p14="http://schemas.microsoft.com/office/powerpoint/2010/main" val="3442230584"/>
      </p:ext>
    </p:extLst>
  </p:cSld>
  <p:clrMapOvr>
    <a:masterClrMapping/>
  </p:clrMapOvr>
  <p:extLst mod="1">
    <p:ext uri="{DCECCB84-F9BA-43D5-87BE-67443E8EF086}">
      <p15:sldGuideLst xmlns=""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anchor="ctr">
            <a:noAutofit/>
          </a:bodyPr>
          <a:lstStyle>
            <a:lvl1pPr marL="0" indent="0" algn="r">
              <a:buNone/>
              <a:defRPr>
                <a:solidFill>
                  <a:schemeClr val="tx1"/>
                </a:solidFill>
              </a:defRPr>
            </a:lvl1pPr>
          </a:lstStyle>
          <a:p>
            <a:r>
              <a:rPr lang="en-US" noProof="0" smtClean="0"/>
              <a:t>Click icon to add picture</a:t>
            </a:r>
            <a:endParaRPr lang="en-US" noProof="0" dirty="0"/>
          </a:p>
        </p:txBody>
      </p:sp>
      <p:sp>
        <p:nvSpPr>
          <p:cNvPr id="3" name="Content Placeholder 2">
            <a:extLst>
              <a:ext uri="{FF2B5EF4-FFF2-40B4-BE49-F238E27FC236}">
                <a16:creationId xmlns=""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Parallelogram 24">
            <a:extLst>
              <a:ext uri="{FF2B5EF4-FFF2-40B4-BE49-F238E27FC236}">
                <a16:creationId xmlns=""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 xmlns:a16="http://schemas.microsoft.com/office/drawing/2014/main" id="{D71EE635-EA0C-4139-8160-AE1EAD13AAEB}"/>
              </a:ext>
            </a:extLst>
          </p:cNvPr>
          <p:cNvSpPr>
            <a:spLocks noGrp="1"/>
          </p:cNvSpPr>
          <p:nvPr userDrawn="1">
            <p:ph type="body" sz="quarter" idx="13" hasCustomPrompt="1"/>
          </p:nvPr>
        </p:nvSpPr>
        <p:spPr>
          <a:xfrm>
            <a:off x="531379" y="2496102"/>
            <a:ext cx="734262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19" name="Title 1">
            <a:extLst>
              <a:ext uri="{FF2B5EF4-FFF2-40B4-BE49-F238E27FC236}">
                <a16:creationId xmlns="" xmlns:a16="http://schemas.microsoft.com/office/drawing/2014/main" id="{2DB9D671-9FC8-4306-96B7-D9D585694B83}"/>
              </a:ext>
            </a:extLst>
          </p:cNvPr>
          <p:cNvSpPr>
            <a:spLocks noGrp="1"/>
          </p:cNvSpPr>
          <p:nvPr>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pPr/>
              <a:t>‹#›</a:t>
            </a:fld>
            <a:endParaRPr lang="en-US" noProof="0" dirty="0"/>
          </a:p>
        </p:txBody>
      </p:sp>
      <p:sp>
        <p:nvSpPr>
          <p:cNvPr id="15" name="TextBox 14">
            <a:extLst>
              <a:ext uri="{FF2B5EF4-FFF2-40B4-BE49-F238E27FC236}">
                <a16:creationId xmlns="" xmlns:a16="http://schemas.microsoft.com/office/drawing/2014/main" id="{5E24A5A7-66A2-7F43-9A7A-5E13F74F8C0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Tree>
    <p:extLst>
      <p:ext uri="{BB962C8B-B14F-4D97-AF65-F5344CB8AC3E}">
        <p14:creationId xmlns="" xmlns:p14="http://schemas.microsoft.com/office/powerpoint/2010/main" val="4283110927"/>
      </p:ext>
    </p:extLst>
  </p:cSld>
  <p:clrMapOvr>
    <a:masterClrMapping/>
  </p:clrMapOvr>
  <p:extLst mod="1">
    <p:ext uri="{DCECCB84-F9BA-43D5-87BE-67443E8EF086}">
      <p15:sldGuideLst xmlns=""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sp>
        <p:nvSpPr>
          <p:cNvPr id="34" name="Rectangle 33">
            <a:extLst>
              <a:ext uri="{FF2B5EF4-FFF2-40B4-BE49-F238E27FC236}">
                <a16:creationId xmlns=""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8" name="Content Placeholder 3">
            <a:extLst>
              <a:ext uri="{FF2B5EF4-FFF2-40B4-BE49-F238E27FC236}">
                <a16:creationId xmlns=""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smtClean="0"/>
              <a:t>Click to 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19" name="Text Placeholder 4">
            <a:extLst>
              <a:ext uri="{FF2B5EF4-FFF2-40B4-BE49-F238E27FC236}">
                <a16:creationId xmlns=""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Content Placeholder 5">
            <a:extLst>
              <a:ext uri="{FF2B5EF4-FFF2-40B4-BE49-F238E27FC236}">
                <a16:creationId xmlns=""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smtClean="0"/>
              <a:t>Click to 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24" name="Text Placeholder 4">
            <a:extLst>
              <a:ext uri="{FF2B5EF4-FFF2-40B4-BE49-F238E27FC236}">
                <a16:creationId xmlns=""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pPr/>
              <a:t>‹#›</a:t>
            </a:fld>
            <a:endParaRPr lang="en-US" noProof="0" dirty="0"/>
          </a:p>
        </p:txBody>
      </p:sp>
      <p:sp>
        <p:nvSpPr>
          <p:cNvPr id="27" name="Title 1">
            <a:extLst>
              <a:ext uri="{FF2B5EF4-FFF2-40B4-BE49-F238E27FC236}">
                <a16:creationId xmlns=""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Tree>
    <p:extLst>
      <p:ext uri="{BB962C8B-B14F-4D97-AF65-F5344CB8AC3E}">
        <p14:creationId xmlns="" xmlns:p14="http://schemas.microsoft.com/office/powerpoint/2010/main" val="3256540265"/>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23" name="Rectangle 22">
            <a:extLst>
              <a:ext uri="{FF2B5EF4-FFF2-40B4-BE49-F238E27FC236}">
                <a16:creationId xmlns="" xmlns:a16="http://schemas.microsoft.com/office/drawing/2014/main" id="{8FB39FF5-7AF5-4963-9346-2640496A3302}"/>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8" name="Group 27">
            <a:extLst>
              <a:ext uri="{FF2B5EF4-FFF2-40B4-BE49-F238E27FC236}">
                <a16:creationId xmlns=""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a:extLst>
              <a:ext uri="{FF2B5EF4-FFF2-40B4-BE49-F238E27FC236}">
                <a16:creationId xmlns=""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pPr/>
              <a:t>‹#›</a:t>
            </a:fld>
            <a:endParaRPr lang="en-US" noProof="0" dirty="0"/>
          </a:p>
        </p:txBody>
      </p:sp>
      <p:sp>
        <p:nvSpPr>
          <p:cNvPr id="17" name="Title 1">
            <a:extLst>
              <a:ext uri="{FF2B5EF4-FFF2-40B4-BE49-F238E27FC236}">
                <a16:creationId xmlns=""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5" name="Text Placeholder 4">
            <a:extLst>
              <a:ext uri="{FF2B5EF4-FFF2-40B4-BE49-F238E27FC236}">
                <a16:creationId xmlns=""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bg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a:extLst>
              <a:ext uri="{FF2B5EF4-FFF2-40B4-BE49-F238E27FC236}">
                <a16:creationId xmlns=""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bg1"/>
                </a:solidFill>
                <a:latin typeface="+mn-lt"/>
                <a:cs typeface="CiscoSans ExtraLight"/>
              </a:defRPr>
            </a:lvl1pPr>
          </a:lstStyle>
          <a:p>
            <a:pPr lvl="0"/>
            <a:r>
              <a:rPr lang="en-US" noProof="0" smtClean="0"/>
              <a:t>Click icon to add chart</a:t>
            </a:r>
            <a:endParaRPr lang="en-US" noProof="0" dirty="0"/>
          </a:p>
        </p:txBody>
      </p:sp>
    </p:spTree>
    <p:extLst>
      <p:ext uri="{BB962C8B-B14F-4D97-AF65-F5344CB8AC3E}">
        <p14:creationId xmlns="" xmlns:p14="http://schemas.microsoft.com/office/powerpoint/2010/main" val="2200477079"/>
      </p:ext>
    </p:extLst>
  </p:cSld>
  <p:clrMapOvr>
    <a:masterClrMapping/>
  </p:clrMapOvr>
  <p:extLst mod="1">
    <p:ext uri="{DCECCB84-F9BA-43D5-87BE-67443E8EF086}">
      <p15:sldGuideLst xmlns=""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69EF72CE-34D2-4581-98D2-89218BC1B4E4}"/>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a:extLst>
              <a:ext uri="{FF2B5EF4-FFF2-40B4-BE49-F238E27FC236}">
                <a16:creationId xmlns=""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pPr/>
              <a:t>‹#›</a:t>
            </a:fld>
            <a:endParaRPr lang="en-US" noProof="0" dirty="0"/>
          </a:p>
        </p:txBody>
      </p:sp>
      <p:sp>
        <p:nvSpPr>
          <p:cNvPr id="17" name="Title 1">
            <a:extLst>
              <a:ext uri="{FF2B5EF4-FFF2-40B4-BE49-F238E27FC236}">
                <a16:creationId xmlns=""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5" name="Table Placeholder 11">
            <a:extLst>
              <a:ext uri="{FF2B5EF4-FFF2-40B4-BE49-F238E27FC236}">
                <a16:creationId xmlns=""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bg1"/>
                </a:solidFill>
                <a:latin typeface="+mn-lt"/>
              </a:defRPr>
            </a:lvl1pPr>
          </a:lstStyle>
          <a:p>
            <a:pPr lvl="0"/>
            <a:r>
              <a:rPr lang="en-US" noProof="0" smtClean="0"/>
              <a:t>Click icon to add table</a:t>
            </a:r>
            <a:endParaRPr lang="en-US" noProof="0" dirty="0"/>
          </a:p>
        </p:txBody>
      </p:sp>
    </p:spTree>
    <p:extLst>
      <p:ext uri="{BB962C8B-B14F-4D97-AF65-F5344CB8AC3E}">
        <p14:creationId xmlns="" xmlns:p14="http://schemas.microsoft.com/office/powerpoint/2010/main" val="3415060917"/>
      </p:ext>
    </p:extLst>
  </p:cSld>
  <p:clrMapOvr>
    <a:masterClrMapping/>
  </p:clrMapOvr>
  <p:extLst mod="1">
    <p:ext uri="{DCECCB84-F9BA-43D5-87BE-67443E8EF086}">
      <p15:sldGuideLst xmlns=""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ight Triangle 3">
            <a:extLst>
              <a:ext uri="{FF2B5EF4-FFF2-40B4-BE49-F238E27FC236}">
                <a16:creationId xmlns=""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a:extLst>
              <a:ext uri="{FF2B5EF4-FFF2-40B4-BE49-F238E27FC236}">
                <a16:creationId xmlns=""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 xmlns:p14="http://schemas.microsoft.com/office/powerpoint/2010/main" val="4237576771"/>
      </p:ext>
    </p:extLst>
  </p:cSld>
  <p:clrMapOvr>
    <a:masterClrMapping/>
  </p:clrMapOvr>
  <p:extLst mod="1">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6" name="Rectangle 25">
            <a:extLst>
              <a:ext uri="{FF2B5EF4-FFF2-40B4-BE49-F238E27FC236}">
                <a16:creationId xmlns="" xmlns:a16="http://schemas.microsoft.com/office/drawing/2014/main" id="{40A6720D-B182-4290-BD91-1D1E4D930603}"/>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3">
            <a:extLst>
              <a:ext uri="{FF2B5EF4-FFF2-40B4-BE49-F238E27FC236}">
                <a16:creationId xmlns=""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 xmlns:a16="http://schemas.microsoft.com/office/drawing/2014/main" id="{FDDD2B84-3CB9-4567-8C91-C538E8A1C89F}"/>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oAutofit/>
          </a:bodyPr>
          <a:lstStyle>
            <a:lvl1pPr marL="0" indent="0">
              <a:buNone/>
              <a:defRPr>
                <a:solidFill>
                  <a:schemeClr val="bg1"/>
                </a:solidFill>
              </a:defRPr>
            </a:lvl1pPr>
          </a:lstStyle>
          <a:p>
            <a:r>
              <a:rPr lang="en-US" noProof="0" smtClean="0"/>
              <a:t>Click icon to add picture</a:t>
            </a:r>
            <a:endParaRPr lang="en-US" noProof="0" dirty="0"/>
          </a:p>
        </p:txBody>
      </p:sp>
      <p:sp>
        <p:nvSpPr>
          <p:cNvPr id="2" name="Title 1">
            <a:extLst>
              <a:ext uri="{FF2B5EF4-FFF2-40B4-BE49-F238E27FC236}">
                <a16:creationId xmlns=""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Tree>
    <p:extLst>
      <p:ext uri="{BB962C8B-B14F-4D97-AF65-F5344CB8AC3E}">
        <p14:creationId xmlns="" xmlns:p14="http://schemas.microsoft.com/office/powerpoint/2010/main" val="3839051282"/>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smtClean="0"/>
              <a:t>Click to edit Master title style</a:t>
            </a:r>
            <a:endParaRPr lang="en-US" noProof="0"/>
          </a:p>
        </p:txBody>
      </p:sp>
    </p:spTree>
    <p:extLst>
      <p:ext uri="{BB962C8B-B14F-4D97-AF65-F5344CB8AC3E}">
        <p14:creationId xmlns=""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09" r:id="rId11"/>
    <p:sldLayoutId id="2147483711" r:id="rId12"/>
    <p:sldLayoutId id="2147483712" r:id="rId13"/>
    <p:sldLayoutId id="2147483713" r:id="rId14"/>
    <p:sldLayoutId id="2147483714" r:id="rId15"/>
    <p:sldLayoutId id="2147483715" r:id="rId16"/>
    <p:sldLayoutId id="2147483692" r:id="rId17"/>
    <p:sldLayoutId id="2147483697" r:id="rId18"/>
    <p:sldLayoutId id="2147483716" r:id="rId19"/>
    <p:sldLayoutId id="2147483674" r:id="rId20"/>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291CA16A-993E-43BA-BDDC-9E427CF951B2}"/>
              </a:ext>
            </a:extLst>
          </p:cNvPr>
          <p:cNvSpPr>
            <a:spLocks noGrp="1"/>
          </p:cNvSpPr>
          <p:nvPr>
            <p:ph type="title"/>
          </p:nvPr>
        </p:nvSpPr>
        <p:spPr/>
        <p:txBody>
          <a:bodyPr/>
          <a:lstStyle/>
          <a:p>
            <a:r>
              <a:rPr lang="en-US" dirty="0" smtClean="0"/>
              <a:t>Credence </a:t>
            </a:r>
            <a:r>
              <a:rPr lang="en-US" b="0" dirty="0" smtClean="0"/>
              <a:t>Services </a:t>
            </a:r>
            <a:endParaRPr lang="en-US" b="0" dirty="0"/>
          </a:p>
        </p:txBody>
      </p:sp>
      <p:sp>
        <p:nvSpPr>
          <p:cNvPr id="5" name="Text Placeholder 4">
            <a:extLst>
              <a:ext uri="{FF2B5EF4-FFF2-40B4-BE49-F238E27FC236}">
                <a16:creationId xmlns="" xmlns:a16="http://schemas.microsoft.com/office/drawing/2014/main" id="{F063A021-7C19-4C85-B48B-EFEA732C1906}"/>
              </a:ext>
            </a:extLst>
          </p:cNvPr>
          <p:cNvSpPr>
            <a:spLocks noGrp="1"/>
          </p:cNvSpPr>
          <p:nvPr>
            <p:ph type="body" idx="1"/>
          </p:nvPr>
        </p:nvSpPr>
        <p:spPr/>
        <p:txBody>
          <a:bodyPr/>
          <a:lstStyle/>
          <a:p>
            <a:r>
              <a:rPr lang="en-US" dirty="0" smtClean="0"/>
              <a:t>CHANGE YOUR FUTURE</a:t>
            </a:r>
            <a:endParaRPr lang="en-US" dirty="0"/>
          </a:p>
        </p:txBody>
      </p:sp>
      <p:pic>
        <p:nvPicPr>
          <p:cNvPr id="12" name="Picture Placeholder 16" descr="Building image">
            <a:extLst>
              <a:ext uri="{FF2B5EF4-FFF2-40B4-BE49-F238E27FC236}">
                <a16:creationId xmlns="" xmlns:a16="http://schemas.microsoft.com/office/drawing/2014/main" id="{257F6BCE-75BB-4ECD-BEA5-21C36A9CC0E9}"/>
              </a:ext>
              <a:ext uri="{C183D7F6-B498-43B3-948B-1728B52AA6E4}">
                <adec:decorative xmlns="" xmlns:adec="http://schemas.microsoft.com/office/drawing/2017/decorative" val="0"/>
              </a:ext>
            </a:extLst>
          </p:cNvPr>
          <p:cNvPicPr>
            <a:picLocks noGrp="1" noChangeAspect="1"/>
          </p:cNvPicPr>
          <p:nvPr>
            <p:ph type="pic" sz="quarter" idx="13"/>
          </p:nvPr>
        </p:nvPicPr>
        <p:blipFill>
          <a:blip r:embed="rId2"/>
          <a:srcRect l="20743" r="20743"/>
          <a:stretch>
            <a:fillRect/>
          </a:stretch>
        </p:blipFill>
        <p:spPr>
          <a:xfrm>
            <a:off x="1751638" y="860944"/>
            <a:ext cx="4428523" cy="5137089"/>
          </a:xfrm>
        </p:spPr>
      </p:pic>
      <p:sp>
        <p:nvSpPr>
          <p:cNvPr id="13" name="Hexagon 12">
            <a:extLst>
              <a:ext uri="{FF2B5EF4-FFF2-40B4-BE49-F238E27FC236}">
                <a16:creationId xmlns="" xmlns:a16="http://schemas.microsoft.com/office/drawing/2014/main" id="{0E6B042D-E9CB-40E0-AAE9-6AD11F53E044}"/>
              </a:ext>
              <a:ext uri="{C183D7F6-B498-43B3-948B-1728B52AA6E4}">
                <adec:decorative xmlns="" xmlns:adec="http://schemas.microsoft.com/office/drawing/2017/decorative" val="1"/>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descr="Company name and logo group of information&#10;">
            <a:extLst>
              <a:ext uri="{FF2B5EF4-FFF2-40B4-BE49-F238E27FC236}">
                <a16:creationId xmlns="" xmlns:a16="http://schemas.microsoft.com/office/drawing/2014/main" id="{5B07AEC6-55AE-4E18-BEEA-A226E87C7897}"/>
              </a:ext>
            </a:extLst>
          </p:cNvPr>
          <p:cNvGrpSpPr/>
          <p:nvPr/>
        </p:nvGrpSpPr>
        <p:grpSpPr>
          <a:xfrm>
            <a:off x="3050652" y="2855631"/>
            <a:ext cx="1671098" cy="1184931"/>
            <a:chOff x="3050652" y="2902286"/>
            <a:chExt cx="1671098" cy="1184931"/>
          </a:xfrm>
        </p:grpSpPr>
        <p:sp>
          <p:nvSpPr>
            <p:cNvPr id="15" name="TextBox 14">
              <a:extLst>
                <a:ext uri="{FF2B5EF4-FFF2-40B4-BE49-F238E27FC236}">
                  <a16:creationId xmlns="" xmlns:a16="http://schemas.microsoft.com/office/drawing/2014/main" id="{94DF2E04-7632-4FED-B0BF-8FB243D982A3}"/>
                </a:ext>
              </a:extLst>
            </p:cNvPr>
            <p:cNvSpPr txBox="1"/>
            <p:nvPr/>
          </p:nvSpPr>
          <p:spPr>
            <a:xfrm>
              <a:off x="3238428" y="2902286"/>
              <a:ext cx="1338828" cy="1015663"/>
            </a:xfrm>
            <a:prstGeom prst="rect">
              <a:avLst/>
            </a:prstGeom>
            <a:noFill/>
          </p:spPr>
          <p:txBody>
            <a:bodyPr wrap="none" rtlCol="0">
              <a:spAutoFit/>
            </a:bodyPr>
            <a:lstStyle/>
            <a:p>
              <a:r>
                <a:rPr lang="en-US" sz="6000" b="1" dirty="0" smtClean="0">
                  <a:solidFill>
                    <a:schemeClr val="bg1"/>
                  </a:solidFill>
                  <a:latin typeface="Arial Black" panose="020B0A04020102020204" pitchFamily="34" charset="0"/>
                </a:rPr>
                <a:t>CS</a:t>
              </a:r>
              <a:endParaRPr lang="en-US" sz="6000" b="1" dirty="0">
                <a:solidFill>
                  <a:schemeClr val="bg1"/>
                </a:solidFill>
                <a:latin typeface="Arial Black" panose="020B0A04020102020204" pitchFamily="34" charset="0"/>
              </a:endParaRPr>
            </a:p>
          </p:txBody>
        </p:sp>
        <p:sp>
          <p:nvSpPr>
            <p:cNvPr id="16" name="TextBox 15">
              <a:extLst>
                <a:ext uri="{FF2B5EF4-FFF2-40B4-BE49-F238E27FC236}">
                  <a16:creationId xmlns="" xmlns:a16="http://schemas.microsoft.com/office/drawing/2014/main" id="{FC9A1C71-347B-44A9-88B4-692D9731582D}"/>
                </a:ext>
              </a:extLst>
            </p:cNvPr>
            <p:cNvSpPr txBox="1"/>
            <p:nvPr/>
          </p:nvSpPr>
          <p:spPr>
            <a:xfrm>
              <a:off x="3050652" y="3779440"/>
              <a:ext cx="1671098" cy="307777"/>
            </a:xfrm>
            <a:prstGeom prst="rect">
              <a:avLst/>
            </a:prstGeom>
            <a:noFill/>
          </p:spPr>
          <p:txBody>
            <a:bodyPr wrap="none" rtlCol="0">
              <a:spAutoFit/>
            </a:bodyPr>
            <a:lstStyle/>
            <a:p>
              <a:r>
                <a:rPr lang="en-US" sz="1400" dirty="0" smtClean="0">
                  <a:solidFill>
                    <a:schemeClr val="bg1"/>
                  </a:solidFill>
                  <a:latin typeface="Calibri Light" panose="020F0302020204030204" pitchFamily="34" charset="0"/>
                  <a:cs typeface="Calibri Light" panose="020F0302020204030204" pitchFamily="34" charset="0"/>
                </a:rPr>
                <a:t>CREDENCE SERVICES</a:t>
              </a:r>
              <a:endParaRPr lang="en-US" sz="1400" dirty="0">
                <a:solidFill>
                  <a:schemeClr val="bg1"/>
                </a:solidFill>
                <a:latin typeface="Calibri Light" panose="020F0302020204030204" pitchFamily="34" charset="0"/>
                <a:cs typeface="Calibri Light" panose="020F0302020204030204" pitchFamily="34" charset="0"/>
              </a:endParaRPr>
            </a:p>
          </p:txBody>
        </p:sp>
      </p:grpSp>
    </p:spTree>
    <p:extLst>
      <p:ext uri="{BB962C8B-B14F-4D97-AF65-F5344CB8AC3E}">
        <p14:creationId xmlns="" xmlns:p14="http://schemas.microsoft.com/office/powerpoint/2010/main" val="42926613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 xmlns:a16="http://schemas.microsoft.com/office/drawing/2014/main" id="{1ABD613F-111C-41D6-9F8E-8B2C42A5E047}"/>
              </a:ext>
            </a:extLst>
          </p:cNvPr>
          <p:cNvSpPr>
            <a:spLocks noGrp="1"/>
          </p:cNvSpPr>
          <p:nvPr>
            <p:ph type="title"/>
          </p:nvPr>
        </p:nvSpPr>
        <p:spPr/>
        <p:txBody>
          <a:bodyPr/>
          <a:lstStyle/>
          <a:p>
            <a:r>
              <a:rPr lang="en-US" dirty="0" smtClean="0"/>
              <a:t>TABLE OF CONTENT</a:t>
            </a:r>
            <a:endParaRPr lang="en-US" b="0" dirty="0"/>
          </a:p>
        </p:txBody>
      </p:sp>
      <p:sp>
        <p:nvSpPr>
          <p:cNvPr id="42" name="Content Placeholder 6">
            <a:extLst>
              <a:ext uri="{FF2B5EF4-FFF2-40B4-BE49-F238E27FC236}">
                <a16:creationId xmlns="" xmlns:a16="http://schemas.microsoft.com/office/drawing/2014/main" id="{55EACD59-7C51-4810-94C6-BCB4D12346DC}"/>
              </a:ext>
            </a:extLst>
          </p:cNvPr>
          <p:cNvSpPr>
            <a:spLocks noGrp="1"/>
          </p:cNvSpPr>
          <p:nvPr>
            <p:ph idx="1"/>
          </p:nvPr>
        </p:nvSpPr>
        <p:spPr/>
        <p:txBody>
          <a:bodyPr>
            <a:normAutofit fontScale="92500" lnSpcReduction="10000"/>
          </a:bodyPr>
          <a:lstStyle/>
          <a:p>
            <a:pPr lvl="0"/>
            <a:r>
              <a:rPr lang="en-US" sz="2200" dirty="0" smtClean="0"/>
              <a:t>DESCRIPTION OF BUSINESS</a:t>
            </a:r>
          </a:p>
          <a:p>
            <a:pPr lvl="0"/>
            <a:r>
              <a:rPr lang="en-US" sz="2200" dirty="0" smtClean="0"/>
              <a:t>DESCRIPTION OF INDUSTRY</a:t>
            </a:r>
          </a:p>
          <a:p>
            <a:pPr lvl="0"/>
            <a:r>
              <a:rPr lang="en-US" sz="2200" dirty="0" smtClean="0"/>
              <a:t>TECHNOLOGY PLAN</a:t>
            </a:r>
          </a:p>
          <a:p>
            <a:pPr lvl="0"/>
            <a:r>
              <a:rPr lang="en-US" sz="2200" dirty="0" smtClean="0"/>
              <a:t>MARKETING PLAN</a:t>
            </a:r>
          </a:p>
          <a:p>
            <a:pPr lvl="0"/>
            <a:r>
              <a:rPr lang="en-US" sz="2200" dirty="0" smtClean="0"/>
              <a:t>FINANCIAL PLAN</a:t>
            </a:r>
          </a:p>
          <a:p>
            <a:pPr lvl="0"/>
            <a:r>
              <a:rPr lang="en-US" sz="2200" dirty="0" smtClean="0"/>
              <a:t>PRODUCTION PLAN</a:t>
            </a:r>
          </a:p>
          <a:p>
            <a:pPr lvl="0"/>
            <a:r>
              <a:rPr lang="en-US" sz="2200" dirty="0" smtClean="0"/>
              <a:t>ORGANIZATION </a:t>
            </a:r>
            <a:r>
              <a:rPr lang="en-US" sz="2200" dirty="0" smtClean="0"/>
              <a:t>PLAN</a:t>
            </a:r>
          </a:p>
          <a:p>
            <a:pPr lvl="0"/>
            <a:r>
              <a:rPr lang="en-US" sz="2200" dirty="0" smtClean="0"/>
              <a:t>OPERATIONAL PLAN</a:t>
            </a:r>
          </a:p>
          <a:p>
            <a:pPr lvl="0"/>
            <a:endParaRPr lang="en-US" dirty="0" smtClean="0"/>
          </a:p>
          <a:p>
            <a:pPr lvl="0"/>
            <a:endParaRPr lang="en-US" dirty="0"/>
          </a:p>
        </p:txBody>
      </p:sp>
      <p:pic>
        <p:nvPicPr>
          <p:cNvPr id="59" name="Picture Placeholder 58">
            <a:extLst>
              <a:ext uri="{FF2B5EF4-FFF2-40B4-BE49-F238E27FC236}">
                <a16:creationId xmlns="" xmlns:a16="http://schemas.microsoft.com/office/drawing/2014/main" id="{3FCCC668-2247-4814-9CC5-9C5D4B447AA3}"/>
              </a:ext>
            </a:extLst>
          </p:cNvPr>
          <p:cNvPicPr>
            <a:picLocks noGrp="1" noChangeAspect="1"/>
          </p:cNvPicPr>
          <p:nvPr>
            <p:ph type="pic" sz="quarter" idx="14"/>
          </p:nvPr>
        </p:nvPicPr>
        <p:blipFill>
          <a:blip r:embed="rId2"/>
          <a:srcRect l="13492" r="13492"/>
          <a:stretch>
            <a:fillRect/>
          </a:stretch>
        </p:blipFill>
        <p:spPr/>
      </p:pic>
      <p:sp>
        <p:nvSpPr>
          <p:cNvPr id="35" name="Footer Placeholder 34">
            <a:extLst>
              <a:ext uri="{FF2B5EF4-FFF2-40B4-BE49-F238E27FC236}">
                <a16:creationId xmlns="" xmlns:a16="http://schemas.microsoft.com/office/drawing/2014/main" id="{6390A22B-EC07-E942-A46F-F36FDD7FDB9D}"/>
              </a:ext>
            </a:extLst>
          </p:cNvPr>
          <p:cNvSpPr>
            <a:spLocks noGrp="1"/>
          </p:cNvSpPr>
          <p:nvPr>
            <p:ph type="ftr" sz="quarter" idx="15"/>
          </p:nvPr>
        </p:nvSpPr>
        <p:spPr/>
        <p:txBody>
          <a:bodyPr/>
          <a:lstStyle/>
          <a:p>
            <a:r>
              <a:rPr lang="en-US" dirty="0"/>
              <a:t>Credence Services </a:t>
            </a:r>
          </a:p>
        </p:txBody>
      </p:sp>
      <p:sp>
        <p:nvSpPr>
          <p:cNvPr id="10" name="Slide Number Placeholder 9">
            <a:extLst>
              <a:ext uri="{FF2B5EF4-FFF2-40B4-BE49-F238E27FC236}">
                <a16:creationId xmlns=""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10</a:t>
            </a:fld>
            <a:endParaRPr lang="en-US" dirty="0"/>
          </a:p>
        </p:txBody>
      </p:sp>
      <p:sp>
        <p:nvSpPr>
          <p:cNvPr id="3" name="Rectangle 2"/>
          <p:cNvSpPr/>
          <p:nvPr/>
        </p:nvSpPr>
        <p:spPr>
          <a:xfrm>
            <a:off x="11133323" y="286603"/>
            <a:ext cx="849411" cy="5868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 xmlns:a16="http://schemas.microsoft.com/office/drawing/2014/main" id="{94DF2E04-7632-4FED-B0BF-8FB243D982A3}"/>
              </a:ext>
            </a:extLst>
          </p:cNvPr>
          <p:cNvSpPr txBox="1"/>
          <p:nvPr/>
        </p:nvSpPr>
        <p:spPr>
          <a:xfrm>
            <a:off x="10970786" y="262628"/>
            <a:ext cx="800219" cy="584775"/>
          </a:xfrm>
          <a:prstGeom prst="rect">
            <a:avLst/>
          </a:prstGeom>
          <a:noFill/>
        </p:spPr>
        <p:txBody>
          <a:bodyPr wrap="none" rtlCol="0">
            <a:spAutoFit/>
          </a:bodyPr>
          <a:lstStyle/>
          <a:p>
            <a:r>
              <a:rPr lang="en-US" sz="3200" b="1" dirty="0" smtClean="0">
                <a:solidFill>
                  <a:schemeClr val="bg1"/>
                </a:solidFill>
                <a:latin typeface="Arial Black" panose="020B0A04020102020204" pitchFamily="34" charset="0"/>
              </a:rPr>
              <a:t>CS</a:t>
            </a:r>
            <a:endParaRPr lang="en-US" sz="3200" b="1" dirty="0">
              <a:solidFill>
                <a:schemeClr val="bg1"/>
              </a:solidFill>
              <a:latin typeface="Arial Black" panose="020B0A04020102020204" pitchFamily="34" charset="0"/>
            </a:endParaRPr>
          </a:p>
        </p:txBody>
      </p:sp>
    </p:spTree>
    <p:extLst>
      <p:ext uri="{BB962C8B-B14F-4D97-AF65-F5344CB8AC3E}">
        <p14:creationId xmlns="" xmlns:p14="http://schemas.microsoft.com/office/powerpoint/2010/main" val="32054666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E3E5EE03-FBF6-46F5-8085-716AC6CE1C8C}"/>
              </a:ext>
            </a:extLst>
          </p:cNvPr>
          <p:cNvSpPr>
            <a:spLocks noGrp="1"/>
          </p:cNvSpPr>
          <p:nvPr>
            <p:ph type="title"/>
          </p:nvPr>
        </p:nvSpPr>
        <p:spPr>
          <a:xfrm>
            <a:off x="518678" y="555015"/>
            <a:ext cx="8333222" cy="1147969"/>
          </a:xfrm>
        </p:spPr>
        <p:txBody>
          <a:bodyPr/>
          <a:lstStyle/>
          <a:p>
            <a:r>
              <a:rPr lang="en-US" dirty="0"/>
              <a:t>Description</a:t>
            </a:r>
            <a:r>
              <a:rPr lang="en-US" b="0" dirty="0">
                <a:solidFill>
                  <a:srgbClr val="FFC000"/>
                </a:solidFill>
              </a:rPr>
              <a:t> of Business</a:t>
            </a:r>
          </a:p>
        </p:txBody>
      </p:sp>
      <p:sp>
        <p:nvSpPr>
          <p:cNvPr id="16" name="Content Placeholder 15">
            <a:extLst>
              <a:ext uri="{FF2B5EF4-FFF2-40B4-BE49-F238E27FC236}">
                <a16:creationId xmlns="" xmlns:a16="http://schemas.microsoft.com/office/drawing/2014/main" id="{1DCFA8A2-3FB8-48CA-933D-0800A9D2A2A2}"/>
              </a:ext>
            </a:extLst>
          </p:cNvPr>
          <p:cNvSpPr>
            <a:spLocks noGrp="1"/>
          </p:cNvSpPr>
          <p:nvPr>
            <p:ph sz="half" idx="13"/>
          </p:nvPr>
        </p:nvSpPr>
        <p:spPr>
          <a:xfrm>
            <a:off x="518678" y="2525575"/>
            <a:ext cx="10192796" cy="4013337"/>
          </a:xfrm>
        </p:spPr>
        <p:txBody>
          <a:bodyPr/>
          <a:lstStyle/>
          <a:p>
            <a:pPr>
              <a:buClr>
                <a:schemeClr val="accent2"/>
              </a:buClr>
            </a:pPr>
            <a:r>
              <a:rPr lang="en-US" dirty="0" smtClean="0"/>
              <a:t>Provide required jobs to the customers.</a:t>
            </a:r>
          </a:p>
          <a:p>
            <a:pPr>
              <a:buClr>
                <a:schemeClr val="accent2"/>
              </a:buClr>
            </a:pPr>
            <a:r>
              <a:rPr lang="en-US" dirty="0" smtClean="0"/>
              <a:t>Two way income from both customers of job seekers and job givers.</a:t>
            </a:r>
          </a:p>
          <a:p>
            <a:pPr>
              <a:buClr>
                <a:schemeClr val="accent2"/>
              </a:buClr>
            </a:pPr>
            <a:r>
              <a:rPr lang="en-US" dirty="0" smtClean="0"/>
              <a:t>Helps in increasing the rate of job opportunities.</a:t>
            </a:r>
          </a:p>
          <a:p>
            <a:pPr>
              <a:buClr>
                <a:schemeClr val="accent2"/>
              </a:buClr>
            </a:pPr>
            <a:r>
              <a:rPr lang="en-US" dirty="0" smtClean="0"/>
              <a:t>Increase in number of connections with the different companies.</a:t>
            </a:r>
          </a:p>
          <a:p>
            <a:pPr>
              <a:buClr>
                <a:schemeClr val="accent2"/>
              </a:buClr>
            </a:pPr>
            <a:r>
              <a:rPr lang="en-US" dirty="0" smtClean="0"/>
              <a:t>Provide various types of jobs available from different regions.</a:t>
            </a:r>
          </a:p>
          <a:p>
            <a:pPr>
              <a:buClr>
                <a:schemeClr val="accent2"/>
              </a:buClr>
            </a:pPr>
            <a:r>
              <a:rPr lang="en-US" dirty="0" smtClean="0"/>
              <a:t>Increase in number of customers.</a:t>
            </a:r>
          </a:p>
          <a:p>
            <a:pPr>
              <a:buClr>
                <a:schemeClr val="accent2"/>
              </a:buClr>
            </a:pPr>
            <a:endParaRPr lang="en-US" dirty="0" smtClean="0"/>
          </a:p>
          <a:p>
            <a:pPr>
              <a:buClr>
                <a:schemeClr val="accent2"/>
              </a:buClr>
            </a:pPr>
            <a:endParaRPr lang="en-US" dirty="0" smtClean="0"/>
          </a:p>
        </p:txBody>
      </p:sp>
      <p:sp>
        <p:nvSpPr>
          <p:cNvPr id="20" name="Footer Placeholder 4">
            <a:extLst>
              <a:ext uri="{FF2B5EF4-FFF2-40B4-BE49-F238E27FC236}">
                <a16:creationId xmlns=""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Credence Services </a:t>
            </a:r>
          </a:p>
        </p:txBody>
      </p:sp>
      <p:sp>
        <p:nvSpPr>
          <p:cNvPr id="21" name="Slide Number Placeholder 5">
            <a:extLst>
              <a:ext uri="{FF2B5EF4-FFF2-40B4-BE49-F238E27FC236}">
                <a16:creationId xmlns=""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11</a:t>
            </a:fld>
            <a:endParaRPr lang="en-US" dirty="0"/>
          </a:p>
        </p:txBody>
      </p:sp>
      <p:sp>
        <p:nvSpPr>
          <p:cNvPr id="11" name="Rectangle 10"/>
          <p:cNvSpPr/>
          <p:nvPr/>
        </p:nvSpPr>
        <p:spPr>
          <a:xfrm>
            <a:off x="11133323" y="286603"/>
            <a:ext cx="849411" cy="5868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 xmlns:a16="http://schemas.microsoft.com/office/drawing/2014/main" id="{94DF2E04-7632-4FED-B0BF-8FB243D982A3}"/>
              </a:ext>
            </a:extLst>
          </p:cNvPr>
          <p:cNvSpPr txBox="1"/>
          <p:nvPr/>
        </p:nvSpPr>
        <p:spPr>
          <a:xfrm>
            <a:off x="10970786" y="262628"/>
            <a:ext cx="800219" cy="584775"/>
          </a:xfrm>
          <a:prstGeom prst="rect">
            <a:avLst/>
          </a:prstGeom>
          <a:noFill/>
        </p:spPr>
        <p:txBody>
          <a:bodyPr wrap="none" rtlCol="0">
            <a:spAutoFit/>
          </a:bodyPr>
          <a:lstStyle/>
          <a:p>
            <a:r>
              <a:rPr lang="en-US" sz="3200" b="1" dirty="0" smtClean="0">
                <a:solidFill>
                  <a:schemeClr val="bg1"/>
                </a:solidFill>
                <a:latin typeface="Arial Black" panose="020B0A04020102020204" pitchFamily="34" charset="0"/>
              </a:rPr>
              <a:t>CS</a:t>
            </a:r>
            <a:endParaRPr lang="en-US" sz="3200" b="1" dirty="0">
              <a:solidFill>
                <a:schemeClr val="bg1"/>
              </a:solidFill>
              <a:latin typeface="Arial Black" panose="020B0A04020102020204" pitchFamily="34" charset="0"/>
            </a:endParaRPr>
          </a:p>
        </p:txBody>
      </p:sp>
    </p:spTree>
    <p:extLst>
      <p:ext uri="{BB962C8B-B14F-4D97-AF65-F5344CB8AC3E}">
        <p14:creationId xmlns="" xmlns:p14="http://schemas.microsoft.com/office/powerpoint/2010/main" val="23607596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E3E5EE03-FBF6-46F5-8085-716AC6CE1C8C}"/>
              </a:ext>
            </a:extLst>
          </p:cNvPr>
          <p:cNvSpPr>
            <a:spLocks noGrp="1"/>
          </p:cNvSpPr>
          <p:nvPr>
            <p:ph type="title"/>
          </p:nvPr>
        </p:nvSpPr>
        <p:spPr>
          <a:xfrm>
            <a:off x="518678" y="555015"/>
            <a:ext cx="8333222" cy="1147969"/>
          </a:xfrm>
        </p:spPr>
        <p:txBody>
          <a:bodyPr/>
          <a:lstStyle/>
          <a:p>
            <a:r>
              <a:rPr lang="en-US" dirty="0" smtClean="0"/>
              <a:t>Description</a:t>
            </a:r>
            <a:r>
              <a:rPr lang="en-US" b="0" dirty="0" smtClean="0">
                <a:solidFill>
                  <a:srgbClr val="FFC000"/>
                </a:solidFill>
              </a:rPr>
              <a:t> of Industry</a:t>
            </a:r>
            <a:endParaRPr lang="en-US" b="0" dirty="0">
              <a:solidFill>
                <a:srgbClr val="FFC000"/>
              </a:solidFill>
            </a:endParaRPr>
          </a:p>
        </p:txBody>
      </p:sp>
      <p:sp>
        <p:nvSpPr>
          <p:cNvPr id="16" name="Content Placeholder 15">
            <a:extLst>
              <a:ext uri="{FF2B5EF4-FFF2-40B4-BE49-F238E27FC236}">
                <a16:creationId xmlns="" xmlns:a16="http://schemas.microsoft.com/office/drawing/2014/main" id="{1DCFA8A2-3FB8-48CA-933D-0800A9D2A2A2}"/>
              </a:ext>
            </a:extLst>
          </p:cNvPr>
          <p:cNvSpPr>
            <a:spLocks noGrp="1"/>
          </p:cNvSpPr>
          <p:nvPr>
            <p:ph sz="half" idx="13"/>
          </p:nvPr>
        </p:nvSpPr>
        <p:spPr>
          <a:xfrm>
            <a:off x="518678" y="2525575"/>
            <a:ext cx="10192796" cy="4013337"/>
          </a:xfrm>
        </p:spPr>
        <p:txBody>
          <a:bodyPr/>
          <a:lstStyle/>
          <a:p>
            <a:pPr>
              <a:buClr>
                <a:schemeClr val="accent2"/>
              </a:buClr>
            </a:pPr>
            <a:r>
              <a:rPr lang="en-US" dirty="0" smtClean="0"/>
              <a:t>Marketing platform.</a:t>
            </a:r>
          </a:p>
          <a:p>
            <a:pPr>
              <a:buClr>
                <a:schemeClr val="accent2"/>
              </a:buClr>
            </a:pPr>
            <a:r>
              <a:rPr lang="en-US" dirty="0" smtClean="0"/>
              <a:t>Provide opportunities to job seekers.</a:t>
            </a:r>
          </a:p>
          <a:p>
            <a:pPr>
              <a:buClr>
                <a:schemeClr val="accent2"/>
              </a:buClr>
            </a:pPr>
            <a:r>
              <a:rPr lang="en-US" dirty="0" smtClean="0"/>
              <a:t>Help companies to find the right employee.</a:t>
            </a:r>
          </a:p>
          <a:p>
            <a:pPr>
              <a:buClr>
                <a:schemeClr val="accent2"/>
              </a:buClr>
            </a:pPr>
            <a:r>
              <a:rPr lang="en-US" dirty="0" smtClean="0"/>
              <a:t>Various Job opportunities.</a:t>
            </a:r>
          </a:p>
          <a:p>
            <a:pPr>
              <a:buClr>
                <a:schemeClr val="accent2"/>
              </a:buClr>
            </a:pPr>
            <a:r>
              <a:rPr lang="en-US" dirty="0" smtClean="0"/>
              <a:t>Easy to find a job.</a:t>
            </a:r>
          </a:p>
          <a:p>
            <a:pPr>
              <a:buClr>
                <a:schemeClr val="accent2"/>
              </a:buClr>
            </a:pPr>
            <a:r>
              <a:rPr lang="en-US" dirty="0" smtClean="0"/>
              <a:t>Help people to find jobs in both educational and non – educational platforms.</a:t>
            </a:r>
          </a:p>
          <a:p>
            <a:pPr>
              <a:buClr>
                <a:schemeClr val="accent2"/>
              </a:buClr>
            </a:pPr>
            <a:endParaRPr lang="en-US" dirty="0" smtClean="0"/>
          </a:p>
          <a:p>
            <a:pPr>
              <a:buClr>
                <a:schemeClr val="accent2"/>
              </a:buClr>
            </a:pPr>
            <a:endParaRPr lang="en-US" dirty="0" smtClean="0"/>
          </a:p>
        </p:txBody>
      </p:sp>
      <p:sp>
        <p:nvSpPr>
          <p:cNvPr id="20" name="Footer Placeholder 4">
            <a:extLst>
              <a:ext uri="{FF2B5EF4-FFF2-40B4-BE49-F238E27FC236}">
                <a16:creationId xmlns=""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Credence Services </a:t>
            </a:r>
          </a:p>
        </p:txBody>
      </p:sp>
      <p:sp>
        <p:nvSpPr>
          <p:cNvPr id="21" name="Slide Number Placeholder 5">
            <a:extLst>
              <a:ext uri="{FF2B5EF4-FFF2-40B4-BE49-F238E27FC236}">
                <a16:creationId xmlns=""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12</a:t>
            </a:fld>
            <a:endParaRPr lang="en-US" dirty="0"/>
          </a:p>
        </p:txBody>
      </p:sp>
      <p:sp>
        <p:nvSpPr>
          <p:cNvPr id="11" name="Rectangle 10"/>
          <p:cNvSpPr/>
          <p:nvPr/>
        </p:nvSpPr>
        <p:spPr>
          <a:xfrm>
            <a:off x="11133323" y="286603"/>
            <a:ext cx="849411" cy="5868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 xmlns:a16="http://schemas.microsoft.com/office/drawing/2014/main" id="{94DF2E04-7632-4FED-B0BF-8FB243D982A3}"/>
              </a:ext>
            </a:extLst>
          </p:cNvPr>
          <p:cNvSpPr txBox="1"/>
          <p:nvPr/>
        </p:nvSpPr>
        <p:spPr>
          <a:xfrm>
            <a:off x="10970786" y="262628"/>
            <a:ext cx="800219" cy="584775"/>
          </a:xfrm>
          <a:prstGeom prst="rect">
            <a:avLst/>
          </a:prstGeom>
          <a:noFill/>
        </p:spPr>
        <p:txBody>
          <a:bodyPr wrap="none" rtlCol="0">
            <a:spAutoFit/>
          </a:bodyPr>
          <a:lstStyle/>
          <a:p>
            <a:r>
              <a:rPr lang="en-US" sz="3200" b="1" dirty="0" smtClean="0">
                <a:solidFill>
                  <a:schemeClr val="bg1"/>
                </a:solidFill>
                <a:latin typeface="Arial Black" panose="020B0A04020102020204" pitchFamily="34" charset="0"/>
              </a:rPr>
              <a:t>CS</a:t>
            </a:r>
            <a:endParaRPr lang="en-US" sz="3200" b="1" dirty="0">
              <a:solidFill>
                <a:schemeClr val="bg1"/>
              </a:solidFill>
              <a:latin typeface="Arial Black" panose="020B0A04020102020204" pitchFamily="34" charset="0"/>
            </a:endParaRPr>
          </a:p>
        </p:txBody>
      </p:sp>
    </p:spTree>
    <p:extLst>
      <p:ext uri="{BB962C8B-B14F-4D97-AF65-F5344CB8AC3E}">
        <p14:creationId xmlns="" xmlns:p14="http://schemas.microsoft.com/office/powerpoint/2010/main" val="38915161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E3E5EE03-FBF6-46F5-8085-716AC6CE1C8C}"/>
              </a:ext>
            </a:extLst>
          </p:cNvPr>
          <p:cNvSpPr>
            <a:spLocks noGrp="1"/>
          </p:cNvSpPr>
          <p:nvPr>
            <p:ph type="title"/>
          </p:nvPr>
        </p:nvSpPr>
        <p:spPr>
          <a:xfrm>
            <a:off x="518678" y="555015"/>
            <a:ext cx="8333222" cy="1147969"/>
          </a:xfrm>
        </p:spPr>
        <p:txBody>
          <a:bodyPr/>
          <a:lstStyle/>
          <a:p>
            <a:pPr lvl="0"/>
            <a:r>
              <a:rPr lang="en-US" dirty="0" smtClean="0"/>
              <a:t>Technology </a:t>
            </a:r>
            <a:r>
              <a:rPr lang="en-US" b="0" dirty="0" smtClean="0">
                <a:solidFill>
                  <a:srgbClr val="FFC000"/>
                </a:solidFill>
              </a:rPr>
              <a:t>Plan</a:t>
            </a:r>
            <a:endParaRPr lang="en-US" b="0" dirty="0">
              <a:solidFill>
                <a:srgbClr val="FFC000"/>
              </a:solidFill>
            </a:endParaRPr>
          </a:p>
        </p:txBody>
      </p:sp>
      <p:sp>
        <p:nvSpPr>
          <p:cNvPr id="16" name="Content Placeholder 15">
            <a:extLst>
              <a:ext uri="{FF2B5EF4-FFF2-40B4-BE49-F238E27FC236}">
                <a16:creationId xmlns="" xmlns:a16="http://schemas.microsoft.com/office/drawing/2014/main" id="{1DCFA8A2-3FB8-48CA-933D-0800A9D2A2A2}"/>
              </a:ext>
            </a:extLst>
          </p:cNvPr>
          <p:cNvSpPr>
            <a:spLocks noGrp="1"/>
          </p:cNvSpPr>
          <p:nvPr>
            <p:ph sz="half" idx="13"/>
          </p:nvPr>
        </p:nvSpPr>
        <p:spPr>
          <a:xfrm>
            <a:off x="518678" y="2525575"/>
            <a:ext cx="10192796" cy="4013337"/>
          </a:xfrm>
        </p:spPr>
        <p:txBody>
          <a:bodyPr/>
          <a:lstStyle/>
          <a:p>
            <a:pPr>
              <a:buClr>
                <a:schemeClr val="accent2"/>
              </a:buClr>
            </a:pPr>
            <a:r>
              <a:rPr lang="en-US" dirty="0" smtClean="0"/>
              <a:t>Web platform is the mediating platform to get the required information for both job seekers and givers.</a:t>
            </a:r>
          </a:p>
          <a:p>
            <a:pPr>
              <a:buClr>
                <a:schemeClr val="accent2"/>
              </a:buClr>
            </a:pPr>
            <a:r>
              <a:rPr lang="en-US" dirty="0" smtClean="0"/>
              <a:t>In initial take a survey of  both job seekers and different companies and different business related shops.</a:t>
            </a:r>
          </a:p>
          <a:p>
            <a:pPr>
              <a:buClr>
                <a:schemeClr val="accent2"/>
              </a:buClr>
            </a:pPr>
            <a:r>
              <a:rPr lang="en-US" dirty="0" smtClean="0"/>
              <a:t>Later make collection of data from website.</a:t>
            </a:r>
          </a:p>
          <a:p>
            <a:pPr>
              <a:buClr>
                <a:schemeClr val="accent2"/>
              </a:buClr>
            </a:pPr>
            <a:r>
              <a:rPr lang="en-US" dirty="0" smtClean="0"/>
              <a:t>Maintain the both job seekers and providers data base in website and provide the required details to the customers.</a:t>
            </a:r>
          </a:p>
          <a:p>
            <a:pPr>
              <a:buClr>
                <a:schemeClr val="accent2"/>
              </a:buClr>
            </a:pPr>
            <a:r>
              <a:rPr lang="en-US" dirty="0" smtClean="0"/>
              <a:t>Provide the best results with good algorithms.</a:t>
            </a:r>
          </a:p>
        </p:txBody>
      </p:sp>
      <p:sp>
        <p:nvSpPr>
          <p:cNvPr id="20" name="Footer Placeholder 4">
            <a:extLst>
              <a:ext uri="{FF2B5EF4-FFF2-40B4-BE49-F238E27FC236}">
                <a16:creationId xmlns=""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Credence Services </a:t>
            </a:r>
          </a:p>
        </p:txBody>
      </p:sp>
      <p:sp>
        <p:nvSpPr>
          <p:cNvPr id="21" name="Slide Number Placeholder 5">
            <a:extLst>
              <a:ext uri="{FF2B5EF4-FFF2-40B4-BE49-F238E27FC236}">
                <a16:creationId xmlns=""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13</a:t>
            </a:fld>
            <a:endParaRPr lang="en-US" dirty="0"/>
          </a:p>
        </p:txBody>
      </p:sp>
      <p:sp>
        <p:nvSpPr>
          <p:cNvPr id="11" name="Rectangle 10"/>
          <p:cNvSpPr/>
          <p:nvPr/>
        </p:nvSpPr>
        <p:spPr>
          <a:xfrm>
            <a:off x="11133323" y="286603"/>
            <a:ext cx="849411" cy="5868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 xmlns:a16="http://schemas.microsoft.com/office/drawing/2014/main" id="{94DF2E04-7632-4FED-B0BF-8FB243D982A3}"/>
              </a:ext>
            </a:extLst>
          </p:cNvPr>
          <p:cNvSpPr txBox="1"/>
          <p:nvPr/>
        </p:nvSpPr>
        <p:spPr>
          <a:xfrm>
            <a:off x="10970786" y="262628"/>
            <a:ext cx="800219" cy="584775"/>
          </a:xfrm>
          <a:prstGeom prst="rect">
            <a:avLst/>
          </a:prstGeom>
          <a:noFill/>
        </p:spPr>
        <p:txBody>
          <a:bodyPr wrap="none" rtlCol="0">
            <a:spAutoFit/>
          </a:bodyPr>
          <a:lstStyle/>
          <a:p>
            <a:r>
              <a:rPr lang="en-US" sz="3200" b="1" dirty="0" smtClean="0">
                <a:solidFill>
                  <a:schemeClr val="bg1"/>
                </a:solidFill>
                <a:latin typeface="Arial Black" panose="020B0A04020102020204" pitchFamily="34" charset="0"/>
              </a:rPr>
              <a:t>CS</a:t>
            </a:r>
            <a:endParaRPr lang="en-US" sz="3200" b="1" dirty="0">
              <a:solidFill>
                <a:schemeClr val="bg1"/>
              </a:solidFill>
              <a:latin typeface="Arial Black" panose="020B0A04020102020204" pitchFamily="34" charset="0"/>
            </a:endParaRPr>
          </a:p>
        </p:txBody>
      </p:sp>
    </p:spTree>
    <p:extLst>
      <p:ext uri="{BB962C8B-B14F-4D97-AF65-F5344CB8AC3E}">
        <p14:creationId xmlns="" xmlns:p14="http://schemas.microsoft.com/office/powerpoint/2010/main" val="4946758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E3E5EE03-FBF6-46F5-8085-716AC6CE1C8C}"/>
              </a:ext>
            </a:extLst>
          </p:cNvPr>
          <p:cNvSpPr>
            <a:spLocks noGrp="1"/>
          </p:cNvSpPr>
          <p:nvPr>
            <p:ph type="title"/>
          </p:nvPr>
        </p:nvSpPr>
        <p:spPr>
          <a:xfrm>
            <a:off x="518678" y="555015"/>
            <a:ext cx="8333222" cy="1147969"/>
          </a:xfrm>
        </p:spPr>
        <p:txBody>
          <a:bodyPr/>
          <a:lstStyle/>
          <a:p>
            <a:pPr lvl="0"/>
            <a:r>
              <a:rPr lang="en-US" dirty="0" smtClean="0"/>
              <a:t>Marketing </a:t>
            </a:r>
            <a:r>
              <a:rPr lang="en-US" b="0" dirty="0" smtClean="0">
                <a:solidFill>
                  <a:srgbClr val="FFC000"/>
                </a:solidFill>
              </a:rPr>
              <a:t>Plan</a:t>
            </a:r>
            <a:endParaRPr lang="en-US" b="0" dirty="0">
              <a:solidFill>
                <a:srgbClr val="FFC000"/>
              </a:solidFill>
            </a:endParaRPr>
          </a:p>
        </p:txBody>
      </p:sp>
      <p:sp>
        <p:nvSpPr>
          <p:cNvPr id="16" name="Content Placeholder 15">
            <a:extLst>
              <a:ext uri="{FF2B5EF4-FFF2-40B4-BE49-F238E27FC236}">
                <a16:creationId xmlns="" xmlns:a16="http://schemas.microsoft.com/office/drawing/2014/main" id="{1DCFA8A2-3FB8-48CA-933D-0800A9D2A2A2}"/>
              </a:ext>
            </a:extLst>
          </p:cNvPr>
          <p:cNvSpPr>
            <a:spLocks noGrp="1"/>
          </p:cNvSpPr>
          <p:nvPr>
            <p:ph sz="half" idx="13"/>
          </p:nvPr>
        </p:nvSpPr>
        <p:spPr>
          <a:xfrm>
            <a:off x="518678" y="2343013"/>
            <a:ext cx="10192796" cy="4013337"/>
          </a:xfrm>
        </p:spPr>
        <p:txBody>
          <a:bodyPr/>
          <a:lstStyle/>
          <a:p>
            <a:pPr marL="0" lvl="0" indent="0">
              <a:buNone/>
            </a:pPr>
            <a:r>
              <a:rPr lang="en-US" dirty="0"/>
              <a:t>Creating a killer marketing plan doesn't have to cost a lot of money. All that is required is time, effort and creativity.</a:t>
            </a:r>
            <a:endParaRPr lang="en-IN" dirty="0"/>
          </a:p>
          <a:p>
            <a:pPr lvl="0">
              <a:buClr>
                <a:schemeClr val="accent2">
                  <a:lumMod val="60000"/>
                  <a:lumOff val="40000"/>
                </a:schemeClr>
              </a:buClr>
            </a:pPr>
            <a:r>
              <a:rPr lang="en-US" dirty="0"/>
              <a:t>Define your end </a:t>
            </a:r>
            <a:r>
              <a:rPr lang="en-US" dirty="0" smtClean="0"/>
              <a:t>goal.</a:t>
            </a:r>
            <a:endParaRPr lang="en-IN" dirty="0"/>
          </a:p>
          <a:p>
            <a:pPr lvl="0">
              <a:buClr>
                <a:schemeClr val="accent2">
                  <a:lumMod val="60000"/>
                  <a:lumOff val="40000"/>
                </a:schemeClr>
              </a:buClr>
            </a:pPr>
            <a:r>
              <a:rPr lang="en-US" dirty="0" smtClean="0"/>
              <a:t>Maintain </a:t>
            </a:r>
            <a:r>
              <a:rPr lang="en-US" dirty="0"/>
              <a:t>a consistent brand and </a:t>
            </a:r>
            <a:r>
              <a:rPr lang="en-US" dirty="0" smtClean="0"/>
              <a:t>message.</a:t>
            </a:r>
            <a:endParaRPr lang="en-IN" dirty="0"/>
          </a:p>
          <a:p>
            <a:pPr lvl="0">
              <a:buClr>
                <a:schemeClr val="accent2">
                  <a:lumMod val="60000"/>
                  <a:lumOff val="40000"/>
                </a:schemeClr>
              </a:buClr>
            </a:pPr>
            <a:r>
              <a:rPr lang="en-US" dirty="0" smtClean="0"/>
              <a:t>Find </a:t>
            </a:r>
            <a:r>
              <a:rPr lang="en-US" dirty="0"/>
              <a:t>the social channel for your </a:t>
            </a:r>
            <a:r>
              <a:rPr lang="en-US" dirty="0" smtClean="0"/>
              <a:t>startup.</a:t>
            </a:r>
            <a:endParaRPr lang="en-IN" dirty="0"/>
          </a:p>
          <a:p>
            <a:pPr lvl="0">
              <a:buClr>
                <a:schemeClr val="accent2">
                  <a:lumMod val="60000"/>
                  <a:lumOff val="40000"/>
                </a:schemeClr>
              </a:buClr>
            </a:pPr>
            <a:r>
              <a:rPr lang="en-US" dirty="0" smtClean="0"/>
              <a:t>Build </a:t>
            </a:r>
            <a:r>
              <a:rPr lang="en-US" dirty="0"/>
              <a:t>a referral </a:t>
            </a:r>
            <a:r>
              <a:rPr lang="en-US" dirty="0" smtClean="0"/>
              <a:t>network.</a:t>
            </a:r>
            <a:endParaRPr lang="en-IN" dirty="0"/>
          </a:p>
          <a:p>
            <a:pPr lvl="0">
              <a:buClr>
                <a:schemeClr val="accent2">
                  <a:lumMod val="60000"/>
                  <a:lumOff val="40000"/>
                </a:schemeClr>
              </a:buClr>
            </a:pPr>
            <a:r>
              <a:rPr lang="en-US" dirty="0" smtClean="0"/>
              <a:t>Create </a:t>
            </a:r>
            <a:r>
              <a:rPr lang="en-US" dirty="0"/>
              <a:t>ads that appeal to people's </a:t>
            </a:r>
            <a:r>
              <a:rPr lang="en-US" dirty="0" smtClean="0"/>
              <a:t>emotions.</a:t>
            </a:r>
            <a:endParaRPr lang="en-IN" dirty="0"/>
          </a:p>
          <a:p>
            <a:pPr lvl="0">
              <a:buClr>
                <a:schemeClr val="accent2">
                  <a:lumMod val="60000"/>
                  <a:lumOff val="40000"/>
                </a:schemeClr>
              </a:buClr>
            </a:pPr>
            <a:r>
              <a:rPr lang="en-US" dirty="0" smtClean="0"/>
              <a:t>Determine </a:t>
            </a:r>
            <a:r>
              <a:rPr lang="en-US" dirty="0"/>
              <a:t>your target </a:t>
            </a:r>
            <a:r>
              <a:rPr lang="en-US" dirty="0" smtClean="0"/>
              <a:t>audience.</a:t>
            </a:r>
            <a:endParaRPr lang="en-IN" dirty="0"/>
          </a:p>
          <a:p>
            <a:pPr lvl="0">
              <a:buClr>
                <a:schemeClr val="accent2">
                  <a:lumMod val="60000"/>
                  <a:lumOff val="40000"/>
                </a:schemeClr>
              </a:buClr>
            </a:pPr>
            <a:r>
              <a:rPr lang="en-US" dirty="0" smtClean="0"/>
              <a:t>Marketing </a:t>
            </a:r>
            <a:r>
              <a:rPr lang="en-US" dirty="0"/>
              <a:t>strategy – Online marketing strategy</a:t>
            </a:r>
            <a:endParaRPr lang="en-IN" dirty="0"/>
          </a:p>
          <a:p>
            <a:pPr>
              <a:buClr>
                <a:schemeClr val="accent2"/>
              </a:buClr>
            </a:pPr>
            <a:endParaRPr lang="en-US" dirty="0" smtClean="0"/>
          </a:p>
        </p:txBody>
      </p:sp>
      <p:sp>
        <p:nvSpPr>
          <p:cNvPr id="20" name="Footer Placeholder 4">
            <a:extLst>
              <a:ext uri="{FF2B5EF4-FFF2-40B4-BE49-F238E27FC236}">
                <a16:creationId xmlns=""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Credence Services </a:t>
            </a:r>
          </a:p>
        </p:txBody>
      </p:sp>
      <p:sp>
        <p:nvSpPr>
          <p:cNvPr id="21" name="Slide Number Placeholder 5">
            <a:extLst>
              <a:ext uri="{FF2B5EF4-FFF2-40B4-BE49-F238E27FC236}">
                <a16:creationId xmlns=""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14</a:t>
            </a:fld>
            <a:endParaRPr lang="en-US" dirty="0"/>
          </a:p>
        </p:txBody>
      </p:sp>
      <p:sp>
        <p:nvSpPr>
          <p:cNvPr id="11" name="Rectangle 10"/>
          <p:cNvSpPr/>
          <p:nvPr/>
        </p:nvSpPr>
        <p:spPr>
          <a:xfrm>
            <a:off x="11133323" y="286603"/>
            <a:ext cx="849411" cy="5868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 xmlns:a16="http://schemas.microsoft.com/office/drawing/2014/main" id="{94DF2E04-7632-4FED-B0BF-8FB243D982A3}"/>
              </a:ext>
            </a:extLst>
          </p:cNvPr>
          <p:cNvSpPr txBox="1"/>
          <p:nvPr/>
        </p:nvSpPr>
        <p:spPr>
          <a:xfrm>
            <a:off x="10970786" y="262628"/>
            <a:ext cx="800219" cy="584775"/>
          </a:xfrm>
          <a:prstGeom prst="rect">
            <a:avLst/>
          </a:prstGeom>
          <a:noFill/>
        </p:spPr>
        <p:txBody>
          <a:bodyPr wrap="none" rtlCol="0">
            <a:spAutoFit/>
          </a:bodyPr>
          <a:lstStyle/>
          <a:p>
            <a:r>
              <a:rPr lang="en-US" sz="3200" b="1" dirty="0" smtClean="0">
                <a:solidFill>
                  <a:schemeClr val="bg1"/>
                </a:solidFill>
                <a:latin typeface="Arial Black" panose="020B0A04020102020204" pitchFamily="34" charset="0"/>
              </a:rPr>
              <a:t>CS</a:t>
            </a:r>
            <a:endParaRPr lang="en-US" sz="3200" b="1" dirty="0">
              <a:solidFill>
                <a:schemeClr val="bg1"/>
              </a:solidFill>
              <a:latin typeface="Arial Black" panose="020B0A04020102020204" pitchFamily="34" charset="0"/>
            </a:endParaRPr>
          </a:p>
        </p:txBody>
      </p:sp>
    </p:spTree>
    <p:extLst>
      <p:ext uri="{BB962C8B-B14F-4D97-AF65-F5344CB8AC3E}">
        <p14:creationId xmlns="" xmlns:p14="http://schemas.microsoft.com/office/powerpoint/2010/main" val="2459355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E3E5EE03-FBF6-46F5-8085-716AC6CE1C8C}"/>
              </a:ext>
            </a:extLst>
          </p:cNvPr>
          <p:cNvSpPr>
            <a:spLocks noGrp="1"/>
          </p:cNvSpPr>
          <p:nvPr>
            <p:ph type="title"/>
          </p:nvPr>
        </p:nvSpPr>
        <p:spPr>
          <a:xfrm>
            <a:off x="518678" y="555015"/>
            <a:ext cx="8333222" cy="1147969"/>
          </a:xfrm>
        </p:spPr>
        <p:txBody>
          <a:bodyPr/>
          <a:lstStyle/>
          <a:p>
            <a:pPr lvl="0"/>
            <a:r>
              <a:rPr lang="en-US" dirty="0" smtClean="0"/>
              <a:t>Financial </a:t>
            </a:r>
            <a:r>
              <a:rPr lang="en-US" b="0" dirty="0" smtClean="0">
                <a:solidFill>
                  <a:srgbClr val="FFC000"/>
                </a:solidFill>
              </a:rPr>
              <a:t>Plan</a:t>
            </a:r>
            <a:endParaRPr lang="en-US" b="0" dirty="0">
              <a:solidFill>
                <a:srgbClr val="FFC000"/>
              </a:solidFill>
            </a:endParaRPr>
          </a:p>
        </p:txBody>
      </p:sp>
      <p:sp>
        <p:nvSpPr>
          <p:cNvPr id="16" name="Content Placeholder 15">
            <a:extLst>
              <a:ext uri="{FF2B5EF4-FFF2-40B4-BE49-F238E27FC236}">
                <a16:creationId xmlns="" xmlns:a16="http://schemas.microsoft.com/office/drawing/2014/main" id="{1DCFA8A2-3FB8-48CA-933D-0800A9D2A2A2}"/>
              </a:ext>
            </a:extLst>
          </p:cNvPr>
          <p:cNvSpPr>
            <a:spLocks noGrp="1"/>
          </p:cNvSpPr>
          <p:nvPr>
            <p:ph sz="half" idx="13"/>
          </p:nvPr>
        </p:nvSpPr>
        <p:spPr>
          <a:xfrm>
            <a:off x="518678" y="1826328"/>
            <a:ext cx="10192796" cy="4426554"/>
          </a:xfrm>
        </p:spPr>
        <p:txBody>
          <a:bodyPr>
            <a:normAutofit lnSpcReduction="10000"/>
          </a:bodyPr>
          <a:lstStyle/>
          <a:p>
            <a:pPr lvl="0">
              <a:buClr>
                <a:srgbClr val="EAB200"/>
              </a:buClr>
            </a:pPr>
            <a:r>
              <a:rPr lang="en-US" dirty="0"/>
              <a:t>Create and review a financial </a:t>
            </a:r>
            <a:r>
              <a:rPr lang="en-US" dirty="0" smtClean="0"/>
              <a:t>plan</a:t>
            </a:r>
            <a:endParaRPr lang="en-IN" dirty="0"/>
          </a:p>
          <a:p>
            <a:pPr lvl="0">
              <a:buClr>
                <a:srgbClr val="EAB200"/>
              </a:buClr>
            </a:pPr>
            <a:r>
              <a:rPr lang="en-US" dirty="0" smtClean="0"/>
              <a:t>Organize </a:t>
            </a:r>
            <a:r>
              <a:rPr lang="en-US" dirty="0"/>
              <a:t>your financial </a:t>
            </a:r>
            <a:r>
              <a:rPr lang="en-US" dirty="0" smtClean="0"/>
              <a:t>records</a:t>
            </a:r>
          </a:p>
          <a:p>
            <a:pPr lvl="0">
              <a:buClr>
                <a:srgbClr val="EAB200"/>
              </a:buClr>
            </a:pPr>
            <a:r>
              <a:rPr lang="en-US" dirty="0" smtClean="0"/>
              <a:t>Investment accounts</a:t>
            </a:r>
            <a:endParaRPr lang="en-IN" dirty="0"/>
          </a:p>
          <a:p>
            <a:pPr lvl="0">
              <a:buClr>
                <a:srgbClr val="EAB200"/>
              </a:buClr>
            </a:pPr>
            <a:r>
              <a:rPr lang="en-US" dirty="0"/>
              <a:t>B</a:t>
            </a:r>
            <a:r>
              <a:rPr lang="en-US" dirty="0" smtClean="0"/>
              <a:t>ank statements</a:t>
            </a:r>
            <a:endParaRPr lang="en-IN" dirty="0"/>
          </a:p>
          <a:p>
            <a:pPr lvl="0">
              <a:buClr>
                <a:srgbClr val="EAB200"/>
              </a:buClr>
            </a:pPr>
            <a:r>
              <a:rPr lang="en-US" dirty="0"/>
              <a:t>T</a:t>
            </a:r>
            <a:r>
              <a:rPr lang="en-US" dirty="0" smtClean="0"/>
              <a:t>ax </a:t>
            </a:r>
            <a:r>
              <a:rPr lang="en-US" dirty="0"/>
              <a:t>returns and </a:t>
            </a:r>
            <a:r>
              <a:rPr lang="en-US" dirty="0" smtClean="0"/>
              <a:t>paying</a:t>
            </a:r>
            <a:endParaRPr lang="en-IN" dirty="0"/>
          </a:p>
          <a:p>
            <a:pPr lvl="0">
              <a:buClr>
                <a:srgbClr val="EAB200"/>
              </a:buClr>
            </a:pPr>
            <a:r>
              <a:rPr lang="en-US" dirty="0" smtClean="0"/>
              <a:t>Calculate </a:t>
            </a:r>
            <a:r>
              <a:rPr lang="en-US" dirty="0"/>
              <a:t>your net </a:t>
            </a:r>
            <a:r>
              <a:rPr lang="en-US" dirty="0" smtClean="0"/>
              <a:t>worth</a:t>
            </a:r>
          </a:p>
          <a:p>
            <a:pPr lvl="0">
              <a:buClr>
                <a:srgbClr val="EAB200"/>
              </a:buClr>
            </a:pPr>
            <a:r>
              <a:rPr lang="en-US" dirty="0" smtClean="0"/>
              <a:t>Establish </a:t>
            </a:r>
            <a:r>
              <a:rPr lang="en-US" dirty="0"/>
              <a:t>a spending </a:t>
            </a:r>
            <a:r>
              <a:rPr lang="en-US" dirty="0" smtClean="0"/>
              <a:t>plan</a:t>
            </a:r>
            <a:endParaRPr lang="en-IN" dirty="0"/>
          </a:p>
          <a:p>
            <a:pPr lvl="0">
              <a:buClr>
                <a:srgbClr val="EAB200"/>
              </a:buClr>
            </a:pPr>
            <a:r>
              <a:rPr lang="en-US" dirty="0" smtClean="0"/>
              <a:t>Build </a:t>
            </a:r>
            <a:r>
              <a:rPr lang="en-US" dirty="0"/>
              <a:t>an emergency </a:t>
            </a:r>
            <a:r>
              <a:rPr lang="en-US" dirty="0" smtClean="0"/>
              <a:t>fund</a:t>
            </a:r>
          </a:p>
          <a:p>
            <a:pPr lvl="0">
              <a:buClr>
                <a:srgbClr val="EAB200"/>
              </a:buClr>
            </a:pPr>
            <a:r>
              <a:rPr lang="en-US" dirty="0"/>
              <a:t>R</a:t>
            </a:r>
            <a:r>
              <a:rPr lang="en-US" dirty="0" smtClean="0"/>
              <a:t>isk management</a:t>
            </a:r>
            <a:endParaRPr lang="en-IN" dirty="0"/>
          </a:p>
          <a:p>
            <a:pPr lvl="0">
              <a:buClr>
                <a:srgbClr val="EAB200"/>
              </a:buClr>
            </a:pPr>
            <a:r>
              <a:rPr lang="en-US" dirty="0" smtClean="0"/>
              <a:t>Reduce </a:t>
            </a:r>
            <a:r>
              <a:rPr lang="en-US" dirty="0"/>
              <a:t>or minimize consumer debt</a:t>
            </a:r>
            <a:endParaRPr lang="en-IN" dirty="0"/>
          </a:p>
          <a:p>
            <a:pPr>
              <a:buClr>
                <a:schemeClr val="accent2"/>
              </a:buClr>
            </a:pPr>
            <a:endParaRPr lang="en-US" dirty="0" smtClean="0"/>
          </a:p>
        </p:txBody>
      </p:sp>
      <p:sp>
        <p:nvSpPr>
          <p:cNvPr id="20" name="Footer Placeholder 4">
            <a:extLst>
              <a:ext uri="{FF2B5EF4-FFF2-40B4-BE49-F238E27FC236}">
                <a16:creationId xmlns=""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Credence Services </a:t>
            </a:r>
          </a:p>
        </p:txBody>
      </p:sp>
      <p:sp>
        <p:nvSpPr>
          <p:cNvPr id="21" name="Slide Number Placeholder 5">
            <a:extLst>
              <a:ext uri="{FF2B5EF4-FFF2-40B4-BE49-F238E27FC236}">
                <a16:creationId xmlns=""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15</a:t>
            </a:fld>
            <a:endParaRPr lang="en-US" dirty="0"/>
          </a:p>
        </p:txBody>
      </p:sp>
      <p:sp>
        <p:nvSpPr>
          <p:cNvPr id="11" name="Rectangle 10"/>
          <p:cNvSpPr/>
          <p:nvPr/>
        </p:nvSpPr>
        <p:spPr>
          <a:xfrm>
            <a:off x="11133323" y="286603"/>
            <a:ext cx="849411" cy="5868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 xmlns:a16="http://schemas.microsoft.com/office/drawing/2014/main" id="{94DF2E04-7632-4FED-B0BF-8FB243D982A3}"/>
              </a:ext>
            </a:extLst>
          </p:cNvPr>
          <p:cNvSpPr txBox="1"/>
          <p:nvPr/>
        </p:nvSpPr>
        <p:spPr>
          <a:xfrm>
            <a:off x="10970786" y="262628"/>
            <a:ext cx="800219" cy="584775"/>
          </a:xfrm>
          <a:prstGeom prst="rect">
            <a:avLst/>
          </a:prstGeom>
          <a:noFill/>
        </p:spPr>
        <p:txBody>
          <a:bodyPr wrap="none" rtlCol="0">
            <a:spAutoFit/>
          </a:bodyPr>
          <a:lstStyle/>
          <a:p>
            <a:r>
              <a:rPr lang="en-US" sz="3200" b="1" dirty="0" smtClean="0">
                <a:solidFill>
                  <a:schemeClr val="bg1"/>
                </a:solidFill>
                <a:latin typeface="Arial Black" panose="020B0A04020102020204" pitchFamily="34" charset="0"/>
              </a:rPr>
              <a:t>CS</a:t>
            </a:r>
            <a:endParaRPr lang="en-US" sz="3200" b="1" dirty="0">
              <a:solidFill>
                <a:schemeClr val="bg1"/>
              </a:solidFill>
              <a:latin typeface="Arial Black" panose="020B0A04020102020204" pitchFamily="34" charset="0"/>
            </a:endParaRPr>
          </a:p>
        </p:txBody>
      </p:sp>
    </p:spTree>
    <p:extLst>
      <p:ext uri="{BB962C8B-B14F-4D97-AF65-F5344CB8AC3E}">
        <p14:creationId xmlns="" xmlns:p14="http://schemas.microsoft.com/office/powerpoint/2010/main" val="29699470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E3E5EE03-FBF6-46F5-8085-716AC6CE1C8C}"/>
              </a:ext>
            </a:extLst>
          </p:cNvPr>
          <p:cNvSpPr>
            <a:spLocks noGrp="1"/>
          </p:cNvSpPr>
          <p:nvPr>
            <p:ph type="title"/>
          </p:nvPr>
        </p:nvSpPr>
        <p:spPr>
          <a:xfrm>
            <a:off x="518678" y="555015"/>
            <a:ext cx="8333222" cy="1147969"/>
          </a:xfrm>
        </p:spPr>
        <p:txBody>
          <a:bodyPr/>
          <a:lstStyle/>
          <a:p>
            <a:pPr lvl="0"/>
            <a:r>
              <a:rPr lang="en-US" dirty="0" smtClean="0"/>
              <a:t>Financial </a:t>
            </a:r>
            <a:r>
              <a:rPr lang="en-US" b="0" dirty="0" smtClean="0">
                <a:solidFill>
                  <a:srgbClr val="FFC000"/>
                </a:solidFill>
              </a:rPr>
              <a:t>Plan</a:t>
            </a:r>
            <a:endParaRPr lang="en-US" b="0" dirty="0">
              <a:solidFill>
                <a:srgbClr val="FFC000"/>
              </a:solidFill>
            </a:endParaRPr>
          </a:p>
        </p:txBody>
      </p:sp>
      <p:sp>
        <p:nvSpPr>
          <p:cNvPr id="16" name="Content Placeholder 15">
            <a:extLst>
              <a:ext uri="{FF2B5EF4-FFF2-40B4-BE49-F238E27FC236}">
                <a16:creationId xmlns="" xmlns:a16="http://schemas.microsoft.com/office/drawing/2014/main" id="{1DCFA8A2-3FB8-48CA-933D-0800A9D2A2A2}"/>
              </a:ext>
            </a:extLst>
          </p:cNvPr>
          <p:cNvSpPr>
            <a:spLocks noGrp="1"/>
          </p:cNvSpPr>
          <p:nvPr>
            <p:ph sz="half" idx="13"/>
          </p:nvPr>
        </p:nvSpPr>
        <p:spPr>
          <a:xfrm>
            <a:off x="518678" y="2060867"/>
            <a:ext cx="10192796" cy="4295483"/>
          </a:xfrm>
        </p:spPr>
        <p:txBody>
          <a:bodyPr>
            <a:normAutofit fontScale="85000" lnSpcReduction="20000"/>
          </a:bodyPr>
          <a:lstStyle/>
          <a:p>
            <a:pPr lvl="0">
              <a:buClr>
                <a:srgbClr val="EAB200"/>
              </a:buClr>
            </a:pPr>
            <a:r>
              <a:rPr lang="en-US" sz="2800" dirty="0"/>
              <a:t>Initially to start the service a small amount of capital will be needed that can be invested in part by the founders of the firm or even by the members of the </a:t>
            </a:r>
            <a:r>
              <a:rPr lang="en-US" sz="2800" dirty="0" smtClean="0"/>
              <a:t>firm</a:t>
            </a:r>
            <a:endParaRPr lang="en-IN" sz="2800" dirty="0"/>
          </a:p>
          <a:p>
            <a:pPr lvl="0">
              <a:buClr>
                <a:srgbClr val="EAB200"/>
              </a:buClr>
            </a:pPr>
            <a:r>
              <a:rPr lang="en-US" sz="2800" dirty="0" smtClean="0"/>
              <a:t>Once </a:t>
            </a:r>
            <a:r>
              <a:rPr lang="en-US" sz="2800" dirty="0"/>
              <a:t>the service gets started with a stable growth in the market a small commission fee can be acquired from the company as well as the customers for the services they are </a:t>
            </a:r>
            <a:r>
              <a:rPr lang="en-US" sz="2800" dirty="0" smtClean="0"/>
              <a:t>offered</a:t>
            </a:r>
            <a:endParaRPr lang="en-IN" sz="2800" dirty="0"/>
          </a:p>
          <a:p>
            <a:pPr lvl="0">
              <a:buClr>
                <a:srgbClr val="EAB200"/>
              </a:buClr>
            </a:pPr>
            <a:r>
              <a:rPr lang="en-US" sz="2800" dirty="0" smtClean="0"/>
              <a:t>If </a:t>
            </a:r>
            <a:r>
              <a:rPr lang="en-US" sz="2800" dirty="0"/>
              <a:t>the firm grows exponentially it can be pitched at various startup events to attract </a:t>
            </a:r>
            <a:r>
              <a:rPr lang="en-US" sz="2800" dirty="0" smtClean="0"/>
              <a:t>investors</a:t>
            </a:r>
            <a:endParaRPr lang="en-IN" sz="2800" dirty="0"/>
          </a:p>
          <a:p>
            <a:pPr lvl="0">
              <a:buClr>
                <a:srgbClr val="EAB200"/>
              </a:buClr>
            </a:pPr>
            <a:r>
              <a:rPr lang="en-US" sz="2800" dirty="0" smtClean="0"/>
              <a:t>Once </a:t>
            </a:r>
            <a:r>
              <a:rPr lang="en-US" sz="2800" dirty="0"/>
              <a:t>the company is properly recognised by the DPIIT(Department for promotion of industry and internal trade) it will be eligible for applying loans through various government schemes and even will also be given a small allowance capital by the </a:t>
            </a:r>
            <a:r>
              <a:rPr lang="en-US" sz="2800" dirty="0" smtClean="0"/>
              <a:t>government</a:t>
            </a:r>
            <a:endParaRPr lang="en-IN" sz="2800" dirty="0"/>
          </a:p>
          <a:p>
            <a:pPr lvl="0">
              <a:buClr>
                <a:srgbClr val="EAB200"/>
              </a:buClr>
            </a:pPr>
            <a:r>
              <a:rPr lang="en-US" sz="2800" dirty="0" smtClean="0"/>
              <a:t>The </a:t>
            </a:r>
            <a:r>
              <a:rPr lang="en-US" sz="2800" dirty="0"/>
              <a:t>company will also be exempted from paying taxes until </a:t>
            </a:r>
            <a:r>
              <a:rPr lang="en-US" sz="2800" dirty="0" smtClean="0"/>
              <a:t>its </a:t>
            </a:r>
            <a:r>
              <a:rPr lang="en-US" sz="2800" dirty="0"/>
              <a:t>total profits and funds touch a total of 25 crore</a:t>
            </a:r>
            <a:endParaRPr lang="en-IN" sz="2800" dirty="0"/>
          </a:p>
          <a:p>
            <a:pPr>
              <a:buClr>
                <a:schemeClr val="accent2"/>
              </a:buClr>
            </a:pPr>
            <a:endParaRPr lang="en-US" dirty="0" smtClean="0"/>
          </a:p>
        </p:txBody>
      </p:sp>
      <p:sp>
        <p:nvSpPr>
          <p:cNvPr id="20" name="Footer Placeholder 4">
            <a:extLst>
              <a:ext uri="{FF2B5EF4-FFF2-40B4-BE49-F238E27FC236}">
                <a16:creationId xmlns=""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Credence Services </a:t>
            </a:r>
          </a:p>
        </p:txBody>
      </p:sp>
      <p:sp>
        <p:nvSpPr>
          <p:cNvPr id="21" name="Slide Number Placeholder 5">
            <a:extLst>
              <a:ext uri="{FF2B5EF4-FFF2-40B4-BE49-F238E27FC236}">
                <a16:creationId xmlns=""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16</a:t>
            </a:fld>
            <a:endParaRPr lang="en-US" dirty="0"/>
          </a:p>
        </p:txBody>
      </p:sp>
      <p:sp>
        <p:nvSpPr>
          <p:cNvPr id="11" name="Rectangle 10"/>
          <p:cNvSpPr/>
          <p:nvPr/>
        </p:nvSpPr>
        <p:spPr>
          <a:xfrm>
            <a:off x="11133323" y="286603"/>
            <a:ext cx="849411" cy="5868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 xmlns:a16="http://schemas.microsoft.com/office/drawing/2014/main" id="{94DF2E04-7632-4FED-B0BF-8FB243D982A3}"/>
              </a:ext>
            </a:extLst>
          </p:cNvPr>
          <p:cNvSpPr txBox="1"/>
          <p:nvPr/>
        </p:nvSpPr>
        <p:spPr>
          <a:xfrm>
            <a:off x="10970786" y="262628"/>
            <a:ext cx="800219" cy="584775"/>
          </a:xfrm>
          <a:prstGeom prst="rect">
            <a:avLst/>
          </a:prstGeom>
          <a:noFill/>
        </p:spPr>
        <p:txBody>
          <a:bodyPr wrap="none" rtlCol="0">
            <a:spAutoFit/>
          </a:bodyPr>
          <a:lstStyle/>
          <a:p>
            <a:r>
              <a:rPr lang="en-US" sz="3200" b="1" dirty="0" smtClean="0">
                <a:solidFill>
                  <a:schemeClr val="bg1"/>
                </a:solidFill>
                <a:latin typeface="Arial Black" panose="020B0A04020102020204" pitchFamily="34" charset="0"/>
              </a:rPr>
              <a:t>CS</a:t>
            </a:r>
            <a:endParaRPr lang="en-US" sz="3200" b="1" dirty="0">
              <a:solidFill>
                <a:schemeClr val="bg1"/>
              </a:solidFill>
              <a:latin typeface="Arial Black" panose="020B0A04020102020204" pitchFamily="34" charset="0"/>
            </a:endParaRPr>
          </a:p>
        </p:txBody>
      </p:sp>
    </p:spTree>
    <p:extLst>
      <p:ext uri="{BB962C8B-B14F-4D97-AF65-F5344CB8AC3E}">
        <p14:creationId xmlns="" xmlns:p14="http://schemas.microsoft.com/office/powerpoint/2010/main" val="36552920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a:extLst>
              <a:ext uri="{FF2B5EF4-FFF2-40B4-BE49-F238E27FC236}">
                <a16:creationId xmlns="" xmlns:a16="http://schemas.microsoft.com/office/drawing/2014/main" id="{391D3201-20F9-4DD7-B4EB-F41AF17CA428}"/>
              </a:ext>
            </a:extLst>
          </p:cNvPr>
          <p:cNvSpPr>
            <a:spLocks noGrp="1"/>
          </p:cNvSpPr>
          <p:nvPr>
            <p:ph type="ftr" sz="quarter" idx="10"/>
          </p:nvPr>
        </p:nvSpPr>
        <p:spPr/>
        <p:txBody>
          <a:bodyPr/>
          <a:lstStyle>
            <a:lvl1pPr algn="r">
              <a:defRPr sz="1200">
                <a:solidFill>
                  <a:schemeClr val="tx1">
                    <a:lumMod val="50000"/>
                    <a:lumOff val="50000"/>
                  </a:schemeClr>
                </a:solidFill>
              </a:defRPr>
            </a:lvl1pPr>
          </a:lstStyle>
          <a:p>
            <a:pPr algn="l"/>
            <a:r>
              <a:rPr lang="en-US" dirty="0"/>
              <a:t>Credence Services </a:t>
            </a:r>
          </a:p>
        </p:txBody>
      </p:sp>
      <p:sp>
        <p:nvSpPr>
          <p:cNvPr id="21" name="Slide Number Placeholder 5">
            <a:extLst>
              <a:ext uri="{FF2B5EF4-FFF2-40B4-BE49-F238E27FC236}">
                <a16:creationId xmlns="" xmlns:a16="http://schemas.microsoft.com/office/drawing/2014/main" id="{C7C65DDB-24F2-44CF-AE02-F3A6C8B1858B}"/>
              </a:ext>
            </a:extLst>
          </p:cNvPr>
          <p:cNvSpPr>
            <a:spLocks noGrp="1"/>
          </p:cNvSpPr>
          <p:nvPr>
            <p:ph type="sldNum" sz="quarter" idx="11"/>
          </p:nvPr>
        </p:nvSpPr>
        <p:spPr/>
        <p:txBody>
          <a:bodyPr/>
          <a:lstStyle>
            <a:lvl1pPr algn="r">
              <a:defRPr sz="1200">
                <a:solidFill>
                  <a:schemeClr val="tx1">
                    <a:lumMod val="50000"/>
                    <a:lumOff val="50000"/>
                  </a:schemeClr>
                </a:solidFill>
              </a:defRPr>
            </a:lvl1pPr>
          </a:lstStyle>
          <a:p>
            <a:fld id="{8699F50C-BE38-4BD0-BA84-9B090E1F2B9B}" type="slidenum">
              <a:rPr lang="en-US" smtClean="0"/>
              <a:pPr/>
              <a:t>17</a:t>
            </a:fld>
            <a:endParaRPr lang="en-US" dirty="0"/>
          </a:p>
        </p:txBody>
      </p:sp>
      <p:sp>
        <p:nvSpPr>
          <p:cNvPr id="14" name="Title 13">
            <a:extLst>
              <a:ext uri="{FF2B5EF4-FFF2-40B4-BE49-F238E27FC236}">
                <a16:creationId xmlns="" xmlns:a16="http://schemas.microsoft.com/office/drawing/2014/main" id="{E3E5EE03-FBF6-46F5-8085-716AC6CE1C8C}"/>
              </a:ext>
            </a:extLst>
          </p:cNvPr>
          <p:cNvSpPr>
            <a:spLocks noGrp="1"/>
          </p:cNvSpPr>
          <p:nvPr>
            <p:ph type="title"/>
          </p:nvPr>
        </p:nvSpPr>
        <p:spPr/>
        <p:txBody>
          <a:bodyPr/>
          <a:lstStyle/>
          <a:p>
            <a:pPr lvl="0"/>
            <a:r>
              <a:rPr lang="en-US" dirty="0" smtClean="0"/>
              <a:t>Financial </a:t>
            </a:r>
            <a:r>
              <a:rPr lang="en-US" b="0" dirty="0" smtClean="0">
                <a:solidFill>
                  <a:srgbClr val="FFC000"/>
                </a:solidFill>
              </a:rPr>
              <a:t>Plan</a:t>
            </a:r>
            <a:endParaRPr lang="en-US" b="0" dirty="0">
              <a:solidFill>
                <a:srgbClr val="FFC000"/>
              </a:solidFill>
            </a:endParaRPr>
          </a:p>
        </p:txBody>
      </p:sp>
      <p:sp>
        <p:nvSpPr>
          <p:cNvPr id="11" name="Rectangle 10"/>
          <p:cNvSpPr/>
          <p:nvPr/>
        </p:nvSpPr>
        <p:spPr>
          <a:xfrm>
            <a:off x="11133323" y="286603"/>
            <a:ext cx="849411" cy="5868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 xmlns:a16="http://schemas.microsoft.com/office/drawing/2014/main" id="{94DF2E04-7632-4FED-B0BF-8FB243D982A3}"/>
              </a:ext>
            </a:extLst>
          </p:cNvPr>
          <p:cNvSpPr txBox="1"/>
          <p:nvPr/>
        </p:nvSpPr>
        <p:spPr>
          <a:xfrm>
            <a:off x="10970786" y="262628"/>
            <a:ext cx="800219" cy="584775"/>
          </a:xfrm>
          <a:prstGeom prst="rect">
            <a:avLst/>
          </a:prstGeom>
          <a:noFill/>
        </p:spPr>
        <p:txBody>
          <a:bodyPr wrap="none" rtlCol="0">
            <a:spAutoFit/>
          </a:bodyPr>
          <a:lstStyle/>
          <a:p>
            <a:r>
              <a:rPr lang="en-US" sz="3200" b="1" dirty="0" smtClean="0">
                <a:solidFill>
                  <a:schemeClr val="bg1"/>
                </a:solidFill>
                <a:latin typeface="Arial Black" panose="020B0A04020102020204" pitchFamily="34" charset="0"/>
              </a:rPr>
              <a:t>CS</a:t>
            </a:r>
            <a:endParaRPr lang="en-US" sz="3200" b="1" dirty="0">
              <a:solidFill>
                <a:schemeClr val="bg1"/>
              </a:solidFill>
              <a:latin typeface="Arial Black" panose="020B0A04020102020204" pitchFamily="34" charset="0"/>
            </a:endParaRPr>
          </a:p>
        </p:txBody>
      </p:sp>
      <p:pic>
        <p:nvPicPr>
          <p:cNvPr id="8" name="Picture 7"/>
          <p:cNvPicPr/>
          <p:nvPr/>
        </p:nvPicPr>
        <p:blipFill>
          <a:blip r:embed="rId3"/>
          <a:stretch>
            <a:fillRect/>
          </a:stretch>
        </p:blipFill>
        <p:spPr>
          <a:xfrm>
            <a:off x="1623060" y="1728152"/>
            <a:ext cx="9029700" cy="4009708"/>
          </a:xfrm>
          <a:prstGeom prst="rect">
            <a:avLst/>
          </a:prstGeom>
        </p:spPr>
      </p:pic>
    </p:spTree>
    <p:extLst>
      <p:ext uri="{BB962C8B-B14F-4D97-AF65-F5344CB8AC3E}">
        <p14:creationId xmlns="" xmlns:p14="http://schemas.microsoft.com/office/powerpoint/2010/main" val="26127063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a:extLst>
              <a:ext uri="{FF2B5EF4-FFF2-40B4-BE49-F238E27FC236}">
                <a16:creationId xmlns="" xmlns:a16="http://schemas.microsoft.com/office/drawing/2014/main" id="{391D3201-20F9-4DD7-B4EB-F41AF17CA428}"/>
              </a:ext>
            </a:extLst>
          </p:cNvPr>
          <p:cNvSpPr>
            <a:spLocks noGrp="1"/>
          </p:cNvSpPr>
          <p:nvPr>
            <p:ph type="ftr" sz="quarter" idx="10"/>
          </p:nvPr>
        </p:nvSpPr>
        <p:spPr/>
        <p:txBody>
          <a:bodyPr/>
          <a:lstStyle>
            <a:lvl1pPr algn="r">
              <a:defRPr sz="1200">
                <a:solidFill>
                  <a:schemeClr val="tx1">
                    <a:lumMod val="50000"/>
                    <a:lumOff val="50000"/>
                  </a:schemeClr>
                </a:solidFill>
              </a:defRPr>
            </a:lvl1pPr>
          </a:lstStyle>
          <a:p>
            <a:pPr algn="l"/>
            <a:r>
              <a:rPr lang="en-US" dirty="0"/>
              <a:t>Credence Services </a:t>
            </a:r>
          </a:p>
        </p:txBody>
      </p:sp>
      <p:sp>
        <p:nvSpPr>
          <p:cNvPr id="21" name="Slide Number Placeholder 5">
            <a:extLst>
              <a:ext uri="{FF2B5EF4-FFF2-40B4-BE49-F238E27FC236}">
                <a16:creationId xmlns="" xmlns:a16="http://schemas.microsoft.com/office/drawing/2014/main" id="{C7C65DDB-24F2-44CF-AE02-F3A6C8B1858B}"/>
              </a:ext>
            </a:extLst>
          </p:cNvPr>
          <p:cNvSpPr>
            <a:spLocks noGrp="1"/>
          </p:cNvSpPr>
          <p:nvPr>
            <p:ph type="sldNum" sz="quarter" idx="11"/>
          </p:nvPr>
        </p:nvSpPr>
        <p:spPr/>
        <p:txBody>
          <a:bodyPr/>
          <a:lstStyle>
            <a:lvl1pPr algn="r">
              <a:defRPr sz="1200">
                <a:solidFill>
                  <a:schemeClr val="tx1">
                    <a:lumMod val="50000"/>
                    <a:lumOff val="50000"/>
                  </a:schemeClr>
                </a:solidFill>
              </a:defRPr>
            </a:lvl1pPr>
          </a:lstStyle>
          <a:p>
            <a:fld id="{8699F50C-BE38-4BD0-BA84-9B090E1F2B9B}" type="slidenum">
              <a:rPr lang="en-US" smtClean="0"/>
              <a:pPr/>
              <a:t>18</a:t>
            </a:fld>
            <a:endParaRPr lang="en-US" dirty="0"/>
          </a:p>
        </p:txBody>
      </p:sp>
      <p:sp>
        <p:nvSpPr>
          <p:cNvPr id="14" name="Title 13">
            <a:extLst>
              <a:ext uri="{FF2B5EF4-FFF2-40B4-BE49-F238E27FC236}">
                <a16:creationId xmlns="" xmlns:a16="http://schemas.microsoft.com/office/drawing/2014/main" id="{E3E5EE03-FBF6-46F5-8085-716AC6CE1C8C}"/>
              </a:ext>
            </a:extLst>
          </p:cNvPr>
          <p:cNvSpPr>
            <a:spLocks noGrp="1"/>
          </p:cNvSpPr>
          <p:nvPr>
            <p:ph type="title"/>
          </p:nvPr>
        </p:nvSpPr>
        <p:spPr/>
        <p:txBody>
          <a:bodyPr/>
          <a:lstStyle/>
          <a:p>
            <a:pPr lvl="0"/>
            <a:r>
              <a:rPr lang="en-US" dirty="0" smtClean="0"/>
              <a:t>Financial </a:t>
            </a:r>
            <a:r>
              <a:rPr lang="en-US" b="0" dirty="0" smtClean="0">
                <a:solidFill>
                  <a:srgbClr val="FFC000"/>
                </a:solidFill>
              </a:rPr>
              <a:t>Plan</a:t>
            </a:r>
            <a:endParaRPr lang="en-US" b="0" dirty="0">
              <a:solidFill>
                <a:srgbClr val="FFC000"/>
              </a:solidFill>
            </a:endParaRPr>
          </a:p>
        </p:txBody>
      </p:sp>
      <p:sp>
        <p:nvSpPr>
          <p:cNvPr id="11" name="Rectangle 10"/>
          <p:cNvSpPr/>
          <p:nvPr/>
        </p:nvSpPr>
        <p:spPr>
          <a:xfrm>
            <a:off x="11133323" y="286603"/>
            <a:ext cx="849411" cy="5868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 xmlns:a16="http://schemas.microsoft.com/office/drawing/2014/main" id="{94DF2E04-7632-4FED-B0BF-8FB243D982A3}"/>
              </a:ext>
            </a:extLst>
          </p:cNvPr>
          <p:cNvSpPr txBox="1"/>
          <p:nvPr/>
        </p:nvSpPr>
        <p:spPr>
          <a:xfrm>
            <a:off x="10970786" y="262628"/>
            <a:ext cx="800219" cy="584775"/>
          </a:xfrm>
          <a:prstGeom prst="rect">
            <a:avLst/>
          </a:prstGeom>
          <a:noFill/>
        </p:spPr>
        <p:txBody>
          <a:bodyPr wrap="none" rtlCol="0">
            <a:spAutoFit/>
          </a:bodyPr>
          <a:lstStyle/>
          <a:p>
            <a:r>
              <a:rPr lang="en-US" sz="3200" b="1" dirty="0" smtClean="0">
                <a:solidFill>
                  <a:schemeClr val="bg1"/>
                </a:solidFill>
                <a:latin typeface="Arial Black" panose="020B0A04020102020204" pitchFamily="34" charset="0"/>
              </a:rPr>
              <a:t>CS</a:t>
            </a:r>
            <a:endParaRPr lang="en-US" sz="3200" b="1" dirty="0">
              <a:solidFill>
                <a:schemeClr val="bg1"/>
              </a:solidFill>
              <a:latin typeface="Arial Black" panose="020B0A04020102020204" pitchFamily="34" charset="0"/>
            </a:endParaRPr>
          </a:p>
        </p:txBody>
      </p:sp>
      <p:pic>
        <p:nvPicPr>
          <p:cNvPr id="8" name="Picture 7"/>
          <p:cNvPicPr/>
          <p:nvPr/>
        </p:nvPicPr>
        <p:blipFill>
          <a:blip r:embed="rId3"/>
          <a:stretch>
            <a:fillRect/>
          </a:stretch>
        </p:blipFill>
        <p:spPr>
          <a:xfrm>
            <a:off x="1255059" y="1676456"/>
            <a:ext cx="9220200" cy="4320932"/>
          </a:xfrm>
          <a:prstGeom prst="rect">
            <a:avLst/>
          </a:prstGeom>
        </p:spPr>
      </p:pic>
    </p:spTree>
    <p:extLst>
      <p:ext uri="{BB962C8B-B14F-4D97-AF65-F5344CB8AC3E}">
        <p14:creationId xmlns="" xmlns:p14="http://schemas.microsoft.com/office/powerpoint/2010/main" val="1392265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a:extLst>
              <a:ext uri="{FF2B5EF4-FFF2-40B4-BE49-F238E27FC236}">
                <a16:creationId xmlns="" xmlns:a16="http://schemas.microsoft.com/office/drawing/2014/main" id="{391D3201-20F9-4DD7-B4EB-F41AF17CA428}"/>
              </a:ext>
            </a:extLst>
          </p:cNvPr>
          <p:cNvSpPr>
            <a:spLocks noGrp="1"/>
          </p:cNvSpPr>
          <p:nvPr>
            <p:ph type="ftr" sz="quarter" idx="10"/>
          </p:nvPr>
        </p:nvSpPr>
        <p:spPr/>
        <p:txBody>
          <a:bodyPr/>
          <a:lstStyle>
            <a:lvl1pPr algn="r">
              <a:defRPr sz="1200">
                <a:solidFill>
                  <a:schemeClr val="tx1">
                    <a:lumMod val="50000"/>
                    <a:lumOff val="50000"/>
                  </a:schemeClr>
                </a:solidFill>
              </a:defRPr>
            </a:lvl1pPr>
          </a:lstStyle>
          <a:p>
            <a:pPr algn="l"/>
            <a:r>
              <a:rPr lang="en-US" dirty="0"/>
              <a:t>Credence Services </a:t>
            </a:r>
          </a:p>
        </p:txBody>
      </p:sp>
      <p:sp>
        <p:nvSpPr>
          <p:cNvPr id="21" name="Slide Number Placeholder 5">
            <a:extLst>
              <a:ext uri="{FF2B5EF4-FFF2-40B4-BE49-F238E27FC236}">
                <a16:creationId xmlns="" xmlns:a16="http://schemas.microsoft.com/office/drawing/2014/main" id="{C7C65DDB-24F2-44CF-AE02-F3A6C8B1858B}"/>
              </a:ext>
            </a:extLst>
          </p:cNvPr>
          <p:cNvSpPr>
            <a:spLocks noGrp="1"/>
          </p:cNvSpPr>
          <p:nvPr>
            <p:ph type="sldNum" sz="quarter" idx="11"/>
          </p:nvPr>
        </p:nvSpPr>
        <p:spPr/>
        <p:txBody>
          <a:bodyPr/>
          <a:lstStyle>
            <a:lvl1pPr algn="r">
              <a:defRPr sz="1200">
                <a:solidFill>
                  <a:schemeClr val="tx1">
                    <a:lumMod val="50000"/>
                    <a:lumOff val="50000"/>
                  </a:schemeClr>
                </a:solidFill>
              </a:defRPr>
            </a:lvl1pPr>
          </a:lstStyle>
          <a:p>
            <a:fld id="{8699F50C-BE38-4BD0-BA84-9B090E1F2B9B}" type="slidenum">
              <a:rPr lang="en-US" smtClean="0"/>
              <a:pPr/>
              <a:t>19</a:t>
            </a:fld>
            <a:endParaRPr lang="en-US" dirty="0"/>
          </a:p>
        </p:txBody>
      </p:sp>
      <p:sp>
        <p:nvSpPr>
          <p:cNvPr id="14" name="Title 13">
            <a:extLst>
              <a:ext uri="{FF2B5EF4-FFF2-40B4-BE49-F238E27FC236}">
                <a16:creationId xmlns="" xmlns:a16="http://schemas.microsoft.com/office/drawing/2014/main" id="{E3E5EE03-FBF6-46F5-8085-716AC6CE1C8C}"/>
              </a:ext>
            </a:extLst>
          </p:cNvPr>
          <p:cNvSpPr>
            <a:spLocks noGrp="1"/>
          </p:cNvSpPr>
          <p:nvPr>
            <p:ph type="title"/>
          </p:nvPr>
        </p:nvSpPr>
        <p:spPr/>
        <p:txBody>
          <a:bodyPr/>
          <a:lstStyle/>
          <a:p>
            <a:pPr lvl="0"/>
            <a:r>
              <a:rPr lang="en-US" dirty="0" smtClean="0"/>
              <a:t>Financial </a:t>
            </a:r>
            <a:r>
              <a:rPr lang="en-US" b="0" dirty="0" smtClean="0">
                <a:solidFill>
                  <a:srgbClr val="FFC000"/>
                </a:solidFill>
              </a:rPr>
              <a:t>Plan</a:t>
            </a:r>
            <a:endParaRPr lang="en-US" b="0" dirty="0">
              <a:solidFill>
                <a:srgbClr val="FFC000"/>
              </a:solidFill>
            </a:endParaRPr>
          </a:p>
        </p:txBody>
      </p:sp>
      <p:sp>
        <p:nvSpPr>
          <p:cNvPr id="11" name="Rectangle 10"/>
          <p:cNvSpPr/>
          <p:nvPr/>
        </p:nvSpPr>
        <p:spPr>
          <a:xfrm>
            <a:off x="11133323" y="286603"/>
            <a:ext cx="849411" cy="5868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 xmlns:a16="http://schemas.microsoft.com/office/drawing/2014/main" id="{94DF2E04-7632-4FED-B0BF-8FB243D982A3}"/>
              </a:ext>
            </a:extLst>
          </p:cNvPr>
          <p:cNvSpPr txBox="1"/>
          <p:nvPr/>
        </p:nvSpPr>
        <p:spPr>
          <a:xfrm>
            <a:off x="10970786" y="262628"/>
            <a:ext cx="800219" cy="584775"/>
          </a:xfrm>
          <a:prstGeom prst="rect">
            <a:avLst/>
          </a:prstGeom>
          <a:noFill/>
        </p:spPr>
        <p:txBody>
          <a:bodyPr wrap="none" rtlCol="0">
            <a:spAutoFit/>
          </a:bodyPr>
          <a:lstStyle/>
          <a:p>
            <a:r>
              <a:rPr lang="en-US" sz="3200" b="1" dirty="0" smtClean="0">
                <a:solidFill>
                  <a:schemeClr val="bg1"/>
                </a:solidFill>
                <a:latin typeface="Arial Black" panose="020B0A04020102020204" pitchFamily="34" charset="0"/>
              </a:rPr>
              <a:t>CS</a:t>
            </a:r>
            <a:endParaRPr lang="en-US" sz="3200" b="1" dirty="0">
              <a:solidFill>
                <a:schemeClr val="bg1"/>
              </a:solidFill>
              <a:latin typeface="Arial Black" panose="020B0A04020102020204" pitchFamily="34" charset="0"/>
            </a:endParaRPr>
          </a:p>
        </p:txBody>
      </p:sp>
      <p:pic>
        <p:nvPicPr>
          <p:cNvPr id="8" name="Picture 7"/>
          <p:cNvPicPr/>
          <p:nvPr/>
        </p:nvPicPr>
        <p:blipFill>
          <a:blip r:embed="rId3"/>
          <a:stretch>
            <a:fillRect/>
          </a:stretch>
        </p:blipFill>
        <p:spPr>
          <a:xfrm>
            <a:off x="1844601" y="1668294"/>
            <a:ext cx="8765129" cy="4463565"/>
          </a:xfrm>
          <a:prstGeom prst="rect">
            <a:avLst/>
          </a:prstGeom>
        </p:spPr>
      </p:pic>
    </p:spTree>
    <p:extLst>
      <p:ext uri="{BB962C8B-B14F-4D97-AF65-F5344CB8AC3E}">
        <p14:creationId xmlns="" xmlns:p14="http://schemas.microsoft.com/office/powerpoint/2010/main" val="16642689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1ABE11BF-33A5-4653-A144-CCCBACF58C30}"/>
              </a:ext>
            </a:extLst>
          </p:cNvPr>
          <p:cNvSpPr>
            <a:spLocks noGrp="1"/>
          </p:cNvSpPr>
          <p:nvPr>
            <p:ph type="title"/>
          </p:nvPr>
        </p:nvSpPr>
        <p:spPr/>
        <p:txBody>
          <a:bodyPr/>
          <a:lstStyle/>
          <a:p>
            <a:r>
              <a:rPr lang="en-US" dirty="0" smtClean="0"/>
              <a:t>TEAM</a:t>
            </a:r>
            <a:endParaRPr lang="en-US" b="0" dirty="0"/>
          </a:p>
        </p:txBody>
      </p:sp>
      <p:sp>
        <p:nvSpPr>
          <p:cNvPr id="7" name="Content Placeholder 6">
            <a:extLst>
              <a:ext uri="{FF2B5EF4-FFF2-40B4-BE49-F238E27FC236}">
                <a16:creationId xmlns="" xmlns:a16="http://schemas.microsoft.com/office/drawing/2014/main" id="{2482DBEC-EE72-4155-ACC5-87E80C5606A9}"/>
              </a:ext>
            </a:extLst>
          </p:cNvPr>
          <p:cNvSpPr>
            <a:spLocks noGrp="1"/>
          </p:cNvSpPr>
          <p:nvPr>
            <p:ph idx="1"/>
          </p:nvPr>
        </p:nvSpPr>
        <p:spPr/>
        <p:txBody>
          <a:bodyPr>
            <a:normAutofit/>
          </a:bodyPr>
          <a:lstStyle/>
          <a:p>
            <a:pPr lvl="0"/>
            <a:r>
              <a:rPr lang="en-US" dirty="0" smtClean="0"/>
              <a:t>16MIS0352 – SUMANTH VARMA</a:t>
            </a:r>
          </a:p>
          <a:p>
            <a:pPr lvl="0"/>
            <a:r>
              <a:rPr lang="en-US" dirty="0" smtClean="0"/>
              <a:t>16MIS0257 – SAI NIKHIL</a:t>
            </a:r>
          </a:p>
          <a:p>
            <a:pPr lvl="0"/>
            <a:r>
              <a:rPr lang="en-US" dirty="0" smtClean="0"/>
              <a:t> 16MIS0480 – ADITYA KENGUVA</a:t>
            </a:r>
          </a:p>
          <a:p>
            <a:pPr lvl="0"/>
            <a:r>
              <a:rPr lang="en-US" dirty="0" smtClean="0"/>
              <a:t>16MIS0316 – BHARGAVA</a:t>
            </a:r>
          </a:p>
          <a:p>
            <a:pPr lvl="0"/>
            <a:r>
              <a:rPr lang="en-US" dirty="0"/>
              <a:t>16MIS0453 </a:t>
            </a:r>
            <a:r>
              <a:rPr lang="en-US" dirty="0" smtClean="0"/>
              <a:t>– ABHISHEK</a:t>
            </a:r>
          </a:p>
          <a:p>
            <a:pPr marL="0" lvl="0" indent="0">
              <a:buNone/>
            </a:pPr>
            <a:endParaRPr lang="en-US" dirty="0" smtClean="0"/>
          </a:p>
        </p:txBody>
      </p:sp>
      <p:pic>
        <p:nvPicPr>
          <p:cNvPr id="13" name="Picture Placeholder 12">
            <a:extLst>
              <a:ext uri="{FF2B5EF4-FFF2-40B4-BE49-F238E27FC236}">
                <a16:creationId xmlns="" xmlns:a16="http://schemas.microsoft.com/office/drawing/2014/main" id="{066FE296-3466-420F-AD6C-D3A37B973B7D}"/>
              </a:ext>
            </a:extLst>
          </p:cNvPr>
          <p:cNvPicPr>
            <a:picLocks noGrp="1" noChangeAspect="1"/>
          </p:cNvPicPr>
          <p:nvPr>
            <p:ph type="pic" sz="quarter" idx="10"/>
          </p:nvPr>
        </p:nvPicPr>
        <p:blipFill rotWithShape="1">
          <a:blip r:embed="rId2"/>
          <a:srcRect l="23313" r="23313"/>
          <a:stretch/>
        </p:blipFill>
        <p:spPr>
          <a:xfrm>
            <a:off x="6604000" y="0"/>
            <a:ext cx="5588000" cy="6872249"/>
          </a:xfrm>
        </p:spPr>
      </p:pic>
      <p:sp>
        <p:nvSpPr>
          <p:cNvPr id="11" name="Footer Placeholder 10">
            <a:extLst>
              <a:ext uri="{FF2B5EF4-FFF2-40B4-BE49-F238E27FC236}">
                <a16:creationId xmlns="" xmlns:a16="http://schemas.microsoft.com/office/drawing/2014/main" id="{47F4D2C2-B71A-4089-A3FE-603C32706CA6}"/>
              </a:ext>
            </a:extLst>
          </p:cNvPr>
          <p:cNvSpPr>
            <a:spLocks noGrp="1"/>
          </p:cNvSpPr>
          <p:nvPr>
            <p:ph type="ftr" sz="quarter" idx="14"/>
          </p:nvPr>
        </p:nvSpPr>
        <p:spPr/>
        <p:txBody>
          <a:bodyPr/>
          <a:lstStyle/>
          <a:p>
            <a:r>
              <a:rPr lang="en-US" dirty="0" smtClean="0"/>
              <a:t>Credence </a:t>
            </a:r>
            <a:r>
              <a:rPr lang="en-US" dirty="0"/>
              <a:t>Services </a:t>
            </a:r>
          </a:p>
        </p:txBody>
      </p:sp>
      <p:sp>
        <p:nvSpPr>
          <p:cNvPr id="12" name="Slide Number Placeholder 11">
            <a:extLst>
              <a:ext uri="{FF2B5EF4-FFF2-40B4-BE49-F238E27FC236}">
                <a16:creationId xmlns=""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2</a:t>
            </a:fld>
            <a:endParaRPr lang="en-US" dirty="0"/>
          </a:p>
        </p:txBody>
      </p:sp>
    </p:spTree>
    <p:extLst>
      <p:ext uri="{BB962C8B-B14F-4D97-AF65-F5344CB8AC3E}">
        <p14:creationId xmlns="" xmlns:p14="http://schemas.microsoft.com/office/powerpoint/2010/main" val="9720055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E3E5EE03-FBF6-46F5-8085-716AC6CE1C8C}"/>
              </a:ext>
            </a:extLst>
          </p:cNvPr>
          <p:cNvSpPr>
            <a:spLocks noGrp="1"/>
          </p:cNvSpPr>
          <p:nvPr>
            <p:ph type="title"/>
          </p:nvPr>
        </p:nvSpPr>
        <p:spPr>
          <a:xfrm>
            <a:off x="518678" y="555015"/>
            <a:ext cx="8333222" cy="1147969"/>
          </a:xfrm>
        </p:spPr>
        <p:txBody>
          <a:bodyPr/>
          <a:lstStyle/>
          <a:p>
            <a:pPr lvl="0"/>
            <a:r>
              <a:rPr lang="en-US" dirty="0" smtClean="0"/>
              <a:t>Production </a:t>
            </a:r>
            <a:r>
              <a:rPr lang="en-US" b="0" dirty="0" smtClean="0">
                <a:solidFill>
                  <a:srgbClr val="FFC000"/>
                </a:solidFill>
              </a:rPr>
              <a:t>Plan</a:t>
            </a:r>
            <a:endParaRPr lang="en-US" b="0" dirty="0">
              <a:solidFill>
                <a:srgbClr val="FFC000"/>
              </a:solidFill>
            </a:endParaRPr>
          </a:p>
        </p:txBody>
      </p:sp>
      <p:sp>
        <p:nvSpPr>
          <p:cNvPr id="16" name="Content Placeholder 15">
            <a:extLst>
              <a:ext uri="{FF2B5EF4-FFF2-40B4-BE49-F238E27FC236}">
                <a16:creationId xmlns="" xmlns:a16="http://schemas.microsoft.com/office/drawing/2014/main" id="{1DCFA8A2-3FB8-48CA-933D-0800A9D2A2A2}"/>
              </a:ext>
            </a:extLst>
          </p:cNvPr>
          <p:cNvSpPr>
            <a:spLocks noGrp="1"/>
          </p:cNvSpPr>
          <p:nvPr>
            <p:ph sz="half" idx="13"/>
          </p:nvPr>
        </p:nvSpPr>
        <p:spPr>
          <a:xfrm>
            <a:off x="518678" y="2525575"/>
            <a:ext cx="10192796" cy="4013337"/>
          </a:xfrm>
        </p:spPr>
        <p:txBody>
          <a:bodyPr/>
          <a:lstStyle/>
          <a:p>
            <a:pPr lvl="0">
              <a:buClr>
                <a:schemeClr val="accent2"/>
              </a:buClr>
            </a:pPr>
            <a:r>
              <a:rPr lang="en-US" dirty="0"/>
              <a:t>Both the customer and the company registers with the firm for their job requirement and job vacancies </a:t>
            </a:r>
            <a:r>
              <a:rPr lang="en-US" dirty="0" smtClean="0"/>
              <a:t>respectively.</a:t>
            </a:r>
          </a:p>
          <a:p>
            <a:pPr>
              <a:buClr>
                <a:schemeClr val="accent2"/>
              </a:buClr>
            </a:pPr>
            <a:r>
              <a:rPr lang="en-US" dirty="0"/>
              <a:t>Customers are survey for their physical and technical </a:t>
            </a:r>
            <a:r>
              <a:rPr lang="en-US" dirty="0" smtClean="0"/>
              <a:t>skillsets.</a:t>
            </a:r>
          </a:p>
          <a:p>
            <a:pPr lvl="0">
              <a:buClr>
                <a:schemeClr val="accent2"/>
              </a:buClr>
            </a:pPr>
            <a:r>
              <a:rPr lang="en-US" dirty="0"/>
              <a:t>Companies are surveyed for their vacancies and required skillsets for the </a:t>
            </a:r>
            <a:r>
              <a:rPr lang="en-US" dirty="0" smtClean="0"/>
              <a:t>vacancy.</a:t>
            </a:r>
          </a:p>
          <a:p>
            <a:pPr>
              <a:buClr>
                <a:schemeClr val="accent2"/>
              </a:buClr>
            </a:pPr>
            <a:r>
              <a:rPr lang="en-US" dirty="0"/>
              <a:t>Customers are screened based on their skillsets to see if or not they have what they </a:t>
            </a:r>
            <a:r>
              <a:rPr lang="en-US" dirty="0" smtClean="0"/>
              <a:t>say.</a:t>
            </a:r>
          </a:p>
          <a:p>
            <a:pPr lvl="0">
              <a:buClr>
                <a:schemeClr val="accent2"/>
              </a:buClr>
            </a:pPr>
            <a:r>
              <a:rPr lang="en-US" dirty="0"/>
              <a:t>Companies are screened for their viability to check if they are genuine and are </a:t>
            </a:r>
            <a:r>
              <a:rPr lang="en-US" dirty="0" smtClean="0"/>
              <a:t>legal.</a:t>
            </a:r>
          </a:p>
          <a:p>
            <a:pPr lvl="0">
              <a:buClr>
                <a:schemeClr val="accent2"/>
              </a:buClr>
            </a:pPr>
            <a:endParaRPr lang="en-US" dirty="0"/>
          </a:p>
          <a:p>
            <a:pPr>
              <a:buClr>
                <a:schemeClr val="accent2"/>
              </a:buClr>
            </a:pPr>
            <a:endParaRPr lang="en-US" dirty="0"/>
          </a:p>
          <a:p>
            <a:pPr lvl="0">
              <a:buClr>
                <a:schemeClr val="accent2"/>
              </a:buClr>
            </a:pPr>
            <a:endParaRPr lang="en-US" dirty="0"/>
          </a:p>
          <a:p>
            <a:pPr>
              <a:buClr>
                <a:schemeClr val="accent2"/>
              </a:buClr>
            </a:pPr>
            <a:endParaRPr lang="en-US" dirty="0"/>
          </a:p>
          <a:p>
            <a:pPr lvl="0">
              <a:buClr>
                <a:schemeClr val="accent2"/>
              </a:buClr>
            </a:pPr>
            <a:endParaRPr lang="en-US" dirty="0"/>
          </a:p>
          <a:p>
            <a:pPr>
              <a:buClr>
                <a:schemeClr val="accent2"/>
              </a:buClr>
            </a:pPr>
            <a:endParaRPr lang="en-US" dirty="0" smtClean="0"/>
          </a:p>
        </p:txBody>
      </p:sp>
      <p:sp>
        <p:nvSpPr>
          <p:cNvPr id="20" name="Footer Placeholder 4">
            <a:extLst>
              <a:ext uri="{FF2B5EF4-FFF2-40B4-BE49-F238E27FC236}">
                <a16:creationId xmlns=""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Credence Services </a:t>
            </a:r>
          </a:p>
        </p:txBody>
      </p:sp>
      <p:sp>
        <p:nvSpPr>
          <p:cNvPr id="21" name="Slide Number Placeholder 5">
            <a:extLst>
              <a:ext uri="{FF2B5EF4-FFF2-40B4-BE49-F238E27FC236}">
                <a16:creationId xmlns=""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20</a:t>
            </a:fld>
            <a:endParaRPr lang="en-US" dirty="0"/>
          </a:p>
        </p:txBody>
      </p:sp>
      <p:sp>
        <p:nvSpPr>
          <p:cNvPr id="11" name="Rectangle 10"/>
          <p:cNvSpPr/>
          <p:nvPr/>
        </p:nvSpPr>
        <p:spPr>
          <a:xfrm>
            <a:off x="11133323" y="286603"/>
            <a:ext cx="849411" cy="5868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 xmlns:a16="http://schemas.microsoft.com/office/drawing/2014/main" id="{94DF2E04-7632-4FED-B0BF-8FB243D982A3}"/>
              </a:ext>
            </a:extLst>
          </p:cNvPr>
          <p:cNvSpPr txBox="1"/>
          <p:nvPr/>
        </p:nvSpPr>
        <p:spPr>
          <a:xfrm>
            <a:off x="10970786" y="262628"/>
            <a:ext cx="800219" cy="584775"/>
          </a:xfrm>
          <a:prstGeom prst="rect">
            <a:avLst/>
          </a:prstGeom>
          <a:noFill/>
        </p:spPr>
        <p:txBody>
          <a:bodyPr wrap="none" rtlCol="0">
            <a:spAutoFit/>
          </a:bodyPr>
          <a:lstStyle/>
          <a:p>
            <a:r>
              <a:rPr lang="en-US" sz="3200" b="1" dirty="0" smtClean="0">
                <a:solidFill>
                  <a:schemeClr val="bg1"/>
                </a:solidFill>
                <a:latin typeface="Arial Black" panose="020B0A04020102020204" pitchFamily="34" charset="0"/>
              </a:rPr>
              <a:t>CS</a:t>
            </a:r>
            <a:endParaRPr lang="en-US" sz="3200" b="1" dirty="0">
              <a:solidFill>
                <a:schemeClr val="bg1"/>
              </a:solidFill>
              <a:latin typeface="Arial Black" panose="020B0A04020102020204" pitchFamily="34" charset="0"/>
            </a:endParaRPr>
          </a:p>
        </p:txBody>
      </p:sp>
    </p:spTree>
    <p:extLst>
      <p:ext uri="{BB962C8B-B14F-4D97-AF65-F5344CB8AC3E}">
        <p14:creationId xmlns="" xmlns:p14="http://schemas.microsoft.com/office/powerpoint/2010/main" val="40109196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E3E5EE03-FBF6-46F5-8085-716AC6CE1C8C}"/>
              </a:ext>
            </a:extLst>
          </p:cNvPr>
          <p:cNvSpPr>
            <a:spLocks noGrp="1"/>
          </p:cNvSpPr>
          <p:nvPr>
            <p:ph type="title"/>
          </p:nvPr>
        </p:nvSpPr>
        <p:spPr>
          <a:xfrm>
            <a:off x="518678" y="555015"/>
            <a:ext cx="8333222" cy="1147969"/>
          </a:xfrm>
        </p:spPr>
        <p:txBody>
          <a:bodyPr/>
          <a:lstStyle/>
          <a:p>
            <a:pPr lvl="0"/>
            <a:r>
              <a:rPr lang="en-US" dirty="0" smtClean="0"/>
              <a:t>Production </a:t>
            </a:r>
            <a:r>
              <a:rPr lang="en-US" b="0" dirty="0" smtClean="0">
                <a:solidFill>
                  <a:srgbClr val="FFC000"/>
                </a:solidFill>
              </a:rPr>
              <a:t>Plan</a:t>
            </a:r>
            <a:endParaRPr lang="en-US" b="0" dirty="0">
              <a:solidFill>
                <a:srgbClr val="FFC000"/>
              </a:solidFill>
            </a:endParaRPr>
          </a:p>
        </p:txBody>
      </p:sp>
      <p:sp>
        <p:nvSpPr>
          <p:cNvPr id="16" name="Content Placeholder 15">
            <a:extLst>
              <a:ext uri="{FF2B5EF4-FFF2-40B4-BE49-F238E27FC236}">
                <a16:creationId xmlns="" xmlns:a16="http://schemas.microsoft.com/office/drawing/2014/main" id="{1DCFA8A2-3FB8-48CA-933D-0800A9D2A2A2}"/>
              </a:ext>
            </a:extLst>
          </p:cNvPr>
          <p:cNvSpPr>
            <a:spLocks noGrp="1"/>
          </p:cNvSpPr>
          <p:nvPr>
            <p:ph sz="half" idx="13"/>
          </p:nvPr>
        </p:nvSpPr>
        <p:spPr>
          <a:xfrm>
            <a:off x="518678" y="2525575"/>
            <a:ext cx="10192796" cy="4013337"/>
          </a:xfrm>
        </p:spPr>
        <p:txBody>
          <a:bodyPr/>
          <a:lstStyle/>
          <a:p>
            <a:pPr>
              <a:buClr>
                <a:schemeClr val="accent2"/>
              </a:buClr>
            </a:pPr>
            <a:r>
              <a:rPr lang="en-US" dirty="0"/>
              <a:t>Once all this pre-processing is done one or more number of customers skillsets are mapped to the companies </a:t>
            </a:r>
            <a:r>
              <a:rPr lang="en-US" dirty="0" smtClean="0"/>
              <a:t>requirement.</a:t>
            </a:r>
          </a:p>
          <a:p>
            <a:pPr lvl="0">
              <a:buClr>
                <a:schemeClr val="accent2"/>
              </a:buClr>
            </a:pPr>
            <a:r>
              <a:rPr lang="en-US" dirty="0"/>
              <a:t>The company can also have their own screening if required and selects the most viable employee or employees based on its </a:t>
            </a:r>
            <a:r>
              <a:rPr lang="en-US" dirty="0" smtClean="0"/>
              <a:t>requirement.</a:t>
            </a:r>
            <a:endParaRPr lang="en-US" dirty="0"/>
          </a:p>
          <a:p>
            <a:pPr>
              <a:buClr>
                <a:schemeClr val="accent2"/>
              </a:buClr>
            </a:pPr>
            <a:endParaRPr lang="en-US" dirty="0"/>
          </a:p>
          <a:p>
            <a:pPr lvl="0">
              <a:buClr>
                <a:schemeClr val="accent2"/>
              </a:buClr>
            </a:pPr>
            <a:endParaRPr lang="en-US" dirty="0"/>
          </a:p>
          <a:p>
            <a:pPr>
              <a:buClr>
                <a:schemeClr val="accent2"/>
              </a:buClr>
            </a:pPr>
            <a:endParaRPr lang="en-US" dirty="0"/>
          </a:p>
          <a:p>
            <a:pPr lvl="0">
              <a:buClr>
                <a:schemeClr val="accent2"/>
              </a:buClr>
            </a:pPr>
            <a:endParaRPr lang="en-US" dirty="0"/>
          </a:p>
          <a:p>
            <a:pPr>
              <a:buClr>
                <a:schemeClr val="accent2"/>
              </a:buClr>
            </a:pPr>
            <a:endParaRPr lang="en-US" dirty="0"/>
          </a:p>
          <a:p>
            <a:pPr lvl="0">
              <a:buClr>
                <a:schemeClr val="accent2"/>
              </a:buClr>
            </a:pPr>
            <a:endParaRPr lang="en-US" dirty="0"/>
          </a:p>
          <a:p>
            <a:pPr>
              <a:buClr>
                <a:schemeClr val="accent2"/>
              </a:buClr>
            </a:pPr>
            <a:endParaRPr lang="en-US" dirty="0" smtClean="0"/>
          </a:p>
        </p:txBody>
      </p:sp>
      <p:sp>
        <p:nvSpPr>
          <p:cNvPr id="20" name="Footer Placeholder 4">
            <a:extLst>
              <a:ext uri="{FF2B5EF4-FFF2-40B4-BE49-F238E27FC236}">
                <a16:creationId xmlns=""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Credence Services </a:t>
            </a:r>
          </a:p>
        </p:txBody>
      </p:sp>
      <p:sp>
        <p:nvSpPr>
          <p:cNvPr id="21" name="Slide Number Placeholder 5">
            <a:extLst>
              <a:ext uri="{FF2B5EF4-FFF2-40B4-BE49-F238E27FC236}">
                <a16:creationId xmlns=""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21</a:t>
            </a:fld>
            <a:endParaRPr lang="en-US" dirty="0"/>
          </a:p>
        </p:txBody>
      </p:sp>
      <p:sp>
        <p:nvSpPr>
          <p:cNvPr id="11" name="Rectangle 10"/>
          <p:cNvSpPr/>
          <p:nvPr/>
        </p:nvSpPr>
        <p:spPr>
          <a:xfrm>
            <a:off x="11133323" y="286603"/>
            <a:ext cx="849411" cy="5868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 xmlns:a16="http://schemas.microsoft.com/office/drawing/2014/main" id="{94DF2E04-7632-4FED-B0BF-8FB243D982A3}"/>
              </a:ext>
            </a:extLst>
          </p:cNvPr>
          <p:cNvSpPr txBox="1"/>
          <p:nvPr/>
        </p:nvSpPr>
        <p:spPr>
          <a:xfrm>
            <a:off x="10970786" y="262628"/>
            <a:ext cx="800219" cy="584775"/>
          </a:xfrm>
          <a:prstGeom prst="rect">
            <a:avLst/>
          </a:prstGeom>
          <a:noFill/>
        </p:spPr>
        <p:txBody>
          <a:bodyPr wrap="none" rtlCol="0">
            <a:spAutoFit/>
          </a:bodyPr>
          <a:lstStyle/>
          <a:p>
            <a:r>
              <a:rPr lang="en-US" sz="3200" b="1" dirty="0" smtClean="0">
                <a:solidFill>
                  <a:schemeClr val="bg1"/>
                </a:solidFill>
                <a:latin typeface="Arial Black" panose="020B0A04020102020204" pitchFamily="34" charset="0"/>
              </a:rPr>
              <a:t>CS</a:t>
            </a:r>
            <a:endParaRPr lang="en-US" sz="3200" b="1" dirty="0">
              <a:solidFill>
                <a:schemeClr val="bg1"/>
              </a:solidFill>
              <a:latin typeface="Arial Black" panose="020B0A04020102020204" pitchFamily="34" charset="0"/>
            </a:endParaRPr>
          </a:p>
        </p:txBody>
      </p:sp>
    </p:spTree>
    <p:extLst>
      <p:ext uri="{BB962C8B-B14F-4D97-AF65-F5344CB8AC3E}">
        <p14:creationId xmlns="" xmlns:p14="http://schemas.microsoft.com/office/powerpoint/2010/main" val="10174446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a:extLst>
              <a:ext uri="{FF2B5EF4-FFF2-40B4-BE49-F238E27FC236}">
                <a16:creationId xmlns=""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Credence Services </a:t>
            </a:r>
          </a:p>
        </p:txBody>
      </p:sp>
      <p:sp>
        <p:nvSpPr>
          <p:cNvPr id="21" name="Slide Number Placeholder 5">
            <a:extLst>
              <a:ext uri="{FF2B5EF4-FFF2-40B4-BE49-F238E27FC236}">
                <a16:creationId xmlns=""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22</a:t>
            </a:fld>
            <a:endParaRPr lang="en-US" dirty="0"/>
          </a:p>
        </p:txBody>
      </p:sp>
      <p:sp>
        <p:nvSpPr>
          <p:cNvPr id="14" name="Title 13">
            <a:extLst>
              <a:ext uri="{FF2B5EF4-FFF2-40B4-BE49-F238E27FC236}">
                <a16:creationId xmlns="" xmlns:a16="http://schemas.microsoft.com/office/drawing/2014/main" id="{E3E5EE03-FBF6-46F5-8085-716AC6CE1C8C}"/>
              </a:ext>
            </a:extLst>
          </p:cNvPr>
          <p:cNvSpPr>
            <a:spLocks noGrp="1"/>
          </p:cNvSpPr>
          <p:nvPr>
            <p:ph type="title"/>
          </p:nvPr>
        </p:nvSpPr>
        <p:spPr/>
        <p:txBody>
          <a:bodyPr/>
          <a:lstStyle/>
          <a:p>
            <a:pPr lvl="0"/>
            <a:r>
              <a:rPr lang="en-US" dirty="0" smtClean="0"/>
              <a:t>Organization </a:t>
            </a:r>
            <a:r>
              <a:rPr lang="en-US" b="0" dirty="0" smtClean="0">
                <a:solidFill>
                  <a:srgbClr val="FFC000"/>
                </a:solidFill>
              </a:rPr>
              <a:t>Plan</a:t>
            </a:r>
            <a:endParaRPr lang="en-US" b="0" dirty="0">
              <a:solidFill>
                <a:srgbClr val="FFC000"/>
              </a:solidFill>
            </a:endParaRPr>
          </a:p>
        </p:txBody>
      </p:sp>
      <p:sp>
        <p:nvSpPr>
          <p:cNvPr id="16" name="Content Placeholder 15">
            <a:extLst>
              <a:ext uri="{FF2B5EF4-FFF2-40B4-BE49-F238E27FC236}">
                <a16:creationId xmlns="" xmlns:a16="http://schemas.microsoft.com/office/drawing/2014/main" id="{1DCFA8A2-3FB8-48CA-933D-0800A9D2A2A2}"/>
              </a:ext>
            </a:extLst>
          </p:cNvPr>
          <p:cNvSpPr>
            <a:spLocks noGrp="1"/>
          </p:cNvSpPr>
          <p:nvPr>
            <p:ph idx="1"/>
          </p:nvPr>
        </p:nvSpPr>
        <p:spPr>
          <a:xfrm>
            <a:off x="518678" y="1990165"/>
            <a:ext cx="10835122" cy="4186798"/>
          </a:xfrm>
        </p:spPr>
        <p:txBody>
          <a:bodyPr/>
          <a:lstStyle/>
          <a:p>
            <a:pPr>
              <a:buClr>
                <a:srgbClr val="EAB200"/>
              </a:buClr>
            </a:pPr>
            <a:r>
              <a:rPr lang="en-IN" dirty="0"/>
              <a:t>SURVEY TEAM – They prepare a survey for the unemployed people who are </a:t>
            </a:r>
            <a:r>
              <a:rPr lang="en-IN" dirty="0" smtClean="0"/>
              <a:t>jobless. </a:t>
            </a:r>
          </a:p>
          <a:p>
            <a:pPr>
              <a:buClr>
                <a:srgbClr val="EAB200"/>
              </a:buClr>
            </a:pPr>
            <a:r>
              <a:rPr lang="en-IN" dirty="0" smtClean="0"/>
              <a:t>MANAGEMENT </a:t>
            </a:r>
            <a:r>
              <a:rPr lang="en-IN" dirty="0"/>
              <a:t>TEAM – They categorise into many different ways and they provide to the technical </a:t>
            </a:r>
            <a:r>
              <a:rPr lang="en-IN" dirty="0" smtClean="0"/>
              <a:t>team. </a:t>
            </a:r>
          </a:p>
          <a:p>
            <a:pPr>
              <a:buClr>
                <a:srgbClr val="EAB200"/>
              </a:buClr>
            </a:pPr>
            <a:r>
              <a:rPr lang="en-IN" dirty="0" smtClean="0"/>
              <a:t>TECHNICAL </a:t>
            </a:r>
            <a:r>
              <a:rPr lang="en-IN" dirty="0"/>
              <a:t>TEAM – So they will start designing the whole thing in such a way that the user will be easily able to identify his suitable job and also the design will be made </a:t>
            </a:r>
            <a:r>
              <a:rPr lang="en-IN" dirty="0" smtClean="0"/>
              <a:t>neatly.</a:t>
            </a:r>
          </a:p>
          <a:p>
            <a:pPr>
              <a:buClr>
                <a:srgbClr val="EAB200"/>
              </a:buClr>
            </a:pPr>
            <a:r>
              <a:rPr lang="en-IN" dirty="0" smtClean="0"/>
              <a:t>MARKETING </a:t>
            </a:r>
            <a:r>
              <a:rPr lang="en-IN" dirty="0"/>
              <a:t>TEAM – So after the product is ready the marketing team will approach the unemployed ones and explain the procedure he is suppose to </a:t>
            </a:r>
            <a:r>
              <a:rPr lang="en-IN" dirty="0" smtClean="0"/>
              <a:t>do.</a:t>
            </a:r>
          </a:p>
          <a:p>
            <a:pPr>
              <a:buClr>
                <a:srgbClr val="EAB200"/>
              </a:buClr>
            </a:pPr>
            <a:r>
              <a:rPr lang="en-IN" dirty="0" smtClean="0"/>
              <a:t>BUISINESS </a:t>
            </a:r>
            <a:r>
              <a:rPr lang="en-IN" dirty="0"/>
              <a:t>TEAM – Actually they are the ones who will manage the whole </a:t>
            </a:r>
            <a:r>
              <a:rPr lang="en-IN" dirty="0" smtClean="0"/>
              <a:t>organisation. </a:t>
            </a:r>
            <a:endParaRPr lang="en-US" dirty="0"/>
          </a:p>
          <a:p>
            <a:pPr lvl="0">
              <a:buClr>
                <a:schemeClr val="accent2"/>
              </a:buClr>
            </a:pPr>
            <a:endParaRPr lang="en-US" dirty="0"/>
          </a:p>
          <a:p>
            <a:pPr>
              <a:buClr>
                <a:schemeClr val="accent2"/>
              </a:buClr>
            </a:pPr>
            <a:endParaRPr lang="en-US" dirty="0"/>
          </a:p>
          <a:p>
            <a:pPr lvl="0">
              <a:buClr>
                <a:schemeClr val="accent2"/>
              </a:buClr>
            </a:pPr>
            <a:endParaRPr lang="en-US" dirty="0"/>
          </a:p>
          <a:p>
            <a:pPr>
              <a:buClr>
                <a:schemeClr val="accent2"/>
              </a:buClr>
            </a:pPr>
            <a:endParaRPr lang="en-US" dirty="0"/>
          </a:p>
          <a:p>
            <a:pPr lvl="0">
              <a:buClr>
                <a:schemeClr val="accent2"/>
              </a:buClr>
            </a:pPr>
            <a:endParaRPr lang="en-US" dirty="0"/>
          </a:p>
          <a:p>
            <a:pPr>
              <a:buClr>
                <a:schemeClr val="accent2"/>
              </a:buClr>
            </a:pPr>
            <a:endParaRPr lang="en-US" dirty="0" smtClean="0"/>
          </a:p>
        </p:txBody>
      </p:sp>
      <p:sp>
        <p:nvSpPr>
          <p:cNvPr id="11" name="Rectangle 10"/>
          <p:cNvSpPr/>
          <p:nvPr/>
        </p:nvSpPr>
        <p:spPr>
          <a:xfrm>
            <a:off x="11133323" y="286603"/>
            <a:ext cx="849411" cy="5868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 xmlns:a16="http://schemas.microsoft.com/office/drawing/2014/main" id="{94DF2E04-7632-4FED-B0BF-8FB243D982A3}"/>
              </a:ext>
            </a:extLst>
          </p:cNvPr>
          <p:cNvSpPr txBox="1"/>
          <p:nvPr/>
        </p:nvSpPr>
        <p:spPr>
          <a:xfrm>
            <a:off x="10970786" y="262628"/>
            <a:ext cx="800219" cy="584775"/>
          </a:xfrm>
          <a:prstGeom prst="rect">
            <a:avLst/>
          </a:prstGeom>
          <a:noFill/>
        </p:spPr>
        <p:txBody>
          <a:bodyPr wrap="none" rtlCol="0">
            <a:spAutoFit/>
          </a:bodyPr>
          <a:lstStyle/>
          <a:p>
            <a:r>
              <a:rPr lang="en-US" sz="3200" b="1" dirty="0" smtClean="0">
                <a:solidFill>
                  <a:schemeClr val="bg1"/>
                </a:solidFill>
                <a:latin typeface="Arial Black" panose="020B0A04020102020204" pitchFamily="34" charset="0"/>
              </a:rPr>
              <a:t>CS</a:t>
            </a:r>
            <a:endParaRPr lang="en-US" sz="3200" b="1" dirty="0">
              <a:solidFill>
                <a:schemeClr val="bg1"/>
              </a:solidFill>
              <a:latin typeface="Arial Black" panose="020B0A04020102020204" pitchFamily="34" charset="0"/>
            </a:endParaRPr>
          </a:p>
        </p:txBody>
      </p:sp>
    </p:spTree>
    <p:extLst>
      <p:ext uri="{BB962C8B-B14F-4D97-AF65-F5344CB8AC3E}">
        <p14:creationId xmlns="" xmlns:p14="http://schemas.microsoft.com/office/powerpoint/2010/main" val="27647273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a:extLst>
              <a:ext uri="{FF2B5EF4-FFF2-40B4-BE49-F238E27FC236}">
                <a16:creationId xmlns=""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Credence Services </a:t>
            </a:r>
          </a:p>
        </p:txBody>
      </p:sp>
      <p:sp>
        <p:nvSpPr>
          <p:cNvPr id="21" name="Slide Number Placeholder 5">
            <a:extLst>
              <a:ext uri="{FF2B5EF4-FFF2-40B4-BE49-F238E27FC236}">
                <a16:creationId xmlns=""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23</a:t>
            </a:fld>
            <a:endParaRPr lang="en-US" dirty="0"/>
          </a:p>
        </p:txBody>
      </p:sp>
      <p:sp>
        <p:nvSpPr>
          <p:cNvPr id="14" name="Title 13">
            <a:extLst>
              <a:ext uri="{FF2B5EF4-FFF2-40B4-BE49-F238E27FC236}">
                <a16:creationId xmlns="" xmlns:a16="http://schemas.microsoft.com/office/drawing/2014/main" id="{E3E5EE03-FBF6-46F5-8085-716AC6CE1C8C}"/>
              </a:ext>
            </a:extLst>
          </p:cNvPr>
          <p:cNvSpPr>
            <a:spLocks noGrp="1"/>
          </p:cNvSpPr>
          <p:nvPr>
            <p:ph type="title"/>
          </p:nvPr>
        </p:nvSpPr>
        <p:spPr/>
        <p:txBody>
          <a:bodyPr/>
          <a:lstStyle/>
          <a:p>
            <a:pPr lvl="0"/>
            <a:r>
              <a:rPr lang="en-US" dirty="0" smtClean="0"/>
              <a:t>Organization </a:t>
            </a:r>
            <a:r>
              <a:rPr lang="en-US" b="0" dirty="0" smtClean="0">
                <a:solidFill>
                  <a:srgbClr val="FFC000"/>
                </a:solidFill>
              </a:rPr>
              <a:t>Plan</a:t>
            </a:r>
            <a:endParaRPr lang="en-US" b="0" dirty="0">
              <a:solidFill>
                <a:srgbClr val="FFC000"/>
              </a:solidFill>
            </a:endParaRPr>
          </a:p>
        </p:txBody>
      </p:sp>
      <p:sp>
        <p:nvSpPr>
          <p:cNvPr id="16" name="Content Placeholder 15">
            <a:extLst>
              <a:ext uri="{FF2B5EF4-FFF2-40B4-BE49-F238E27FC236}">
                <a16:creationId xmlns="" xmlns:a16="http://schemas.microsoft.com/office/drawing/2014/main" id="{1DCFA8A2-3FB8-48CA-933D-0800A9D2A2A2}"/>
              </a:ext>
            </a:extLst>
          </p:cNvPr>
          <p:cNvSpPr>
            <a:spLocks noGrp="1"/>
          </p:cNvSpPr>
          <p:nvPr>
            <p:ph idx="1"/>
          </p:nvPr>
        </p:nvSpPr>
        <p:spPr>
          <a:xfrm>
            <a:off x="306948" y="1380972"/>
            <a:ext cx="11675785" cy="4505039"/>
          </a:xfrm>
        </p:spPr>
        <p:txBody>
          <a:bodyPr/>
          <a:lstStyle/>
          <a:p>
            <a:pPr>
              <a:buClr>
                <a:srgbClr val="EAB200"/>
              </a:buClr>
            </a:pPr>
            <a:r>
              <a:rPr lang="en-IN" dirty="0"/>
              <a:t>For the whole organisation plan the survey will first start preparing a survey regarding what kinds of jobs are vacant and they will start noting </a:t>
            </a:r>
            <a:r>
              <a:rPr lang="en-IN" dirty="0" smtClean="0"/>
              <a:t>it.</a:t>
            </a:r>
          </a:p>
          <a:p>
            <a:pPr>
              <a:buClr>
                <a:srgbClr val="EAB200"/>
              </a:buClr>
            </a:pPr>
            <a:r>
              <a:rPr lang="en-IN" dirty="0" smtClean="0"/>
              <a:t>The </a:t>
            </a:r>
            <a:r>
              <a:rPr lang="en-IN" dirty="0"/>
              <a:t>survey will be given to the management team and the management team will categorise the jobs from small scale to large scale </a:t>
            </a:r>
            <a:r>
              <a:rPr lang="en-IN" dirty="0" smtClean="0"/>
              <a:t>jobs.</a:t>
            </a:r>
          </a:p>
          <a:p>
            <a:pPr>
              <a:buClr>
                <a:srgbClr val="EAB200"/>
              </a:buClr>
            </a:pPr>
            <a:r>
              <a:rPr lang="en-IN" dirty="0" smtClean="0"/>
              <a:t>After </a:t>
            </a:r>
            <a:r>
              <a:rPr lang="en-IN" dirty="0"/>
              <a:t>categorising the technical team will have to design the whole thing and should connect to the databases for that large servers have to be maintained in such a way they should not be anything wrong with the server even though there would be a problem the technical team should be able to fix it. So that when a user want to apply for a job he </a:t>
            </a:r>
            <a:r>
              <a:rPr lang="en-IN" dirty="0" smtClean="0"/>
              <a:t>should not </a:t>
            </a:r>
            <a:r>
              <a:rPr lang="en-IN" dirty="0"/>
              <a:t>face any problem with </a:t>
            </a:r>
            <a:r>
              <a:rPr lang="en-IN" dirty="0" smtClean="0"/>
              <a:t>it.</a:t>
            </a:r>
          </a:p>
          <a:p>
            <a:pPr>
              <a:buClr>
                <a:srgbClr val="EAB200"/>
              </a:buClr>
            </a:pPr>
            <a:r>
              <a:rPr lang="en-IN" dirty="0" smtClean="0"/>
              <a:t>The </a:t>
            </a:r>
            <a:r>
              <a:rPr lang="en-IN" dirty="0"/>
              <a:t>marketing team has a job to let the people know that there shouldn’t be any unemployment and bringing out the unemployed ones and make them employed </a:t>
            </a:r>
            <a:endParaRPr lang="en-IN" dirty="0" smtClean="0"/>
          </a:p>
          <a:p>
            <a:pPr>
              <a:buClr>
                <a:srgbClr val="EAB200"/>
              </a:buClr>
            </a:pPr>
            <a:r>
              <a:rPr lang="en-IN" dirty="0" smtClean="0"/>
              <a:t>Business </a:t>
            </a:r>
            <a:r>
              <a:rPr lang="en-IN" dirty="0"/>
              <a:t>teams job is most important they have to make sure that everything is going well because they are ones who started the job. Right from the survey to the marketing they will have to check. </a:t>
            </a:r>
          </a:p>
          <a:p>
            <a:pPr>
              <a:buClr>
                <a:schemeClr val="accent2"/>
              </a:buClr>
            </a:pPr>
            <a:endParaRPr lang="en-US" dirty="0"/>
          </a:p>
          <a:p>
            <a:pPr lvl="0">
              <a:buClr>
                <a:schemeClr val="accent2"/>
              </a:buClr>
            </a:pPr>
            <a:endParaRPr lang="en-US" dirty="0"/>
          </a:p>
          <a:p>
            <a:pPr>
              <a:buClr>
                <a:schemeClr val="accent2"/>
              </a:buClr>
            </a:pPr>
            <a:endParaRPr lang="en-US" dirty="0"/>
          </a:p>
          <a:p>
            <a:pPr lvl="0">
              <a:buClr>
                <a:schemeClr val="accent2"/>
              </a:buClr>
            </a:pPr>
            <a:endParaRPr lang="en-US" dirty="0"/>
          </a:p>
          <a:p>
            <a:pPr>
              <a:buClr>
                <a:schemeClr val="accent2"/>
              </a:buClr>
            </a:pPr>
            <a:endParaRPr lang="en-US" dirty="0"/>
          </a:p>
          <a:p>
            <a:pPr lvl="0">
              <a:buClr>
                <a:schemeClr val="accent2"/>
              </a:buClr>
            </a:pPr>
            <a:endParaRPr lang="en-US" dirty="0"/>
          </a:p>
          <a:p>
            <a:pPr>
              <a:buClr>
                <a:schemeClr val="accent2"/>
              </a:buClr>
            </a:pPr>
            <a:endParaRPr lang="en-US" dirty="0" smtClean="0"/>
          </a:p>
        </p:txBody>
      </p:sp>
      <p:sp>
        <p:nvSpPr>
          <p:cNvPr id="11" name="Rectangle 10"/>
          <p:cNvSpPr/>
          <p:nvPr/>
        </p:nvSpPr>
        <p:spPr>
          <a:xfrm>
            <a:off x="11133323" y="286603"/>
            <a:ext cx="849411" cy="5868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 xmlns:a16="http://schemas.microsoft.com/office/drawing/2014/main" id="{94DF2E04-7632-4FED-B0BF-8FB243D982A3}"/>
              </a:ext>
            </a:extLst>
          </p:cNvPr>
          <p:cNvSpPr txBox="1"/>
          <p:nvPr/>
        </p:nvSpPr>
        <p:spPr>
          <a:xfrm>
            <a:off x="10970786" y="262628"/>
            <a:ext cx="800219" cy="584775"/>
          </a:xfrm>
          <a:prstGeom prst="rect">
            <a:avLst/>
          </a:prstGeom>
          <a:noFill/>
        </p:spPr>
        <p:txBody>
          <a:bodyPr wrap="none" rtlCol="0">
            <a:spAutoFit/>
          </a:bodyPr>
          <a:lstStyle/>
          <a:p>
            <a:r>
              <a:rPr lang="en-US" sz="3200" b="1" dirty="0" smtClean="0">
                <a:solidFill>
                  <a:schemeClr val="bg1"/>
                </a:solidFill>
                <a:latin typeface="Arial Black" panose="020B0A04020102020204" pitchFamily="34" charset="0"/>
              </a:rPr>
              <a:t>CS</a:t>
            </a:r>
            <a:endParaRPr lang="en-US" sz="3200" b="1" dirty="0">
              <a:solidFill>
                <a:schemeClr val="bg1"/>
              </a:solidFill>
              <a:latin typeface="Arial Black" panose="020B0A04020102020204" pitchFamily="34" charset="0"/>
            </a:endParaRPr>
          </a:p>
        </p:txBody>
      </p:sp>
    </p:spTree>
    <p:extLst>
      <p:ext uri="{BB962C8B-B14F-4D97-AF65-F5344CB8AC3E}">
        <p14:creationId xmlns="" xmlns:p14="http://schemas.microsoft.com/office/powerpoint/2010/main" val="37416259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E3E5EE03-FBF6-46F5-8085-716AC6CE1C8C}"/>
              </a:ext>
            </a:extLst>
          </p:cNvPr>
          <p:cNvSpPr>
            <a:spLocks noGrp="1"/>
          </p:cNvSpPr>
          <p:nvPr>
            <p:ph type="title"/>
          </p:nvPr>
        </p:nvSpPr>
        <p:spPr>
          <a:xfrm>
            <a:off x="518678" y="555015"/>
            <a:ext cx="8333222" cy="1147969"/>
          </a:xfrm>
        </p:spPr>
        <p:txBody>
          <a:bodyPr/>
          <a:lstStyle/>
          <a:p>
            <a:pPr lvl="0"/>
            <a:r>
              <a:rPr lang="en-US" dirty="0" smtClean="0"/>
              <a:t>Operational </a:t>
            </a:r>
            <a:r>
              <a:rPr lang="en-US" b="0" dirty="0" smtClean="0">
                <a:solidFill>
                  <a:srgbClr val="FFC000"/>
                </a:solidFill>
              </a:rPr>
              <a:t>Plan</a:t>
            </a:r>
            <a:endParaRPr lang="en-US" b="0" dirty="0">
              <a:solidFill>
                <a:srgbClr val="FFC000"/>
              </a:solidFill>
            </a:endParaRPr>
          </a:p>
        </p:txBody>
      </p:sp>
      <p:sp>
        <p:nvSpPr>
          <p:cNvPr id="16" name="Content Placeholder 15">
            <a:extLst>
              <a:ext uri="{FF2B5EF4-FFF2-40B4-BE49-F238E27FC236}">
                <a16:creationId xmlns="" xmlns:a16="http://schemas.microsoft.com/office/drawing/2014/main" id="{1DCFA8A2-3FB8-48CA-933D-0800A9D2A2A2}"/>
              </a:ext>
            </a:extLst>
          </p:cNvPr>
          <p:cNvSpPr>
            <a:spLocks noGrp="1"/>
          </p:cNvSpPr>
          <p:nvPr>
            <p:ph sz="half" idx="13"/>
          </p:nvPr>
        </p:nvSpPr>
        <p:spPr>
          <a:xfrm>
            <a:off x="518678" y="2343013"/>
            <a:ext cx="10192796" cy="4013337"/>
          </a:xfrm>
        </p:spPr>
        <p:txBody>
          <a:bodyPr/>
          <a:lstStyle/>
          <a:p>
            <a:pPr>
              <a:buClr>
                <a:schemeClr val="accent2"/>
              </a:buClr>
            </a:pPr>
            <a:r>
              <a:rPr lang="en-US" altLang="en-GB" dirty="0">
                <a:cs typeface="Times New Roman" panose="02020603050405020304" charset="0"/>
              </a:rPr>
              <a:t>Description of our objective and </a:t>
            </a:r>
            <a:r>
              <a:rPr lang="en-US" altLang="en-GB" dirty="0" smtClean="0">
                <a:cs typeface="Times New Roman" panose="02020603050405020304" charset="0"/>
              </a:rPr>
              <a:t>mission.</a:t>
            </a:r>
          </a:p>
          <a:p>
            <a:pPr>
              <a:buClr>
                <a:schemeClr val="accent2"/>
              </a:buClr>
            </a:pPr>
            <a:r>
              <a:rPr lang="en-US" altLang="en-GB" dirty="0">
                <a:latin typeface="Calibri" pitchFamily="34" charset="0"/>
                <a:cs typeface="Calibri" pitchFamily="34" charset="0"/>
              </a:rPr>
              <a:t>Users of our </a:t>
            </a:r>
            <a:r>
              <a:rPr lang="en-US" altLang="en-GB" dirty="0" smtClean="0">
                <a:latin typeface="Calibri" pitchFamily="34" charset="0"/>
                <a:cs typeface="Calibri" pitchFamily="34" charset="0"/>
              </a:rPr>
              <a:t>platform </a:t>
            </a:r>
            <a:r>
              <a:rPr lang="en-US" altLang="en-GB" dirty="0">
                <a:latin typeface="Calibri" pitchFamily="34" charset="0"/>
                <a:cs typeface="Calibri" pitchFamily="34" charset="0"/>
              </a:rPr>
              <a:t>are the applicants who apply for the </a:t>
            </a:r>
            <a:r>
              <a:rPr lang="en-US" altLang="en-GB" dirty="0" smtClean="0">
                <a:latin typeface="Calibri" pitchFamily="34" charset="0"/>
                <a:cs typeface="Calibri" pitchFamily="34" charset="0"/>
              </a:rPr>
              <a:t>job.</a:t>
            </a:r>
          </a:p>
          <a:p>
            <a:pPr>
              <a:buClr>
                <a:schemeClr val="accent2"/>
              </a:buClr>
            </a:pPr>
            <a:r>
              <a:rPr lang="en-US" altLang="en-GB" dirty="0">
                <a:latin typeface="Calibri" pitchFamily="34" charset="0"/>
                <a:cs typeface="Calibri" pitchFamily="34" charset="0"/>
              </a:rPr>
              <a:t>For educated users they can login using their E-mail ID or Password. </a:t>
            </a:r>
          </a:p>
          <a:p>
            <a:pPr>
              <a:buClr>
                <a:schemeClr val="accent2"/>
              </a:buClr>
            </a:pPr>
            <a:r>
              <a:rPr lang="en-US" altLang="en-GB" dirty="0">
                <a:latin typeface="Calibri" pitchFamily="34" charset="0"/>
                <a:cs typeface="Calibri" pitchFamily="34" charset="0"/>
              </a:rPr>
              <a:t>For Uneducated users they can login using their aadhar card number /ration card number.</a:t>
            </a:r>
          </a:p>
          <a:p>
            <a:pPr>
              <a:buClr>
                <a:schemeClr val="accent2"/>
              </a:buClr>
            </a:pPr>
            <a:r>
              <a:rPr lang="en-US" altLang="en-GB" dirty="0" smtClean="0">
                <a:latin typeface="Calibri" pitchFamily="34" charset="0"/>
                <a:cs typeface="Calibri" pitchFamily="34" charset="0"/>
              </a:rPr>
              <a:t>Personal </a:t>
            </a:r>
            <a:r>
              <a:rPr lang="en-US" altLang="en-GB" dirty="0">
                <a:latin typeface="Calibri" pitchFamily="34" charset="0"/>
                <a:cs typeface="Calibri" pitchFamily="34" charset="0"/>
              </a:rPr>
              <a:t>details(Like password ,Email ID etc.) of the user are protected and </a:t>
            </a:r>
            <a:r>
              <a:rPr lang="en-US" altLang="en-GB" dirty="0" smtClean="0">
                <a:latin typeface="Calibri" pitchFamily="34" charset="0"/>
                <a:cs typeface="Calibri" pitchFamily="34" charset="0"/>
              </a:rPr>
              <a:t>safe.</a:t>
            </a:r>
            <a:endParaRPr lang="en-US" altLang="en-GB" dirty="0">
              <a:latin typeface="Calibri" pitchFamily="34" charset="0"/>
              <a:cs typeface="Calibri" pitchFamily="34" charset="0"/>
            </a:endParaRPr>
          </a:p>
          <a:p>
            <a:pPr>
              <a:buClr>
                <a:schemeClr val="accent2"/>
              </a:buClr>
            </a:pPr>
            <a:r>
              <a:rPr lang="en-US" altLang="en-GB" dirty="0" err="1">
                <a:latin typeface="Calibri" pitchFamily="34" charset="0"/>
                <a:cs typeface="Calibri" pitchFamily="34" charset="0"/>
              </a:rPr>
              <a:t>Chatbot</a:t>
            </a:r>
            <a:r>
              <a:rPr lang="en-US" altLang="en-GB" dirty="0">
                <a:latin typeface="Calibri" pitchFamily="34" charset="0"/>
                <a:cs typeface="Calibri" pitchFamily="34" charset="0"/>
              </a:rPr>
              <a:t> will be </a:t>
            </a:r>
            <a:r>
              <a:rPr lang="en-US" altLang="en-GB" dirty="0" err="1">
                <a:latin typeface="Calibri" pitchFamily="34" charset="0"/>
                <a:cs typeface="Calibri" pitchFamily="34" charset="0"/>
              </a:rPr>
              <a:t>avaliable</a:t>
            </a:r>
            <a:r>
              <a:rPr lang="en-US" altLang="en-GB" dirty="0">
                <a:latin typeface="Calibri" pitchFamily="34" charset="0"/>
                <a:cs typeface="Calibri" pitchFamily="34" charset="0"/>
              </a:rPr>
              <a:t> at the right end corner of the page .When the user logs in . </a:t>
            </a:r>
            <a:r>
              <a:rPr lang="en-US" altLang="en-GB" dirty="0" err="1">
                <a:latin typeface="Calibri" pitchFamily="34" charset="0"/>
                <a:cs typeface="Calibri" pitchFamily="34" charset="0"/>
              </a:rPr>
              <a:t>Here,he</a:t>
            </a:r>
            <a:r>
              <a:rPr lang="en-US" altLang="en-GB" dirty="0">
                <a:latin typeface="Calibri" pitchFamily="34" charset="0"/>
                <a:cs typeface="Calibri" pitchFamily="34" charset="0"/>
              </a:rPr>
              <a:t>/she can ask the queries they have.</a:t>
            </a:r>
          </a:p>
          <a:p>
            <a:pPr>
              <a:buClr>
                <a:schemeClr val="accent2"/>
              </a:buClr>
            </a:pPr>
            <a:endParaRPr lang="en-US" altLang="en-GB" dirty="0">
              <a:latin typeface="Times New Roman" panose="02020603050405020304" charset="0"/>
              <a:cs typeface="Times New Roman" panose="02020603050405020304" charset="0"/>
            </a:endParaRPr>
          </a:p>
          <a:p>
            <a:pPr>
              <a:buClr>
                <a:schemeClr val="accent2"/>
              </a:buClr>
            </a:pPr>
            <a:endParaRPr lang="en-US" dirty="0"/>
          </a:p>
          <a:p>
            <a:pPr lvl="0">
              <a:buClr>
                <a:schemeClr val="accent2"/>
              </a:buClr>
            </a:pPr>
            <a:endParaRPr lang="en-US" dirty="0"/>
          </a:p>
          <a:p>
            <a:pPr>
              <a:buClr>
                <a:schemeClr val="accent2"/>
              </a:buClr>
            </a:pPr>
            <a:endParaRPr lang="en-US" dirty="0"/>
          </a:p>
          <a:p>
            <a:pPr lvl="0">
              <a:buClr>
                <a:schemeClr val="accent2"/>
              </a:buClr>
            </a:pPr>
            <a:endParaRPr lang="en-US" dirty="0"/>
          </a:p>
          <a:p>
            <a:pPr>
              <a:buClr>
                <a:schemeClr val="accent2"/>
              </a:buClr>
            </a:pPr>
            <a:endParaRPr lang="en-US" dirty="0"/>
          </a:p>
          <a:p>
            <a:pPr lvl="0">
              <a:buClr>
                <a:schemeClr val="accent2"/>
              </a:buClr>
            </a:pPr>
            <a:endParaRPr lang="en-US" dirty="0"/>
          </a:p>
          <a:p>
            <a:pPr>
              <a:buClr>
                <a:schemeClr val="accent2"/>
              </a:buClr>
            </a:pPr>
            <a:endParaRPr lang="en-US" dirty="0" smtClean="0"/>
          </a:p>
        </p:txBody>
      </p:sp>
      <p:sp>
        <p:nvSpPr>
          <p:cNvPr id="20" name="Footer Placeholder 4">
            <a:extLst>
              <a:ext uri="{FF2B5EF4-FFF2-40B4-BE49-F238E27FC236}">
                <a16:creationId xmlns=""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Credence Services </a:t>
            </a:r>
          </a:p>
        </p:txBody>
      </p:sp>
      <p:sp>
        <p:nvSpPr>
          <p:cNvPr id="21" name="Slide Number Placeholder 5">
            <a:extLst>
              <a:ext uri="{FF2B5EF4-FFF2-40B4-BE49-F238E27FC236}">
                <a16:creationId xmlns=""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24</a:t>
            </a:fld>
            <a:endParaRPr lang="en-US" dirty="0"/>
          </a:p>
        </p:txBody>
      </p:sp>
      <p:sp>
        <p:nvSpPr>
          <p:cNvPr id="11" name="Rectangle 10"/>
          <p:cNvSpPr/>
          <p:nvPr/>
        </p:nvSpPr>
        <p:spPr>
          <a:xfrm>
            <a:off x="11133323" y="286603"/>
            <a:ext cx="849411" cy="5868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 xmlns:a16="http://schemas.microsoft.com/office/drawing/2014/main" id="{94DF2E04-7632-4FED-B0BF-8FB243D982A3}"/>
              </a:ext>
            </a:extLst>
          </p:cNvPr>
          <p:cNvSpPr txBox="1"/>
          <p:nvPr/>
        </p:nvSpPr>
        <p:spPr>
          <a:xfrm>
            <a:off x="10970786" y="262628"/>
            <a:ext cx="800219" cy="584775"/>
          </a:xfrm>
          <a:prstGeom prst="rect">
            <a:avLst/>
          </a:prstGeom>
          <a:noFill/>
        </p:spPr>
        <p:txBody>
          <a:bodyPr wrap="none" rtlCol="0">
            <a:spAutoFit/>
          </a:bodyPr>
          <a:lstStyle/>
          <a:p>
            <a:r>
              <a:rPr lang="en-US" sz="3200" b="1" dirty="0" smtClean="0">
                <a:solidFill>
                  <a:schemeClr val="bg1"/>
                </a:solidFill>
                <a:latin typeface="Arial Black" panose="020B0A04020102020204" pitchFamily="34" charset="0"/>
              </a:rPr>
              <a:t>CS</a:t>
            </a:r>
            <a:endParaRPr lang="en-US" sz="3200" b="1" dirty="0">
              <a:solidFill>
                <a:schemeClr val="bg1"/>
              </a:solidFill>
              <a:latin typeface="Arial Black" panose="020B0A04020102020204" pitchFamily="34" charset="0"/>
            </a:endParaRPr>
          </a:p>
        </p:txBody>
      </p:sp>
    </p:spTree>
    <p:extLst>
      <p:ext uri="{BB962C8B-B14F-4D97-AF65-F5344CB8AC3E}">
        <p14:creationId xmlns="" xmlns:p14="http://schemas.microsoft.com/office/powerpoint/2010/main" val="4954715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E3E5EE03-FBF6-46F5-8085-716AC6CE1C8C}"/>
              </a:ext>
            </a:extLst>
          </p:cNvPr>
          <p:cNvSpPr>
            <a:spLocks noGrp="1"/>
          </p:cNvSpPr>
          <p:nvPr>
            <p:ph type="title"/>
          </p:nvPr>
        </p:nvSpPr>
        <p:spPr>
          <a:xfrm>
            <a:off x="518678" y="555015"/>
            <a:ext cx="8333222" cy="1147969"/>
          </a:xfrm>
        </p:spPr>
        <p:txBody>
          <a:bodyPr/>
          <a:lstStyle/>
          <a:p>
            <a:pPr lvl="0"/>
            <a:r>
              <a:rPr lang="en-US" dirty="0" smtClean="0"/>
              <a:t>Operational </a:t>
            </a:r>
            <a:r>
              <a:rPr lang="en-US" b="0" dirty="0" smtClean="0">
                <a:solidFill>
                  <a:srgbClr val="FFC000"/>
                </a:solidFill>
              </a:rPr>
              <a:t>Plan</a:t>
            </a:r>
            <a:endParaRPr lang="en-US" b="0" dirty="0">
              <a:solidFill>
                <a:srgbClr val="FFC000"/>
              </a:solidFill>
            </a:endParaRPr>
          </a:p>
        </p:txBody>
      </p:sp>
      <p:sp>
        <p:nvSpPr>
          <p:cNvPr id="16" name="Content Placeholder 15">
            <a:extLst>
              <a:ext uri="{FF2B5EF4-FFF2-40B4-BE49-F238E27FC236}">
                <a16:creationId xmlns="" xmlns:a16="http://schemas.microsoft.com/office/drawing/2014/main" id="{1DCFA8A2-3FB8-48CA-933D-0800A9D2A2A2}"/>
              </a:ext>
            </a:extLst>
          </p:cNvPr>
          <p:cNvSpPr>
            <a:spLocks noGrp="1"/>
          </p:cNvSpPr>
          <p:nvPr>
            <p:ph sz="half" idx="13"/>
          </p:nvPr>
        </p:nvSpPr>
        <p:spPr>
          <a:xfrm>
            <a:off x="518678" y="2343013"/>
            <a:ext cx="10192796" cy="4013337"/>
          </a:xfrm>
        </p:spPr>
        <p:txBody>
          <a:bodyPr/>
          <a:lstStyle/>
          <a:p>
            <a:pPr>
              <a:buClr>
                <a:schemeClr val="accent2"/>
              </a:buClr>
            </a:pPr>
            <a:r>
              <a:rPr lang="en-US" altLang="en-GB" dirty="0">
                <a:latin typeface="Calibri" pitchFamily="34" charset="0"/>
                <a:cs typeface="Calibri" pitchFamily="34" charset="0"/>
              </a:rPr>
              <a:t>User can fill in his/her resume and apply for jobs on the field he/she is interested in or the user can provide the skills in the resume and can show it in his/her profile so that companies can directly </a:t>
            </a:r>
            <a:r>
              <a:rPr lang="en-US" altLang="en-GB" dirty="0" smtClean="0">
                <a:latin typeface="Calibri" pitchFamily="34" charset="0"/>
                <a:cs typeface="Calibri" pitchFamily="34" charset="0"/>
              </a:rPr>
              <a:t>approach </a:t>
            </a:r>
            <a:r>
              <a:rPr lang="en-US" altLang="en-GB" dirty="0">
                <a:latin typeface="Calibri" pitchFamily="34" charset="0"/>
                <a:cs typeface="Calibri" pitchFamily="34" charset="0"/>
              </a:rPr>
              <a:t>them</a:t>
            </a:r>
            <a:r>
              <a:rPr lang="en-US" altLang="en-GB" dirty="0" smtClean="0">
                <a:latin typeface="Calibri" pitchFamily="34" charset="0"/>
                <a:cs typeface="Calibri" pitchFamily="34" charset="0"/>
              </a:rPr>
              <a:t>.</a:t>
            </a:r>
          </a:p>
          <a:p>
            <a:pPr>
              <a:buClr>
                <a:schemeClr val="accent2"/>
              </a:buClr>
            </a:pPr>
            <a:r>
              <a:rPr lang="en-US" altLang="en-GB" dirty="0">
                <a:cs typeface="Times New Roman" panose="02020603050405020304" charset="0"/>
              </a:rPr>
              <a:t>User can go through the details of the company (</a:t>
            </a:r>
            <a:r>
              <a:rPr lang="en-US" altLang="en-GB" dirty="0" err="1">
                <a:cs typeface="Times New Roman" panose="02020603050405020304" charset="0"/>
              </a:rPr>
              <a:t>History,Current</a:t>
            </a:r>
            <a:r>
              <a:rPr lang="en-US" altLang="en-GB" dirty="0">
                <a:cs typeface="Times New Roman" panose="02020603050405020304" charset="0"/>
              </a:rPr>
              <a:t> </a:t>
            </a:r>
            <a:r>
              <a:rPr lang="en-US" altLang="en-GB" dirty="0" err="1">
                <a:cs typeface="Times New Roman" panose="02020603050405020304" charset="0"/>
              </a:rPr>
              <a:t>acheivements</a:t>
            </a:r>
            <a:r>
              <a:rPr lang="en-US" altLang="en-GB" dirty="0">
                <a:cs typeface="Times New Roman" panose="02020603050405020304" charset="0"/>
              </a:rPr>
              <a:t> and the company type).</a:t>
            </a:r>
          </a:p>
          <a:p>
            <a:pPr>
              <a:buClr>
                <a:schemeClr val="accent2"/>
              </a:buClr>
            </a:pPr>
            <a:r>
              <a:rPr lang="en-US" altLang="en-GB" dirty="0">
                <a:cs typeface="Times New Roman" panose="02020603050405020304" charset="0"/>
              </a:rPr>
              <a:t>User will be able to give his/her complaint in the feedback from .</a:t>
            </a:r>
          </a:p>
          <a:p>
            <a:pPr>
              <a:buClr>
                <a:schemeClr val="accent2"/>
              </a:buClr>
            </a:pPr>
            <a:r>
              <a:rPr lang="en-US" altLang="en-GB" dirty="0">
                <a:cs typeface="Times New Roman" panose="02020603050405020304" charset="0"/>
              </a:rPr>
              <a:t>User can also complaint through the </a:t>
            </a:r>
            <a:r>
              <a:rPr lang="en-US" altLang="en-GB" dirty="0" err="1">
                <a:cs typeface="Times New Roman" panose="02020603050405020304" charset="0"/>
              </a:rPr>
              <a:t>chatbox</a:t>
            </a:r>
            <a:r>
              <a:rPr lang="en-US" altLang="en-GB" dirty="0">
                <a:cs typeface="Times New Roman" panose="02020603050405020304" charset="0"/>
              </a:rPr>
              <a:t> </a:t>
            </a:r>
            <a:r>
              <a:rPr lang="en-US" altLang="en-GB" dirty="0" err="1">
                <a:cs typeface="Times New Roman" panose="02020603050405020304" charset="0"/>
              </a:rPr>
              <a:t>hence,immediate</a:t>
            </a:r>
            <a:r>
              <a:rPr lang="en-US" altLang="en-GB" dirty="0">
                <a:cs typeface="Times New Roman" panose="02020603050405020304" charset="0"/>
              </a:rPr>
              <a:t> action will be taken about the complaint given.</a:t>
            </a:r>
          </a:p>
          <a:p>
            <a:pPr>
              <a:buClr>
                <a:schemeClr val="accent2"/>
              </a:buClr>
            </a:pPr>
            <a:r>
              <a:rPr lang="en-US" altLang="en-GB" dirty="0">
                <a:cs typeface="Times New Roman" panose="02020603050405020304" charset="0"/>
              </a:rPr>
              <a:t>User can also interact with the company person who is hiring him. So they get to know what type of job the user is looking for .</a:t>
            </a:r>
          </a:p>
          <a:p>
            <a:pPr>
              <a:buClr>
                <a:schemeClr val="accent2"/>
              </a:buClr>
            </a:pPr>
            <a:endParaRPr lang="en-US" altLang="en-GB" dirty="0">
              <a:latin typeface="Calibri" pitchFamily="34" charset="0"/>
              <a:cs typeface="Calibri" pitchFamily="34" charset="0"/>
            </a:endParaRPr>
          </a:p>
          <a:p>
            <a:pPr>
              <a:buClr>
                <a:schemeClr val="accent2"/>
              </a:buClr>
            </a:pPr>
            <a:endParaRPr lang="en-US" altLang="en-GB" dirty="0">
              <a:latin typeface="Times New Roman" panose="02020603050405020304" charset="0"/>
              <a:cs typeface="Times New Roman" panose="02020603050405020304" charset="0"/>
            </a:endParaRPr>
          </a:p>
          <a:p>
            <a:pPr>
              <a:buClr>
                <a:schemeClr val="accent2"/>
              </a:buClr>
            </a:pPr>
            <a:endParaRPr lang="en-US" dirty="0"/>
          </a:p>
          <a:p>
            <a:pPr lvl="0">
              <a:buClr>
                <a:schemeClr val="accent2"/>
              </a:buClr>
            </a:pPr>
            <a:endParaRPr lang="en-US" dirty="0"/>
          </a:p>
          <a:p>
            <a:pPr>
              <a:buClr>
                <a:schemeClr val="accent2"/>
              </a:buClr>
            </a:pPr>
            <a:endParaRPr lang="en-US" dirty="0"/>
          </a:p>
          <a:p>
            <a:pPr lvl="0">
              <a:buClr>
                <a:schemeClr val="accent2"/>
              </a:buClr>
            </a:pPr>
            <a:endParaRPr lang="en-US" dirty="0"/>
          </a:p>
          <a:p>
            <a:pPr>
              <a:buClr>
                <a:schemeClr val="accent2"/>
              </a:buClr>
            </a:pPr>
            <a:endParaRPr lang="en-US" dirty="0"/>
          </a:p>
          <a:p>
            <a:pPr lvl="0">
              <a:buClr>
                <a:schemeClr val="accent2"/>
              </a:buClr>
            </a:pPr>
            <a:endParaRPr lang="en-US" dirty="0"/>
          </a:p>
          <a:p>
            <a:pPr>
              <a:buClr>
                <a:schemeClr val="accent2"/>
              </a:buClr>
            </a:pPr>
            <a:endParaRPr lang="en-US" dirty="0" smtClean="0"/>
          </a:p>
        </p:txBody>
      </p:sp>
      <p:sp>
        <p:nvSpPr>
          <p:cNvPr id="20" name="Footer Placeholder 4">
            <a:extLst>
              <a:ext uri="{FF2B5EF4-FFF2-40B4-BE49-F238E27FC236}">
                <a16:creationId xmlns=""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Credence Services </a:t>
            </a:r>
          </a:p>
        </p:txBody>
      </p:sp>
      <p:sp>
        <p:nvSpPr>
          <p:cNvPr id="21" name="Slide Number Placeholder 5">
            <a:extLst>
              <a:ext uri="{FF2B5EF4-FFF2-40B4-BE49-F238E27FC236}">
                <a16:creationId xmlns=""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25</a:t>
            </a:fld>
            <a:endParaRPr lang="en-US" dirty="0"/>
          </a:p>
        </p:txBody>
      </p:sp>
      <p:sp>
        <p:nvSpPr>
          <p:cNvPr id="11" name="Rectangle 10"/>
          <p:cNvSpPr/>
          <p:nvPr/>
        </p:nvSpPr>
        <p:spPr>
          <a:xfrm>
            <a:off x="11133323" y="286603"/>
            <a:ext cx="849411" cy="5868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 xmlns:a16="http://schemas.microsoft.com/office/drawing/2014/main" id="{94DF2E04-7632-4FED-B0BF-8FB243D982A3}"/>
              </a:ext>
            </a:extLst>
          </p:cNvPr>
          <p:cNvSpPr txBox="1"/>
          <p:nvPr/>
        </p:nvSpPr>
        <p:spPr>
          <a:xfrm>
            <a:off x="10970786" y="262628"/>
            <a:ext cx="800219" cy="584775"/>
          </a:xfrm>
          <a:prstGeom prst="rect">
            <a:avLst/>
          </a:prstGeom>
          <a:noFill/>
        </p:spPr>
        <p:txBody>
          <a:bodyPr wrap="none" rtlCol="0">
            <a:spAutoFit/>
          </a:bodyPr>
          <a:lstStyle/>
          <a:p>
            <a:r>
              <a:rPr lang="en-US" sz="3200" b="1" dirty="0" smtClean="0">
                <a:solidFill>
                  <a:schemeClr val="bg1"/>
                </a:solidFill>
                <a:latin typeface="Arial Black" panose="020B0A04020102020204" pitchFamily="34" charset="0"/>
              </a:rPr>
              <a:t>CS</a:t>
            </a:r>
            <a:endParaRPr lang="en-US" sz="3200" b="1" dirty="0">
              <a:solidFill>
                <a:schemeClr val="bg1"/>
              </a:solidFill>
              <a:latin typeface="Arial Black" panose="020B0A04020102020204" pitchFamily="34" charset="0"/>
            </a:endParaRPr>
          </a:p>
        </p:txBody>
      </p:sp>
    </p:spTree>
    <p:extLst>
      <p:ext uri="{BB962C8B-B14F-4D97-AF65-F5344CB8AC3E}">
        <p14:creationId xmlns="" xmlns:p14="http://schemas.microsoft.com/office/powerpoint/2010/main" val="12454628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E3E5EE03-FBF6-46F5-8085-716AC6CE1C8C}"/>
              </a:ext>
            </a:extLst>
          </p:cNvPr>
          <p:cNvSpPr>
            <a:spLocks noGrp="1"/>
          </p:cNvSpPr>
          <p:nvPr>
            <p:ph type="title"/>
          </p:nvPr>
        </p:nvSpPr>
        <p:spPr>
          <a:xfrm>
            <a:off x="518678" y="555015"/>
            <a:ext cx="8333222" cy="1147969"/>
          </a:xfrm>
        </p:spPr>
        <p:txBody>
          <a:bodyPr/>
          <a:lstStyle/>
          <a:p>
            <a:pPr lvl="0"/>
            <a:r>
              <a:rPr lang="en-US" dirty="0" smtClean="0"/>
              <a:t>Operational </a:t>
            </a:r>
            <a:r>
              <a:rPr lang="en-US" b="0" dirty="0" smtClean="0">
                <a:solidFill>
                  <a:srgbClr val="FFC000"/>
                </a:solidFill>
              </a:rPr>
              <a:t>Plan</a:t>
            </a:r>
            <a:endParaRPr lang="en-US" b="0" dirty="0">
              <a:solidFill>
                <a:srgbClr val="FFC000"/>
              </a:solidFill>
            </a:endParaRPr>
          </a:p>
        </p:txBody>
      </p:sp>
      <p:sp>
        <p:nvSpPr>
          <p:cNvPr id="16" name="Content Placeholder 15">
            <a:extLst>
              <a:ext uri="{FF2B5EF4-FFF2-40B4-BE49-F238E27FC236}">
                <a16:creationId xmlns="" xmlns:a16="http://schemas.microsoft.com/office/drawing/2014/main" id="{1DCFA8A2-3FB8-48CA-933D-0800A9D2A2A2}"/>
              </a:ext>
            </a:extLst>
          </p:cNvPr>
          <p:cNvSpPr>
            <a:spLocks noGrp="1"/>
          </p:cNvSpPr>
          <p:nvPr>
            <p:ph sz="half" idx="13"/>
          </p:nvPr>
        </p:nvSpPr>
        <p:spPr>
          <a:xfrm>
            <a:off x="518678" y="2343013"/>
            <a:ext cx="10192796" cy="4013337"/>
          </a:xfrm>
        </p:spPr>
        <p:txBody>
          <a:bodyPr/>
          <a:lstStyle/>
          <a:p>
            <a:pPr>
              <a:buClr>
                <a:schemeClr val="accent2"/>
              </a:buClr>
            </a:pPr>
            <a:r>
              <a:rPr lang="en-US" altLang="en-GB" dirty="0" smtClean="0">
                <a:cs typeface="Times New Roman" panose="02020603050405020304" charset="0"/>
              </a:rPr>
              <a:t>Here, user </a:t>
            </a:r>
            <a:r>
              <a:rPr lang="en-US" altLang="en-GB" dirty="0">
                <a:cs typeface="Times New Roman" panose="02020603050405020304" charset="0"/>
              </a:rPr>
              <a:t>can also search jobs on basis of his education </a:t>
            </a:r>
            <a:r>
              <a:rPr lang="en-US" altLang="en-GB" dirty="0" smtClean="0">
                <a:cs typeface="Times New Roman" panose="02020603050405020304" charset="0"/>
              </a:rPr>
              <a:t>qualification. </a:t>
            </a:r>
            <a:endParaRPr lang="en-US" altLang="en-GB" dirty="0">
              <a:cs typeface="Times New Roman" panose="02020603050405020304" charset="0"/>
            </a:endParaRPr>
          </a:p>
          <a:p>
            <a:pPr>
              <a:buClr>
                <a:schemeClr val="accent2"/>
              </a:buClr>
            </a:pPr>
            <a:r>
              <a:rPr lang="en-US" altLang="en-GB" dirty="0">
                <a:cs typeface="Times New Roman" panose="02020603050405020304" charset="0"/>
              </a:rPr>
              <a:t>For uneducated users the portal will be in their mother tongue so they can access every service provided by the portal. </a:t>
            </a:r>
          </a:p>
          <a:p>
            <a:pPr>
              <a:buClr>
                <a:schemeClr val="accent2"/>
              </a:buClr>
            </a:pPr>
            <a:r>
              <a:rPr lang="en-US" altLang="en-GB" dirty="0" smtClean="0">
                <a:latin typeface="Calibri" pitchFamily="34" charset="0"/>
                <a:cs typeface="Calibri" pitchFamily="34" charset="0"/>
              </a:rPr>
              <a:t>Provide call services to customers for uneducated to make the process easy for them to get the job.</a:t>
            </a:r>
            <a:endParaRPr lang="en-US" altLang="en-GB" dirty="0">
              <a:latin typeface="Calibri" pitchFamily="34" charset="0"/>
              <a:cs typeface="Calibri" pitchFamily="34" charset="0"/>
            </a:endParaRPr>
          </a:p>
          <a:p>
            <a:pPr>
              <a:buClr>
                <a:schemeClr val="accent2"/>
              </a:buClr>
            </a:pPr>
            <a:endParaRPr lang="en-US" altLang="en-GB" dirty="0">
              <a:latin typeface="Times New Roman" panose="02020603050405020304" charset="0"/>
              <a:cs typeface="Times New Roman" panose="02020603050405020304" charset="0"/>
            </a:endParaRPr>
          </a:p>
          <a:p>
            <a:pPr>
              <a:buClr>
                <a:schemeClr val="accent2"/>
              </a:buClr>
            </a:pPr>
            <a:endParaRPr lang="en-US" dirty="0"/>
          </a:p>
          <a:p>
            <a:pPr lvl="0">
              <a:buClr>
                <a:schemeClr val="accent2"/>
              </a:buClr>
            </a:pPr>
            <a:endParaRPr lang="en-US" dirty="0"/>
          </a:p>
          <a:p>
            <a:pPr>
              <a:buClr>
                <a:schemeClr val="accent2"/>
              </a:buClr>
            </a:pPr>
            <a:endParaRPr lang="en-US" dirty="0"/>
          </a:p>
          <a:p>
            <a:pPr lvl="0">
              <a:buClr>
                <a:schemeClr val="accent2"/>
              </a:buClr>
            </a:pPr>
            <a:endParaRPr lang="en-US" dirty="0"/>
          </a:p>
          <a:p>
            <a:pPr>
              <a:buClr>
                <a:schemeClr val="accent2"/>
              </a:buClr>
            </a:pPr>
            <a:endParaRPr lang="en-US" dirty="0"/>
          </a:p>
          <a:p>
            <a:pPr lvl="0">
              <a:buClr>
                <a:schemeClr val="accent2"/>
              </a:buClr>
            </a:pPr>
            <a:endParaRPr lang="en-US" dirty="0"/>
          </a:p>
          <a:p>
            <a:pPr>
              <a:buClr>
                <a:schemeClr val="accent2"/>
              </a:buClr>
            </a:pPr>
            <a:endParaRPr lang="en-US" dirty="0" smtClean="0"/>
          </a:p>
        </p:txBody>
      </p:sp>
      <p:sp>
        <p:nvSpPr>
          <p:cNvPr id="20" name="Footer Placeholder 4">
            <a:extLst>
              <a:ext uri="{FF2B5EF4-FFF2-40B4-BE49-F238E27FC236}">
                <a16:creationId xmlns=""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Credence Services </a:t>
            </a:r>
          </a:p>
        </p:txBody>
      </p:sp>
      <p:sp>
        <p:nvSpPr>
          <p:cNvPr id="21" name="Slide Number Placeholder 5">
            <a:extLst>
              <a:ext uri="{FF2B5EF4-FFF2-40B4-BE49-F238E27FC236}">
                <a16:creationId xmlns=""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26</a:t>
            </a:fld>
            <a:endParaRPr lang="en-US" dirty="0"/>
          </a:p>
        </p:txBody>
      </p:sp>
      <p:sp>
        <p:nvSpPr>
          <p:cNvPr id="11" name="Rectangle 10"/>
          <p:cNvSpPr/>
          <p:nvPr/>
        </p:nvSpPr>
        <p:spPr>
          <a:xfrm>
            <a:off x="11133323" y="286603"/>
            <a:ext cx="849411" cy="5868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 xmlns:a16="http://schemas.microsoft.com/office/drawing/2014/main" id="{94DF2E04-7632-4FED-B0BF-8FB243D982A3}"/>
              </a:ext>
            </a:extLst>
          </p:cNvPr>
          <p:cNvSpPr txBox="1"/>
          <p:nvPr/>
        </p:nvSpPr>
        <p:spPr>
          <a:xfrm>
            <a:off x="10970786" y="262628"/>
            <a:ext cx="800219" cy="584775"/>
          </a:xfrm>
          <a:prstGeom prst="rect">
            <a:avLst/>
          </a:prstGeom>
          <a:noFill/>
        </p:spPr>
        <p:txBody>
          <a:bodyPr wrap="none" rtlCol="0">
            <a:spAutoFit/>
          </a:bodyPr>
          <a:lstStyle/>
          <a:p>
            <a:r>
              <a:rPr lang="en-US" sz="3200" b="1" dirty="0" smtClean="0">
                <a:solidFill>
                  <a:schemeClr val="bg1"/>
                </a:solidFill>
                <a:latin typeface="Arial Black" panose="020B0A04020102020204" pitchFamily="34" charset="0"/>
              </a:rPr>
              <a:t>CS</a:t>
            </a:r>
            <a:endParaRPr lang="en-US" sz="3200" b="1" dirty="0">
              <a:solidFill>
                <a:schemeClr val="bg1"/>
              </a:solidFill>
              <a:latin typeface="Arial Black" panose="020B0A04020102020204" pitchFamily="34" charset="0"/>
            </a:endParaRPr>
          </a:p>
        </p:txBody>
      </p:sp>
    </p:spTree>
    <p:extLst>
      <p:ext uri="{BB962C8B-B14F-4D97-AF65-F5344CB8AC3E}">
        <p14:creationId xmlns="" xmlns:p14="http://schemas.microsoft.com/office/powerpoint/2010/main" val="8580673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6">
            <a:extLst>
              <a:ext uri="{FF2B5EF4-FFF2-40B4-BE49-F238E27FC236}">
                <a16:creationId xmlns="" xmlns:a16="http://schemas.microsoft.com/office/drawing/2014/main" id="{BA026684-ED32-4C82-8EFB-03E9E047EA33}"/>
              </a:ext>
              <a:ext uri="{C183D7F6-B498-43B3-948B-1728B52AA6E4}">
                <adec:decorative xmlns="" xmlns:adec="http://schemas.microsoft.com/office/drawing/2017/decorative" val="0"/>
              </a:ext>
            </a:extLst>
          </p:cNvPr>
          <p:cNvPicPr>
            <a:picLocks noGrp="1" noChangeAspect="1"/>
          </p:cNvPicPr>
          <p:nvPr>
            <p:ph type="pic" sz="quarter" idx="13"/>
          </p:nvPr>
        </p:nvPicPr>
        <p:blipFill>
          <a:blip r:embed="rId2"/>
          <a:srcRect l="20743" r="20743"/>
          <a:stretch>
            <a:fillRect/>
          </a:stretch>
        </p:blipFill>
        <p:spPr/>
      </p:pic>
      <p:sp>
        <p:nvSpPr>
          <p:cNvPr id="19" name="Hexagon 18">
            <a:extLst>
              <a:ext uri="{FF2B5EF4-FFF2-40B4-BE49-F238E27FC236}">
                <a16:creationId xmlns="" xmlns:a16="http://schemas.microsoft.com/office/drawing/2014/main" id="{7CE8B54A-D8B2-498F-ACFB-31AC2DEB83FA}"/>
              </a:ext>
              <a:ext uri="{C183D7F6-B498-43B3-948B-1728B52AA6E4}">
                <adec:decorative xmlns="" xmlns:adec="http://schemas.microsoft.com/office/drawing/2017/decorative" val="1"/>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 xmlns:a16="http://schemas.microsoft.com/office/drawing/2014/main" id="{8B6C5EAB-81FF-4827-A160-22F4363C611A}"/>
              </a:ext>
            </a:extLst>
          </p:cNvPr>
          <p:cNvSpPr>
            <a:spLocks noGrp="1"/>
          </p:cNvSpPr>
          <p:nvPr>
            <p:ph type="ctrTitle"/>
          </p:nvPr>
        </p:nvSpPr>
        <p:spPr/>
        <p:txBody>
          <a:bodyPr/>
          <a:lstStyle/>
          <a:p>
            <a:r>
              <a:rPr lang="en-US" dirty="0"/>
              <a:t>Thank </a:t>
            </a:r>
            <a:r>
              <a:rPr lang="en-US" b="0" dirty="0"/>
              <a:t>You.</a:t>
            </a:r>
          </a:p>
        </p:txBody>
      </p:sp>
      <p:sp>
        <p:nvSpPr>
          <p:cNvPr id="14" name="Text Placeholder 13">
            <a:extLst>
              <a:ext uri="{FF2B5EF4-FFF2-40B4-BE49-F238E27FC236}">
                <a16:creationId xmlns="" xmlns:a16="http://schemas.microsoft.com/office/drawing/2014/main" id="{B6611344-9447-438E-873C-299AF4110B03}"/>
              </a:ext>
            </a:extLst>
          </p:cNvPr>
          <p:cNvSpPr>
            <a:spLocks noGrp="1"/>
          </p:cNvSpPr>
          <p:nvPr>
            <p:ph type="body" sz="quarter" idx="15"/>
          </p:nvPr>
        </p:nvSpPr>
        <p:spPr/>
        <p:txBody>
          <a:bodyPr/>
          <a:lstStyle/>
          <a:p>
            <a:r>
              <a:rPr lang="en-US" dirty="0" smtClean="0"/>
              <a:t>Team Credence</a:t>
            </a:r>
            <a:endParaRPr lang="en-US" dirty="0"/>
          </a:p>
        </p:txBody>
      </p:sp>
      <p:sp>
        <p:nvSpPr>
          <p:cNvPr id="15" name="Text Placeholder 14">
            <a:extLst>
              <a:ext uri="{FF2B5EF4-FFF2-40B4-BE49-F238E27FC236}">
                <a16:creationId xmlns="" xmlns:a16="http://schemas.microsoft.com/office/drawing/2014/main" id="{7A3FB895-3D21-4707-8EDE-3F825906DE41}"/>
              </a:ext>
            </a:extLst>
          </p:cNvPr>
          <p:cNvSpPr>
            <a:spLocks noGrp="1"/>
          </p:cNvSpPr>
          <p:nvPr>
            <p:ph type="body" sz="quarter" idx="16"/>
          </p:nvPr>
        </p:nvSpPr>
        <p:spPr/>
        <p:txBody>
          <a:bodyPr/>
          <a:lstStyle/>
          <a:p>
            <a:r>
              <a:rPr lang="en-US" dirty="0" smtClean="0"/>
              <a:t>Phone Number</a:t>
            </a:r>
            <a:endParaRPr lang="en-US" dirty="0"/>
          </a:p>
        </p:txBody>
      </p:sp>
      <p:sp>
        <p:nvSpPr>
          <p:cNvPr id="23" name="Text Placeholder 22">
            <a:extLst>
              <a:ext uri="{FF2B5EF4-FFF2-40B4-BE49-F238E27FC236}">
                <a16:creationId xmlns="" xmlns:a16="http://schemas.microsoft.com/office/drawing/2014/main" id="{A0B41C33-430D-4B31-A546-F85646919475}"/>
              </a:ext>
            </a:extLst>
          </p:cNvPr>
          <p:cNvSpPr>
            <a:spLocks noGrp="1"/>
          </p:cNvSpPr>
          <p:nvPr>
            <p:ph type="body" sz="quarter" idx="17"/>
          </p:nvPr>
        </p:nvSpPr>
        <p:spPr/>
        <p:txBody>
          <a:bodyPr/>
          <a:lstStyle/>
          <a:p>
            <a:r>
              <a:rPr lang="en-US" dirty="0"/>
              <a:t>team@credenceservices.com</a:t>
            </a:r>
          </a:p>
        </p:txBody>
      </p:sp>
      <p:sp>
        <p:nvSpPr>
          <p:cNvPr id="24" name="Text Placeholder 23">
            <a:extLst>
              <a:ext uri="{FF2B5EF4-FFF2-40B4-BE49-F238E27FC236}">
                <a16:creationId xmlns="" xmlns:a16="http://schemas.microsoft.com/office/drawing/2014/main" id="{E62065D0-127B-4884-9760-D1FFEC38A6F9}"/>
              </a:ext>
            </a:extLst>
          </p:cNvPr>
          <p:cNvSpPr>
            <a:spLocks noGrp="1"/>
          </p:cNvSpPr>
          <p:nvPr>
            <p:ph type="body" sz="quarter" idx="18"/>
          </p:nvPr>
        </p:nvSpPr>
        <p:spPr/>
        <p:txBody>
          <a:bodyPr/>
          <a:lstStyle/>
          <a:p>
            <a:r>
              <a:rPr lang="en-US" dirty="0" smtClean="0"/>
              <a:t>www.credenceservices.com</a:t>
            </a:r>
            <a:endParaRPr lang="en-US" dirty="0"/>
          </a:p>
        </p:txBody>
      </p:sp>
      <p:grpSp>
        <p:nvGrpSpPr>
          <p:cNvPr id="12" name="Group 11" descr="Company name and logo group of information&#10;">
            <a:extLst>
              <a:ext uri="{FF2B5EF4-FFF2-40B4-BE49-F238E27FC236}">
                <a16:creationId xmlns="" xmlns:a16="http://schemas.microsoft.com/office/drawing/2014/main" id="{5B07AEC6-55AE-4E18-BEEA-A226E87C7897}"/>
              </a:ext>
            </a:extLst>
          </p:cNvPr>
          <p:cNvGrpSpPr/>
          <p:nvPr/>
        </p:nvGrpSpPr>
        <p:grpSpPr>
          <a:xfrm>
            <a:off x="3050652" y="2855631"/>
            <a:ext cx="1671098" cy="1184931"/>
            <a:chOff x="3050652" y="2902286"/>
            <a:chExt cx="1671098" cy="1184931"/>
          </a:xfrm>
        </p:grpSpPr>
        <p:sp>
          <p:nvSpPr>
            <p:cNvPr id="13" name="TextBox 12">
              <a:extLst>
                <a:ext uri="{FF2B5EF4-FFF2-40B4-BE49-F238E27FC236}">
                  <a16:creationId xmlns="" xmlns:a16="http://schemas.microsoft.com/office/drawing/2014/main" id="{94DF2E04-7632-4FED-B0BF-8FB243D982A3}"/>
                </a:ext>
              </a:extLst>
            </p:cNvPr>
            <p:cNvSpPr txBox="1"/>
            <p:nvPr/>
          </p:nvSpPr>
          <p:spPr>
            <a:xfrm>
              <a:off x="3238428" y="2902286"/>
              <a:ext cx="1338828" cy="1015663"/>
            </a:xfrm>
            <a:prstGeom prst="rect">
              <a:avLst/>
            </a:prstGeom>
            <a:noFill/>
          </p:spPr>
          <p:txBody>
            <a:bodyPr wrap="none" rtlCol="0">
              <a:spAutoFit/>
            </a:bodyPr>
            <a:lstStyle/>
            <a:p>
              <a:r>
                <a:rPr lang="en-US" sz="6000" b="1" dirty="0" smtClean="0">
                  <a:solidFill>
                    <a:schemeClr val="bg1"/>
                  </a:solidFill>
                  <a:latin typeface="Arial Black" panose="020B0A04020102020204" pitchFamily="34" charset="0"/>
                </a:rPr>
                <a:t>CS</a:t>
              </a:r>
              <a:endParaRPr lang="en-US" sz="6000" b="1" dirty="0">
                <a:solidFill>
                  <a:schemeClr val="bg1"/>
                </a:solidFill>
                <a:latin typeface="Arial Black" panose="020B0A04020102020204" pitchFamily="34" charset="0"/>
              </a:endParaRPr>
            </a:p>
          </p:txBody>
        </p:sp>
        <p:sp>
          <p:nvSpPr>
            <p:cNvPr id="16" name="TextBox 15">
              <a:extLst>
                <a:ext uri="{FF2B5EF4-FFF2-40B4-BE49-F238E27FC236}">
                  <a16:creationId xmlns="" xmlns:a16="http://schemas.microsoft.com/office/drawing/2014/main" id="{FC9A1C71-347B-44A9-88B4-692D9731582D}"/>
                </a:ext>
              </a:extLst>
            </p:cNvPr>
            <p:cNvSpPr txBox="1"/>
            <p:nvPr/>
          </p:nvSpPr>
          <p:spPr>
            <a:xfrm>
              <a:off x="3050652" y="3779440"/>
              <a:ext cx="1671098" cy="307777"/>
            </a:xfrm>
            <a:prstGeom prst="rect">
              <a:avLst/>
            </a:prstGeom>
            <a:noFill/>
          </p:spPr>
          <p:txBody>
            <a:bodyPr wrap="none" rtlCol="0">
              <a:spAutoFit/>
            </a:bodyPr>
            <a:lstStyle/>
            <a:p>
              <a:r>
                <a:rPr lang="en-US" sz="1400" dirty="0" smtClean="0">
                  <a:solidFill>
                    <a:schemeClr val="bg1"/>
                  </a:solidFill>
                  <a:latin typeface="Calibri Light" panose="020F0302020204030204" pitchFamily="34" charset="0"/>
                  <a:cs typeface="Calibri Light" panose="020F0302020204030204" pitchFamily="34" charset="0"/>
                </a:rPr>
                <a:t>CREDENCE SERVICES</a:t>
              </a:r>
              <a:endParaRPr lang="en-US" sz="1400" dirty="0">
                <a:solidFill>
                  <a:schemeClr val="bg1"/>
                </a:solidFill>
                <a:latin typeface="Calibri Light" panose="020F0302020204030204" pitchFamily="34" charset="0"/>
                <a:cs typeface="Calibri Light" panose="020F0302020204030204" pitchFamily="34" charset="0"/>
              </a:endParaRPr>
            </a:p>
          </p:txBody>
        </p:sp>
      </p:grpSp>
    </p:spTree>
    <p:extLst>
      <p:ext uri="{BB962C8B-B14F-4D97-AF65-F5344CB8AC3E}">
        <p14:creationId xmlns="" xmlns:p14="http://schemas.microsoft.com/office/powerpoint/2010/main" val="2260955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E3E5EE03-FBF6-46F5-8085-716AC6CE1C8C}"/>
              </a:ext>
            </a:extLst>
          </p:cNvPr>
          <p:cNvSpPr>
            <a:spLocks noGrp="1"/>
          </p:cNvSpPr>
          <p:nvPr>
            <p:ph type="title"/>
          </p:nvPr>
        </p:nvSpPr>
        <p:spPr>
          <a:xfrm>
            <a:off x="1868507" y="2833758"/>
            <a:ext cx="8333222" cy="1147969"/>
          </a:xfrm>
        </p:spPr>
        <p:txBody>
          <a:bodyPr>
            <a:normAutofit/>
          </a:bodyPr>
          <a:lstStyle/>
          <a:p>
            <a:pPr algn="ctr"/>
            <a:r>
              <a:rPr lang="en-US" sz="8000" dirty="0" smtClean="0">
                <a:solidFill>
                  <a:srgbClr val="FFC000"/>
                </a:solidFill>
              </a:rPr>
              <a:t>Review – 1&amp;2</a:t>
            </a:r>
            <a:endParaRPr lang="en-US" sz="8000" b="0" dirty="0">
              <a:solidFill>
                <a:srgbClr val="FFC000"/>
              </a:solidFill>
            </a:endParaRPr>
          </a:p>
        </p:txBody>
      </p:sp>
      <p:sp>
        <p:nvSpPr>
          <p:cNvPr id="20" name="Footer Placeholder 4">
            <a:extLst>
              <a:ext uri="{FF2B5EF4-FFF2-40B4-BE49-F238E27FC236}">
                <a16:creationId xmlns=""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Credence Services </a:t>
            </a:r>
          </a:p>
        </p:txBody>
      </p:sp>
      <p:sp>
        <p:nvSpPr>
          <p:cNvPr id="21" name="Slide Number Placeholder 5">
            <a:extLst>
              <a:ext uri="{FF2B5EF4-FFF2-40B4-BE49-F238E27FC236}">
                <a16:creationId xmlns=""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3</a:t>
            </a:fld>
            <a:endParaRPr lang="en-US" dirty="0"/>
          </a:p>
        </p:txBody>
      </p:sp>
      <p:sp>
        <p:nvSpPr>
          <p:cNvPr id="11" name="Rectangle 10"/>
          <p:cNvSpPr/>
          <p:nvPr/>
        </p:nvSpPr>
        <p:spPr>
          <a:xfrm>
            <a:off x="11133323" y="286603"/>
            <a:ext cx="849411" cy="5868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 xmlns:a16="http://schemas.microsoft.com/office/drawing/2014/main" id="{94DF2E04-7632-4FED-B0BF-8FB243D982A3}"/>
              </a:ext>
            </a:extLst>
          </p:cNvPr>
          <p:cNvSpPr txBox="1"/>
          <p:nvPr/>
        </p:nvSpPr>
        <p:spPr>
          <a:xfrm>
            <a:off x="10970786" y="262628"/>
            <a:ext cx="800219" cy="584775"/>
          </a:xfrm>
          <a:prstGeom prst="rect">
            <a:avLst/>
          </a:prstGeom>
          <a:noFill/>
        </p:spPr>
        <p:txBody>
          <a:bodyPr wrap="none" rtlCol="0">
            <a:spAutoFit/>
          </a:bodyPr>
          <a:lstStyle/>
          <a:p>
            <a:r>
              <a:rPr lang="en-US" sz="3200" b="1" dirty="0" smtClean="0">
                <a:solidFill>
                  <a:schemeClr val="bg1"/>
                </a:solidFill>
                <a:latin typeface="Arial Black" panose="020B0A04020102020204" pitchFamily="34" charset="0"/>
              </a:rPr>
              <a:t>CS</a:t>
            </a:r>
            <a:endParaRPr lang="en-US" sz="3200" b="1" dirty="0">
              <a:solidFill>
                <a:schemeClr val="bg1"/>
              </a:solidFill>
              <a:latin typeface="Arial Black" panose="020B0A04020102020204" pitchFamily="34" charset="0"/>
            </a:endParaRPr>
          </a:p>
        </p:txBody>
      </p:sp>
    </p:spTree>
    <p:extLst>
      <p:ext uri="{BB962C8B-B14F-4D97-AF65-F5344CB8AC3E}">
        <p14:creationId xmlns="" xmlns:p14="http://schemas.microsoft.com/office/powerpoint/2010/main" val="2360759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 xmlns:a16="http://schemas.microsoft.com/office/drawing/2014/main" id="{1ABD613F-111C-41D6-9F8E-8B2C42A5E047}"/>
              </a:ext>
            </a:extLst>
          </p:cNvPr>
          <p:cNvSpPr>
            <a:spLocks noGrp="1"/>
          </p:cNvSpPr>
          <p:nvPr>
            <p:ph type="title"/>
          </p:nvPr>
        </p:nvSpPr>
        <p:spPr/>
        <p:txBody>
          <a:bodyPr/>
          <a:lstStyle/>
          <a:p>
            <a:r>
              <a:rPr lang="en-US" dirty="0" smtClean="0"/>
              <a:t>TABLE OF CONTENT</a:t>
            </a:r>
            <a:endParaRPr lang="en-US" b="0" dirty="0"/>
          </a:p>
        </p:txBody>
      </p:sp>
      <p:sp>
        <p:nvSpPr>
          <p:cNvPr id="42" name="Content Placeholder 6">
            <a:extLst>
              <a:ext uri="{FF2B5EF4-FFF2-40B4-BE49-F238E27FC236}">
                <a16:creationId xmlns="" xmlns:a16="http://schemas.microsoft.com/office/drawing/2014/main" id="{55EACD59-7C51-4810-94C6-BCB4D12346DC}"/>
              </a:ext>
            </a:extLst>
          </p:cNvPr>
          <p:cNvSpPr>
            <a:spLocks noGrp="1"/>
          </p:cNvSpPr>
          <p:nvPr>
            <p:ph idx="1"/>
          </p:nvPr>
        </p:nvSpPr>
        <p:spPr/>
        <p:txBody>
          <a:bodyPr>
            <a:normAutofit/>
          </a:bodyPr>
          <a:lstStyle/>
          <a:p>
            <a:pPr lvl="0"/>
            <a:r>
              <a:rPr smtClean="0"/>
              <a:t>PROBLEM STATEMENT</a:t>
            </a:r>
          </a:p>
          <a:p>
            <a:pPr lvl="0"/>
            <a:r>
              <a:rPr smtClean="0"/>
              <a:t>PAIN POINT</a:t>
            </a:r>
          </a:p>
          <a:p>
            <a:pPr lvl="0"/>
            <a:r>
              <a:rPr smtClean="0"/>
              <a:t>PURPOSE</a:t>
            </a:r>
          </a:p>
          <a:p>
            <a:pPr lvl="0"/>
            <a:r>
              <a:rPr smtClean="0"/>
              <a:t>SOLUTION</a:t>
            </a:r>
            <a:endParaRPr lang="en-US" dirty="0" smtClean="0"/>
          </a:p>
          <a:p>
            <a:pPr lvl="0"/>
            <a:endParaRPr lang="en-US" dirty="0"/>
          </a:p>
        </p:txBody>
      </p:sp>
      <p:pic>
        <p:nvPicPr>
          <p:cNvPr id="59" name="Picture Placeholder 58">
            <a:extLst>
              <a:ext uri="{FF2B5EF4-FFF2-40B4-BE49-F238E27FC236}">
                <a16:creationId xmlns="" xmlns:a16="http://schemas.microsoft.com/office/drawing/2014/main" id="{3FCCC668-2247-4814-9CC5-9C5D4B447AA3}"/>
              </a:ext>
            </a:extLst>
          </p:cNvPr>
          <p:cNvPicPr>
            <a:picLocks noGrp="1" noChangeAspect="1"/>
          </p:cNvPicPr>
          <p:nvPr>
            <p:ph type="pic" sz="quarter" idx="14"/>
          </p:nvPr>
        </p:nvPicPr>
        <p:blipFill>
          <a:blip r:embed="rId2"/>
          <a:srcRect l="13492" r="13492"/>
          <a:stretch>
            <a:fillRect/>
          </a:stretch>
        </p:blipFill>
        <p:spPr/>
      </p:pic>
      <p:sp>
        <p:nvSpPr>
          <p:cNvPr id="35" name="Footer Placeholder 34">
            <a:extLst>
              <a:ext uri="{FF2B5EF4-FFF2-40B4-BE49-F238E27FC236}">
                <a16:creationId xmlns="" xmlns:a16="http://schemas.microsoft.com/office/drawing/2014/main" id="{6390A22B-EC07-E942-A46F-F36FDD7FDB9D}"/>
              </a:ext>
            </a:extLst>
          </p:cNvPr>
          <p:cNvSpPr>
            <a:spLocks noGrp="1"/>
          </p:cNvSpPr>
          <p:nvPr>
            <p:ph type="ftr" sz="quarter" idx="15"/>
          </p:nvPr>
        </p:nvSpPr>
        <p:spPr/>
        <p:txBody>
          <a:bodyPr/>
          <a:lstStyle/>
          <a:p>
            <a:r>
              <a:rPr lang="en-US" dirty="0"/>
              <a:t>Credence Services </a:t>
            </a:r>
          </a:p>
        </p:txBody>
      </p:sp>
      <p:sp>
        <p:nvSpPr>
          <p:cNvPr id="10" name="Slide Number Placeholder 9">
            <a:extLst>
              <a:ext uri="{FF2B5EF4-FFF2-40B4-BE49-F238E27FC236}">
                <a16:creationId xmlns=""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4</a:t>
            </a:fld>
            <a:endParaRPr lang="en-US" dirty="0"/>
          </a:p>
        </p:txBody>
      </p:sp>
      <p:sp>
        <p:nvSpPr>
          <p:cNvPr id="3" name="Rectangle 2"/>
          <p:cNvSpPr/>
          <p:nvPr/>
        </p:nvSpPr>
        <p:spPr>
          <a:xfrm>
            <a:off x="11133323" y="286603"/>
            <a:ext cx="849411" cy="5868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 xmlns:a16="http://schemas.microsoft.com/office/drawing/2014/main" id="{94DF2E04-7632-4FED-B0BF-8FB243D982A3}"/>
              </a:ext>
            </a:extLst>
          </p:cNvPr>
          <p:cNvSpPr txBox="1"/>
          <p:nvPr/>
        </p:nvSpPr>
        <p:spPr>
          <a:xfrm>
            <a:off x="10970786" y="262628"/>
            <a:ext cx="800219" cy="584775"/>
          </a:xfrm>
          <a:prstGeom prst="rect">
            <a:avLst/>
          </a:prstGeom>
          <a:noFill/>
        </p:spPr>
        <p:txBody>
          <a:bodyPr wrap="none" rtlCol="0">
            <a:spAutoFit/>
          </a:bodyPr>
          <a:lstStyle/>
          <a:p>
            <a:r>
              <a:rPr lang="en-US" sz="3200" b="1" dirty="0" smtClean="0">
                <a:solidFill>
                  <a:schemeClr val="bg1"/>
                </a:solidFill>
                <a:latin typeface="Arial Black" panose="020B0A04020102020204" pitchFamily="34" charset="0"/>
              </a:rPr>
              <a:t>CS</a:t>
            </a:r>
            <a:endParaRPr lang="en-US" sz="3200" b="1" dirty="0">
              <a:solidFill>
                <a:schemeClr val="bg1"/>
              </a:solidFill>
              <a:latin typeface="Arial Black" panose="020B0A04020102020204" pitchFamily="34" charset="0"/>
            </a:endParaRPr>
          </a:p>
        </p:txBody>
      </p:sp>
    </p:spTree>
    <p:extLst>
      <p:ext uri="{BB962C8B-B14F-4D97-AF65-F5344CB8AC3E}">
        <p14:creationId xmlns="" xmlns:p14="http://schemas.microsoft.com/office/powerpoint/2010/main" val="32054666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E3E5EE03-FBF6-46F5-8085-716AC6CE1C8C}"/>
              </a:ext>
            </a:extLst>
          </p:cNvPr>
          <p:cNvSpPr>
            <a:spLocks noGrp="1"/>
          </p:cNvSpPr>
          <p:nvPr>
            <p:ph type="title"/>
          </p:nvPr>
        </p:nvSpPr>
        <p:spPr>
          <a:xfrm>
            <a:off x="518678" y="555015"/>
            <a:ext cx="8333222" cy="1147969"/>
          </a:xfrm>
        </p:spPr>
        <p:txBody>
          <a:bodyPr/>
          <a:lstStyle/>
          <a:p>
            <a:r>
              <a:rPr lang="en-US" dirty="0" smtClean="0"/>
              <a:t>Problem</a:t>
            </a:r>
            <a:r>
              <a:rPr lang="en-US" dirty="0" smtClean="0">
                <a:solidFill>
                  <a:srgbClr val="DF8400"/>
                </a:solidFill>
              </a:rPr>
              <a:t> </a:t>
            </a:r>
            <a:r>
              <a:rPr lang="en-US" b="0" dirty="0" smtClean="0">
                <a:solidFill>
                  <a:srgbClr val="FFC000"/>
                </a:solidFill>
              </a:rPr>
              <a:t>Statement </a:t>
            </a:r>
            <a:r>
              <a:rPr lang="en-US" b="0" dirty="0" smtClean="0">
                <a:solidFill>
                  <a:srgbClr val="FFC000"/>
                </a:solidFill>
              </a:rPr>
              <a:t>:</a:t>
            </a:r>
            <a:endParaRPr lang="en-US" b="0" dirty="0">
              <a:solidFill>
                <a:srgbClr val="FFC000"/>
              </a:solidFill>
            </a:endParaRPr>
          </a:p>
        </p:txBody>
      </p:sp>
      <p:sp>
        <p:nvSpPr>
          <p:cNvPr id="16" name="Content Placeholder 15">
            <a:extLst>
              <a:ext uri="{FF2B5EF4-FFF2-40B4-BE49-F238E27FC236}">
                <a16:creationId xmlns="" xmlns:a16="http://schemas.microsoft.com/office/drawing/2014/main" id="{1DCFA8A2-3FB8-48CA-933D-0800A9D2A2A2}"/>
              </a:ext>
            </a:extLst>
          </p:cNvPr>
          <p:cNvSpPr>
            <a:spLocks noGrp="1"/>
          </p:cNvSpPr>
          <p:nvPr>
            <p:ph sz="half" idx="13"/>
          </p:nvPr>
        </p:nvSpPr>
        <p:spPr>
          <a:xfrm>
            <a:off x="518678" y="2525575"/>
            <a:ext cx="10192796" cy="4013337"/>
          </a:xfrm>
        </p:spPr>
        <p:txBody>
          <a:bodyPr/>
          <a:lstStyle/>
          <a:p>
            <a:pPr>
              <a:buClr>
                <a:schemeClr val="accent2"/>
              </a:buClr>
            </a:pPr>
            <a:r>
              <a:rPr smtClean="0"/>
              <a:t>Poverty and Unemployment.</a:t>
            </a:r>
          </a:p>
          <a:p>
            <a:pPr>
              <a:buClr>
                <a:schemeClr val="accent2"/>
              </a:buClr>
            </a:pPr>
            <a:r>
              <a:rPr smtClean="0"/>
              <a:t>Unable to find a job</a:t>
            </a:r>
            <a:r>
              <a:rPr smtClean="0"/>
              <a:t>.</a:t>
            </a:r>
          </a:p>
          <a:p>
            <a:pPr>
              <a:buClr>
                <a:schemeClr val="accent2"/>
              </a:buClr>
            </a:pPr>
            <a:r>
              <a:rPr smtClean="0"/>
              <a:t>Not aware of what to do.</a:t>
            </a:r>
            <a:endParaRPr lang="en-US" dirty="0" smtClean="0"/>
          </a:p>
          <a:p>
            <a:pPr>
              <a:buClr>
                <a:schemeClr val="accent2"/>
              </a:buClr>
            </a:pPr>
            <a:endParaRPr lang="en-US" dirty="0" smtClean="0"/>
          </a:p>
        </p:txBody>
      </p:sp>
      <p:sp>
        <p:nvSpPr>
          <p:cNvPr id="20" name="Footer Placeholder 4">
            <a:extLst>
              <a:ext uri="{FF2B5EF4-FFF2-40B4-BE49-F238E27FC236}">
                <a16:creationId xmlns=""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Credence Services </a:t>
            </a:r>
          </a:p>
        </p:txBody>
      </p:sp>
      <p:sp>
        <p:nvSpPr>
          <p:cNvPr id="21" name="Slide Number Placeholder 5">
            <a:extLst>
              <a:ext uri="{FF2B5EF4-FFF2-40B4-BE49-F238E27FC236}">
                <a16:creationId xmlns=""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5</a:t>
            </a:fld>
            <a:endParaRPr lang="en-US" dirty="0"/>
          </a:p>
        </p:txBody>
      </p:sp>
      <p:sp>
        <p:nvSpPr>
          <p:cNvPr id="11" name="Rectangle 10"/>
          <p:cNvSpPr/>
          <p:nvPr/>
        </p:nvSpPr>
        <p:spPr>
          <a:xfrm>
            <a:off x="11133323" y="286603"/>
            <a:ext cx="849411" cy="5868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 xmlns:a16="http://schemas.microsoft.com/office/drawing/2014/main" id="{94DF2E04-7632-4FED-B0BF-8FB243D982A3}"/>
              </a:ext>
            </a:extLst>
          </p:cNvPr>
          <p:cNvSpPr txBox="1"/>
          <p:nvPr/>
        </p:nvSpPr>
        <p:spPr>
          <a:xfrm>
            <a:off x="10970786" y="262628"/>
            <a:ext cx="800219" cy="584775"/>
          </a:xfrm>
          <a:prstGeom prst="rect">
            <a:avLst/>
          </a:prstGeom>
          <a:noFill/>
        </p:spPr>
        <p:txBody>
          <a:bodyPr wrap="none" rtlCol="0">
            <a:spAutoFit/>
          </a:bodyPr>
          <a:lstStyle/>
          <a:p>
            <a:r>
              <a:rPr lang="en-US" sz="3200" b="1" dirty="0" smtClean="0">
                <a:solidFill>
                  <a:schemeClr val="bg1"/>
                </a:solidFill>
                <a:latin typeface="Arial Black" panose="020B0A04020102020204" pitchFamily="34" charset="0"/>
              </a:rPr>
              <a:t>CS</a:t>
            </a:r>
            <a:endParaRPr lang="en-US" sz="3200" b="1" dirty="0">
              <a:solidFill>
                <a:schemeClr val="bg1"/>
              </a:solidFill>
              <a:latin typeface="Arial Black" panose="020B0A04020102020204" pitchFamily="34" charset="0"/>
            </a:endParaRPr>
          </a:p>
        </p:txBody>
      </p:sp>
    </p:spTree>
    <p:extLst>
      <p:ext uri="{BB962C8B-B14F-4D97-AF65-F5344CB8AC3E}">
        <p14:creationId xmlns="" xmlns:p14="http://schemas.microsoft.com/office/powerpoint/2010/main" val="23607596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E3E5EE03-FBF6-46F5-8085-716AC6CE1C8C}"/>
              </a:ext>
            </a:extLst>
          </p:cNvPr>
          <p:cNvSpPr>
            <a:spLocks noGrp="1"/>
          </p:cNvSpPr>
          <p:nvPr>
            <p:ph type="title"/>
          </p:nvPr>
        </p:nvSpPr>
        <p:spPr>
          <a:xfrm>
            <a:off x="518678" y="555015"/>
            <a:ext cx="8333222" cy="1147969"/>
          </a:xfrm>
        </p:spPr>
        <p:txBody>
          <a:bodyPr/>
          <a:lstStyle/>
          <a:p>
            <a:pPr lvl="0"/>
            <a:r>
              <a:rPr lang="en-US" dirty="0" smtClean="0"/>
              <a:t>Pain</a:t>
            </a:r>
            <a:r>
              <a:rPr lang="en-US" dirty="0" smtClean="0">
                <a:solidFill>
                  <a:srgbClr val="DF8400"/>
                </a:solidFill>
              </a:rPr>
              <a:t> </a:t>
            </a:r>
            <a:r>
              <a:rPr lang="en-US" b="0" dirty="0" smtClean="0">
                <a:solidFill>
                  <a:srgbClr val="FFC000"/>
                </a:solidFill>
              </a:rPr>
              <a:t>Point</a:t>
            </a:r>
            <a:endParaRPr lang="en-US" b="0" dirty="0">
              <a:solidFill>
                <a:srgbClr val="FFC000"/>
              </a:solidFill>
            </a:endParaRPr>
          </a:p>
        </p:txBody>
      </p:sp>
      <p:sp>
        <p:nvSpPr>
          <p:cNvPr id="16" name="Content Placeholder 15">
            <a:extLst>
              <a:ext uri="{FF2B5EF4-FFF2-40B4-BE49-F238E27FC236}">
                <a16:creationId xmlns="" xmlns:a16="http://schemas.microsoft.com/office/drawing/2014/main" id="{1DCFA8A2-3FB8-48CA-933D-0800A9D2A2A2}"/>
              </a:ext>
            </a:extLst>
          </p:cNvPr>
          <p:cNvSpPr>
            <a:spLocks noGrp="1"/>
          </p:cNvSpPr>
          <p:nvPr>
            <p:ph sz="half" idx="13"/>
          </p:nvPr>
        </p:nvSpPr>
        <p:spPr>
          <a:xfrm>
            <a:off x="605764" y="2191746"/>
            <a:ext cx="10192796" cy="4013337"/>
          </a:xfrm>
        </p:spPr>
        <p:txBody>
          <a:bodyPr>
            <a:normAutofit/>
          </a:bodyPr>
          <a:lstStyle/>
          <a:p>
            <a:pPr>
              <a:buClr>
                <a:schemeClr val="accent2"/>
              </a:buClr>
            </a:pPr>
            <a:endParaRPr lang="en-US" dirty="0"/>
          </a:p>
          <a:p>
            <a:pPr lvl="0">
              <a:buClr>
                <a:schemeClr val="accent2"/>
              </a:buClr>
            </a:pPr>
            <a:endParaRPr lang="en-US" dirty="0"/>
          </a:p>
          <a:p>
            <a:pPr>
              <a:buClr>
                <a:schemeClr val="accent2"/>
              </a:buClr>
            </a:pPr>
            <a:endParaRPr lang="en-US" dirty="0"/>
          </a:p>
          <a:p>
            <a:pPr lvl="0">
              <a:buClr>
                <a:schemeClr val="accent2"/>
              </a:buClr>
            </a:pPr>
            <a:endParaRPr lang="en-US" dirty="0"/>
          </a:p>
          <a:p>
            <a:pPr>
              <a:buClr>
                <a:schemeClr val="accent2"/>
              </a:buClr>
            </a:pPr>
            <a:endParaRPr lang="en-US" dirty="0"/>
          </a:p>
          <a:p>
            <a:pPr lvl="0">
              <a:buClr>
                <a:schemeClr val="accent2"/>
              </a:buClr>
            </a:pPr>
            <a:endParaRPr lang="en-US" dirty="0"/>
          </a:p>
          <a:p>
            <a:pPr>
              <a:buClr>
                <a:schemeClr val="accent2"/>
              </a:buClr>
            </a:pPr>
            <a:endParaRPr lang="en-US" dirty="0" smtClean="0"/>
          </a:p>
        </p:txBody>
      </p:sp>
      <p:sp>
        <p:nvSpPr>
          <p:cNvPr id="20" name="Footer Placeholder 4">
            <a:extLst>
              <a:ext uri="{FF2B5EF4-FFF2-40B4-BE49-F238E27FC236}">
                <a16:creationId xmlns=""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Credence Services </a:t>
            </a:r>
          </a:p>
        </p:txBody>
      </p:sp>
      <p:sp>
        <p:nvSpPr>
          <p:cNvPr id="21" name="Slide Number Placeholder 5">
            <a:extLst>
              <a:ext uri="{FF2B5EF4-FFF2-40B4-BE49-F238E27FC236}">
                <a16:creationId xmlns=""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6</a:t>
            </a:fld>
            <a:endParaRPr lang="en-US" dirty="0"/>
          </a:p>
        </p:txBody>
      </p:sp>
      <p:sp>
        <p:nvSpPr>
          <p:cNvPr id="11" name="Rectangle 10"/>
          <p:cNvSpPr/>
          <p:nvPr/>
        </p:nvSpPr>
        <p:spPr>
          <a:xfrm>
            <a:off x="11133323" y="286603"/>
            <a:ext cx="849411" cy="5868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 xmlns:a16="http://schemas.microsoft.com/office/drawing/2014/main" id="{94DF2E04-7632-4FED-B0BF-8FB243D982A3}"/>
              </a:ext>
            </a:extLst>
          </p:cNvPr>
          <p:cNvSpPr txBox="1"/>
          <p:nvPr/>
        </p:nvSpPr>
        <p:spPr>
          <a:xfrm>
            <a:off x="10970786" y="262628"/>
            <a:ext cx="800219" cy="584775"/>
          </a:xfrm>
          <a:prstGeom prst="rect">
            <a:avLst/>
          </a:prstGeom>
          <a:noFill/>
        </p:spPr>
        <p:txBody>
          <a:bodyPr wrap="none" rtlCol="0">
            <a:spAutoFit/>
          </a:bodyPr>
          <a:lstStyle/>
          <a:p>
            <a:r>
              <a:rPr lang="en-US" sz="3200" b="1" dirty="0" smtClean="0">
                <a:solidFill>
                  <a:schemeClr val="bg1"/>
                </a:solidFill>
                <a:latin typeface="Arial Black" panose="020B0A04020102020204" pitchFamily="34" charset="0"/>
              </a:rPr>
              <a:t>CS</a:t>
            </a:r>
            <a:endParaRPr lang="en-US" sz="3200" b="1" dirty="0">
              <a:solidFill>
                <a:schemeClr val="bg1"/>
              </a:solidFill>
              <a:latin typeface="Arial Black" panose="020B0A04020102020204" pitchFamily="34" charset="0"/>
            </a:endParaRPr>
          </a:p>
        </p:txBody>
      </p:sp>
      <p:sp>
        <p:nvSpPr>
          <p:cNvPr id="8" name="Content Placeholder 15">
            <a:extLst>
              <a:ext uri="{FF2B5EF4-FFF2-40B4-BE49-F238E27FC236}">
                <a16:creationId xmlns="" xmlns:a16="http://schemas.microsoft.com/office/drawing/2014/main" id="{1DCFA8A2-3FB8-48CA-933D-0800A9D2A2A2}"/>
              </a:ext>
            </a:extLst>
          </p:cNvPr>
          <p:cNvSpPr>
            <a:spLocks noGrp="1"/>
          </p:cNvSpPr>
          <p:nvPr>
            <p:ph sz="half" idx="13"/>
          </p:nvPr>
        </p:nvSpPr>
        <p:spPr>
          <a:xfrm>
            <a:off x="533192" y="2554603"/>
            <a:ext cx="10192796" cy="4013337"/>
          </a:xfrm>
        </p:spPr>
        <p:txBody>
          <a:bodyPr/>
          <a:lstStyle/>
          <a:p>
            <a:pPr>
              <a:buClr>
                <a:schemeClr val="accent2"/>
              </a:buClr>
            </a:pPr>
            <a:r>
              <a:rPr smtClean="0"/>
              <a:t>No jobs for un educated and educated people.</a:t>
            </a:r>
          </a:p>
          <a:p>
            <a:pPr>
              <a:buClr>
                <a:schemeClr val="accent2"/>
              </a:buClr>
            </a:pPr>
            <a:r>
              <a:rPr smtClean="0"/>
              <a:t>Unable to find right job which suits their skills.</a:t>
            </a:r>
          </a:p>
          <a:p>
            <a:pPr>
              <a:buClr>
                <a:schemeClr val="accent2"/>
              </a:buClr>
            </a:pPr>
            <a:r>
              <a:rPr smtClean="0"/>
              <a:t>No aware of jobs available.</a:t>
            </a:r>
          </a:p>
          <a:p>
            <a:pPr>
              <a:buClr>
                <a:schemeClr val="accent2"/>
              </a:buClr>
            </a:pPr>
            <a:r>
              <a:rPr smtClean="0"/>
              <a:t>How to reach them.</a:t>
            </a:r>
          </a:p>
          <a:p>
            <a:pPr>
              <a:buClr>
                <a:schemeClr val="accent2"/>
              </a:buClr>
            </a:pPr>
            <a:endParaRPr lang="en-US" dirty="0"/>
          </a:p>
          <a:p>
            <a:pPr lvl="0">
              <a:buClr>
                <a:schemeClr val="accent2"/>
              </a:buClr>
            </a:pPr>
            <a:endParaRPr lang="en-US" dirty="0"/>
          </a:p>
          <a:p>
            <a:pPr>
              <a:buClr>
                <a:schemeClr val="accent2"/>
              </a:buClr>
            </a:pPr>
            <a:endParaRPr lang="en-US" dirty="0"/>
          </a:p>
          <a:p>
            <a:pPr lvl="0">
              <a:buClr>
                <a:schemeClr val="accent2"/>
              </a:buClr>
            </a:pPr>
            <a:endParaRPr lang="en-US" dirty="0"/>
          </a:p>
          <a:p>
            <a:pPr>
              <a:buClr>
                <a:schemeClr val="accent2"/>
              </a:buClr>
            </a:pPr>
            <a:endParaRPr lang="en-US" dirty="0"/>
          </a:p>
          <a:p>
            <a:pPr lvl="0">
              <a:buClr>
                <a:schemeClr val="accent2"/>
              </a:buClr>
            </a:pPr>
            <a:endParaRPr lang="en-US" dirty="0"/>
          </a:p>
          <a:p>
            <a:pPr>
              <a:buClr>
                <a:schemeClr val="accent2"/>
              </a:buClr>
            </a:pPr>
            <a:endParaRPr lang="en-US" dirty="0" smtClean="0"/>
          </a:p>
        </p:txBody>
      </p:sp>
    </p:spTree>
    <p:extLst>
      <p:ext uri="{BB962C8B-B14F-4D97-AF65-F5344CB8AC3E}">
        <p14:creationId xmlns="" xmlns:p14="http://schemas.microsoft.com/office/powerpoint/2010/main" val="10174446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E3E5EE03-FBF6-46F5-8085-716AC6CE1C8C}"/>
              </a:ext>
            </a:extLst>
          </p:cNvPr>
          <p:cNvSpPr>
            <a:spLocks noGrp="1"/>
          </p:cNvSpPr>
          <p:nvPr>
            <p:ph type="title"/>
          </p:nvPr>
        </p:nvSpPr>
        <p:spPr>
          <a:xfrm>
            <a:off x="518678" y="555015"/>
            <a:ext cx="8333222" cy="1147969"/>
          </a:xfrm>
        </p:spPr>
        <p:txBody>
          <a:bodyPr/>
          <a:lstStyle/>
          <a:p>
            <a:pPr lvl="0"/>
            <a:r>
              <a:rPr lang="en-US" dirty="0" smtClean="0">
                <a:solidFill>
                  <a:srgbClr val="FFC000"/>
                </a:solidFill>
              </a:rPr>
              <a:t>Purpose</a:t>
            </a:r>
            <a:endParaRPr lang="en-US" b="0" dirty="0">
              <a:solidFill>
                <a:srgbClr val="FFC000"/>
              </a:solidFill>
            </a:endParaRPr>
          </a:p>
        </p:txBody>
      </p:sp>
      <p:sp>
        <p:nvSpPr>
          <p:cNvPr id="16" name="Content Placeholder 15">
            <a:extLst>
              <a:ext uri="{FF2B5EF4-FFF2-40B4-BE49-F238E27FC236}">
                <a16:creationId xmlns="" xmlns:a16="http://schemas.microsoft.com/office/drawing/2014/main" id="{1DCFA8A2-3FB8-48CA-933D-0800A9D2A2A2}"/>
              </a:ext>
            </a:extLst>
          </p:cNvPr>
          <p:cNvSpPr>
            <a:spLocks noGrp="1"/>
          </p:cNvSpPr>
          <p:nvPr>
            <p:ph sz="half" idx="13"/>
          </p:nvPr>
        </p:nvSpPr>
        <p:spPr>
          <a:xfrm>
            <a:off x="605764" y="2191746"/>
            <a:ext cx="10192796" cy="4013337"/>
          </a:xfrm>
        </p:spPr>
        <p:txBody>
          <a:bodyPr>
            <a:normAutofit/>
          </a:bodyPr>
          <a:lstStyle/>
          <a:p>
            <a:pPr>
              <a:buClr>
                <a:schemeClr val="accent2"/>
              </a:buClr>
            </a:pPr>
            <a:endParaRPr lang="en-US" dirty="0"/>
          </a:p>
          <a:p>
            <a:pPr lvl="0">
              <a:buClr>
                <a:schemeClr val="accent2"/>
              </a:buClr>
            </a:pPr>
            <a:endParaRPr lang="en-US" dirty="0"/>
          </a:p>
          <a:p>
            <a:pPr>
              <a:buClr>
                <a:schemeClr val="accent2"/>
              </a:buClr>
            </a:pPr>
            <a:endParaRPr lang="en-US" dirty="0"/>
          </a:p>
          <a:p>
            <a:pPr lvl="0">
              <a:buClr>
                <a:schemeClr val="accent2"/>
              </a:buClr>
            </a:pPr>
            <a:endParaRPr lang="en-US" dirty="0"/>
          </a:p>
          <a:p>
            <a:pPr>
              <a:buClr>
                <a:schemeClr val="accent2"/>
              </a:buClr>
            </a:pPr>
            <a:endParaRPr lang="en-US" dirty="0"/>
          </a:p>
          <a:p>
            <a:pPr lvl="0">
              <a:buClr>
                <a:schemeClr val="accent2"/>
              </a:buClr>
            </a:pPr>
            <a:endParaRPr lang="en-US" dirty="0"/>
          </a:p>
          <a:p>
            <a:pPr>
              <a:buClr>
                <a:schemeClr val="accent2"/>
              </a:buClr>
            </a:pPr>
            <a:endParaRPr lang="en-US" dirty="0" smtClean="0"/>
          </a:p>
        </p:txBody>
      </p:sp>
      <p:sp>
        <p:nvSpPr>
          <p:cNvPr id="20" name="Footer Placeholder 4">
            <a:extLst>
              <a:ext uri="{FF2B5EF4-FFF2-40B4-BE49-F238E27FC236}">
                <a16:creationId xmlns=""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Credence Services </a:t>
            </a:r>
          </a:p>
        </p:txBody>
      </p:sp>
      <p:sp>
        <p:nvSpPr>
          <p:cNvPr id="21" name="Slide Number Placeholder 5">
            <a:extLst>
              <a:ext uri="{FF2B5EF4-FFF2-40B4-BE49-F238E27FC236}">
                <a16:creationId xmlns=""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7</a:t>
            </a:fld>
            <a:endParaRPr lang="en-US" dirty="0"/>
          </a:p>
        </p:txBody>
      </p:sp>
      <p:sp>
        <p:nvSpPr>
          <p:cNvPr id="11" name="Rectangle 10"/>
          <p:cNvSpPr/>
          <p:nvPr/>
        </p:nvSpPr>
        <p:spPr>
          <a:xfrm>
            <a:off x="11133323" y="286603"/>
            <a:ext cx="849411" cy="5868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 xmlns:a16="http://schemas.microsoft.com/office/drawing/2014/main" id="{94DF2E04-7632-4FED-B0BF-8FB243D982A3}"/>
              </a:ext>
            </a:extLst>
          </p:cNvPr>
          <p:cNvSpPr txBox="1"/>
          <p:nvPr/>
        </p:nvSpPr>
        <p:spPr>
          <a:xfrm>
            <a:off x="10970786" y="262628"/>
            <a:ext cx="800219" cy="584775"/>
          </a:xfrm>
          <a:prstGeom prst="rect">
            <a:avLst/>
          </a:prstGeom>
          <a:noFill/>
        </p:spPr>
        <p:txBody>
          <a:bodyPr wrap="none" rtlCol="0">
            <a:spAutoFit/>
          </a:bodyPr>
          <a:lstStyle/>
          <a:p>
            <a:r>
              <a:rPr lang="en-US" sz="3200" b="1" dirty="0" smtClean="0">
                <a:solidFill>
                  <a:schemeClr val="bg1"/>
                </a:solidFill>
                <a:latin typeface="Arial Black" panose="020B0A04020102020204" pitchFamily="34" charset="0"/>
              </a:rPr>
              <a:t>CS</a:t>
            </a:r>
            <a:endParaRPr lang="en-US" sz="3200" b="1" dirty="0">
              <a:solidFill>
                <a:schemeClr val="bg1"/>
              </a:solidFill>
              <a:latin typeface="Arial Black" panose="020B0A04020102020204" pitchFamily="34" charset="0"/>
            </a:endParaRPr>
          </a:p>
        </p:txBody>
      </p:sp>
      <p:sp>
        <p:nvSpPr>
          <p:cNvPr id="8" name="Content Placeholder 15">
            <a:extLst>
              <a:ext uri="{FF2B5EF4-FFF2-40B4-BE49-F238E27FC236}">
                <a16:creationId xmlns="" xmlns:a16="http://schemas.microsoft.com/office/drawing/2014/main" id="{1DCFA8A2-3FB8-48CA-933D-0800A9D2A2A2}"/>
              </a:ext>
            </a:extLst>
          </p:cNvPr>
          <p:cNvSpPr>
            <a:spLocks noGrp="1"/>
          </p:cNvSpPr>
          <p:nvPr>
            <p:ph sz="half" idx="13"/>
          </p:nvPr>
        </p:nvSpPr>
        <p:spPr>
          <a:xfrm>
            <a:off x="533192" y="2554603"/>
            <a:ext cx="10192796" cy="4013337"/>
          </a:xfrm>
        </p:spPr>
        <p:txBody>
          <a:bodyPr/>
          <a:lstStyle/>
          <a:p>
            <a:pPr>
              <a:buClr>
                <a:schemeClr val="accent2"/>
              </a:buClr>
            </a:pPr>
            <a:r>
              <a:rPr smtClean="0"/>
              <a:t>To reduce Unemployment.</a:t>
            </a:r>
          </a:p>
          <a:p>
            <a:pPr>
              <a:buClr>
                <a:schemeClr val="accent2"/>
              </a:buClr>
            </a:pPr>
            <a:r>
              <a:rPr smtClean="0"/>
              <a:t>To provide jobs opportunities to needy people.</a:t>
            </a:r>
          </a:p>
          <a:p>
            <a:pPr>
              <a:buClr>
                <a:schemeClr val="accent2"/>
              </a:buClr>
            </a:pPr>
            <a:r>
              <a:rPr smtClean="0"/>
              <a:t>To eradicate the unemployment in India.</a:t>
            </a:r>
          </a:p>
          <a:p>
            <a:pPr>
              <a:buClr>
                <a:schemeClr val="accent2"/>
              </a:buClr>
            </a:pPr>
            <a:r>
              <a:rPr smtClean="0"/>
              <a:t>To build reduce poverty rate.</a:t>
            </a:r>
          </a:p>
          <a:p>
            <a:pPr>
              <a:buClr>
                <a:schemeClr val="accent2"/>
              </a:buClr>
              <a:buNone/>
            </a:pPr>
            <a:endParaRPr smtClean="0"/>
          </a:p>
          <a:p>
            <a:pPr>
              <a:buClr>
                <a:schemeClr val="accent2"/>
              </a:buClr>
            </a:pPr>
            <a:endParaRPr lang="en-US" dirty="0"/>
          </a:p>
          <a:p>
            <a:pPr lvl="0">
              <a:buClr>
                <a:schemeClr val="accent2"/>
              </a:buClr>
            </a:pPr>
            <a:endParaRPr lang="en-US" dirty="0"/>
          </a:p>
          <a:p>
            <a:pPr>
              <a:buClr>
                <a:schemeClr val="accent2"/>
              </a:buClr>
            </a:pPr>
            <a:endParaRPr lang="en-US" dirty="0"/>
          </a:p>
          <a:p>
            <a:pPr lvl="0">
              <a:buClr>
                <a:schemeClr val="accent2"/>
              </a:buClr>
            </a:pPr>
            <a:endParaRPr lang="en-US" dirty="0"/>
          </a:p>
          <a:p>
            <a:pPr>
              <a:buClr>
                <a:schemeClr val="accent2"/>
              </a:buClr>
            </a:pPr>
            <a:endParaRPr lang="en-US" dirty="0"/>
          </a:p>
          <a:p>
            <a:pPr lvl="0">
              <a:buClr>
                <a:schemeClr val="accent2"/>
              </a:buClr>
            </a:pPr>
            <a:endParaRPr lang="en-US" dirty="0"/>
          </a:p>
          <a:p>
            <a:pPr>
              <a:buClr>
                <a:schemeClr val="accent2"/>
              </a:buClr>
            </a:pPr>
            <a:endParaRPr lang="en-US" dirty="0" smtClean="0"/>
          </a:p>
        </p:txBody>
      </p:sp>
    </p:spTree>
    <p:extLst>
      <p:ext uri="{BB962C8B-B14F-4D97-AF65-F5344CB8AC3E}">
        <p14:creationId xmlns="" xmlns:p14="http://schemas.microsoft.com/office/powerpoint/2010/main" val="10174446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E3E5EE03-FBF6-46F5-8085-716AC6CE1C8C}"/>
              </a:ext>
            </a:extLst>
          </p:cNvPr>
          <p:cNvSpPr>
            <a:spLocks noGrp="1"/>
          </p:cNvSpPr>
          <p:nvPr>
            <p:ph type="title"/>
          </p:nvPr>
        </p:nvSpPr>
        <p:spPr>
          <a:xfrm>
            <a:off x="518678" y="555015"/>
            <a:ext cx="8333222" cy="1147969"/>
          </a:xfrm>
        </p:spPr>
        <p:txBody>
          <a:bodyPr/>
          <a:lstStyle/>
          <a:p>
            <a:r>
              <a:rPr lang="en-US" dirty="0" smtClean="0">
                <a:solidFill>
                  <a:srgbClr val="FFC000"/>
                </a:solidFill>
              </a:rPr>
              <a:t>Solution :</a:t>
            </a:r>
            <a:endParaRPr lang="en-US" b="0" dirty="0">
              <a:solidFill>
                <a:srgbClr val="FFC000"/>
              </a:solidFill>
            </a:endParaRPr>
          </a:p>
        </p:txBody>
      </p:sp>
      <p:sp>
        <p:nvSpPr>
          <p:cNvPr id="16" name="Content Placeholder 15">
            <a:extLst>
              <a:ext uri="{FF2B5EF4-FFF2-40B4-BE49-F238E27FC236}">
                <a16:creationId xmlns="" xmlns:a16="http://schemas.microsoft.com/office/drawing/2014/main" id="{1DCFA8A2-3FB8-48CA-933D-0800A9D2A2A2}"/>
              </a:ext>
            </a:extLst>
          </p:cNvPr>
          <p:cNvSpPr>
            <a:spLocks noGrp="1"/>
          </p:cNvSpPr>
          <p:nvPr>
            <p:ph sz="half" idx="13"/>
          </p:nvPr>
        </p:nvSpPr>
        <p:spPr>
          <a:xfrm>
            <a:off x="518678" y="2293347"/>
            <a:ext cx="10192796" cy="4013337"/>
          </a:xfrm>
        </p:spPr>
        <p:txBody>
          <a:bodyPr>
            <a:normAutofit lnSpcReduction="10000"/>
          </a:bodyPr>
          <a:lstStyle/>
          <a:p>
            <a:pPr>
              <a:buClr>
                <a:schemeClr val="accent2"/>
              </a:buClr>
            </a:pPr>
            <a:r>
              <a:rPr smtClean="0"/>
              <a:t>Create a website initially.</a:t>
            </a:r>
          </a:p>
          <a:p>
            <a:pPr>
              <a:buClr>
                <a:schemeClr val="accent2"/>
              </a:buClr>
            </a:pPr>
            <a:r>
              <a:rPr smtClean="0"/>
              <a:t>Perform survey in different places who are in need of employers (it includes all fields from companies, industries to small shops)and collect the required skills to be needed, contact details etc.</a:t>
            </a:r>
          </a:p>
          <a:p>
            <a:pPr>
              <a:buClr>
                <a:schemeClr val="accent2"/>
              </a:buClr>
            </a:pPr>
            <a:r>
              <a:rPr smtClean="0"/>
              <a:t>Perform survey with different people in locals who are in need of jobs and what are skills they have to do a work, contact details etc.</a:t>
            </a:r>
          </a:p>
          <a:p>
            <a:pPr>
              <a:buClr>
                <a:schemeClr val="accent2"/>
              </a:buClr>
            </a:pPr>
            <a:r>
              <a:rPr smtClean="0"/>
              <a:t>Collect all the companies details and job seekers details and provide them In the website.</a:t>
            </a:r>
          </a:p>
          <a:p>
            <a:pPr>
              <a:buClr>
                <a:schemeClr val="accent2"/>
              </a:buClr>
            </a:pPr>
            <a:r>
              <a:rPr smtClean="0"/>
              <a:t>Let the companies choose the people who they needed and contact them.</a:t>
            </a:r>
          </a:p>
          <a:p>
            <a:pPr>
              <a:buClr>
                <a:schemeClr val="accent2"/>
              </a:buClr>
            </a:pPr>
            <a:r>
              <a:rPr smtClean="0"/>
              <a:t>Let the people choose the company they want to work according the skills they pose and their comfort.</a:t>
            </a:r>
          </a:p>
          <a:p>
            <a:pPr>
              <a:buClr>
                <a:schemeClr val="accent2"/>
              </a:buClr>
            </a:pPr>
            <a:endParaRPr lang="en-US" dirty="0" smtClean="0"/>
          </a:p>
        </p:txBody>
      </p:sp>
      <p:sp>
        <p:nvSpPr>
          <p:cNvPr id="20" name="Footer Placeholder 4">
            <a:extLst>
              <a:ext uri="{FF2B5EF4-FFF2-40B4-BE49-F238E27FC236}">
                <a16:creationId xmlns=""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Credence Services </a:t>
            </a:r>
          </a:p>
        </p:txBody>
      </p:sp>
      <p:sp>
        <p:nvSpPr>
          <p:cNvPr id="21" name="Slide Number Placeholder 5">
            <a:extLst>
              <a:ext uri="{FF2B5EF4-FFF2-40B4-BE49-F238E27FC236}">
                <a16:creationId xmlns=""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8</a:t>
            </a:fld>
            <a:endParaRPr lang="en-US" dirty="0"/>
          </a:p>
        </p:txBody>
      </p:sp>
      <p:sp>
        <p:nvSpPr>
          <p:cNvPr id="11" name="Rectangle 10"/>
          <p:cNvSpPr/>
          <p:nvPr/>
        </p:nvSpPr>
        <p:spPr>
          <a:xfrm>
            <a:off x="11133323" y="286603"/>
            <a:ext cx="849411" cy="5868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 xmlns:a16="http://schemas.microsoft.com/office/drawing/2014/main" id="{94DF2E04-7632-4FED-B0BF-8FB243D982A3}"/>
              </a:ext>
            </a:extLst>
          </p:cNvPr>
          <p:cNvSpPr txBox="1"/>
          <p:nvPr/>
        </p:nvSpPr>
        <p:spPr>
          <a:xfrm>
            <a:off x="10970786" y="262628"/>
            <a:ext cx="800219" cy="584775"/>
          </a:xfrm>
          <a:prstGeom prst="rect">
            <a:avLst/>
          </a:prstGeom>
          <a:noFill/>
        </p:spPr>
        <p:txBody>
          <a:bodyPr wrap="none" rtlCol="0">
            <a:spAutoFit/>
          </a:bodyPr>
          <a:lstStyle/>
          <a:p>
            <a:r>
              <a:rPr lang="en-US" sz="3200" b="1" dirty="0" smtClean="0">
                <a:solidFill>
                  <a:schemeClr val="bg1"/>
                </a:solidFill>
                <a:latin typeface="Arial Black" panose="020B0A04020102020204" pitchFamily="34" charset="0"/>
              </a:rPr>
              <a:t>CS</a:t>
            </a:r>
            <a:endParaRPr lang="en-US" sz="3200" b="1" dirty="0">
              <a:solidFill>
                <a:schemeClr val="bg1"/>
              </a:solidFill>
              <a:latin typeface="Arial Black" panose="020B0A04020102020204" pitchFamily="34" charset="0"/>
            </a:endParaRPr>
          </a:p>
        </p:txBody>
      </p:sp>
    </p:spTree>
    <p:extLst>
      <p:ext uri="{BB962C8B-B14F-4D97-AF65-F5344CB8AC3E}">
        <p14:creationId xmlns="" xmlns:p14="http://schemas.microsoft.com/office/powerpoint/2010/main" val="23607596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E3E5EE03-FBF6-46F5-8085-716AC6CE1C8C}"/>
              </a:ext>
            </a:extLst>
          </p:cNvPr>
          <p:cNvSpPr>
            <a:spLocks noGrp="1"/>
          </p:cNvSpPr>
          <p:nvPr>
            <p:ph type="title"/>
          </p:nvPr>
        </p:nvSpPr>
        <p:spPr>
          <a:xfrm>
            <a:off x="1868507" y="2833758"/>
            <a:ext cx="8333222" cy="1147969"/>
          </a:xfrm>
        </p:spPr>
        <p:txBody>
          <a:bodyPr>
            <a:normAutofit/>
          </a:bodyPr>
          <a:lstStyle/>
          <a:p>
            <a:pPr algn="ctr"/>
            <a:r>
              <a:rPr lang="en-US" sz="8000" dirty="0" smtClean="0">
                <a:solidFill>
                  <a:srgbClr val="FFC000"/>
                </a:solidFill>
              </a:rPr>
              <a:t>Review - 3</a:t>
            </a:r>
            <a:endParaRPr lang="en-US" sz="8000" b="0" dirty="0">
              <a:solidFill>
                <a:srgbClr val="FFC000"/>
              </a:solidFill>
            </a:endParaRPr>
          </a:p>
        </p:txBody>
      </p:sp>
      <p:sp>
        <p:nvSpPr>
          <p:cNvPr id="20" name="Footer Placeholder 4">
            <a:extLst>
              <a:ext uri="{FF2B5EF4-FFF2-40B4-BE49-F238E27FC236}">
                <a16:creationId xmlns=""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Credence Services </a:t>
            </a:r>
          </a:p>
        </p:txBody>
      </p:sp>
      <p:sp>
        <p:nvSpPr>
          <p:cNvPr id="21" name="Slide Number Placeholder 5">
            <a:extLst>
              <a:ext uri="{FF2B5EF4-FFF2-40B4-BE49-F238E27FC236}">
                <a16:creationId xmlns=""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9</a:t>
            </a:fld>
            <a:endParaRPr lang="en-US" dirty="0"/>
          </a:p>
        </p:txBody>
      </p:sp>
      <p:sp>
        <p:nvSpPr>
          <p:cNvPr id="11" name="Rectangle 10"/>
          <p:cNvSpPr/>
          <p:nvPr/>
        </p:nvSpPr>
        <p:spPr>
          <a:xfrm>
            <a:off x="11133323" y="286603"/>
            <a:ext cx="849411" cy="5868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 xmlns:a16="http://schemas.microsoft.com/office/drawing/2014/main" id="{94DF2E04-7632-4FED-B0BF-8FB243D982A3}"/>
              </a:ext>
            </a:extLst>
          </p:cNvPr>
          <p:cNvSpPr txBox="1"/>
          <p:nvPr/>
        </p:nvSpPr>
        <p:spPr>
          <a:xfrm>
            <a:off x="10970786" y="262628"/>
            <a:ext cx="800219" cy="584775"/>
          </a:xfrm>
          <a:prstGeom prst="rect">
            <a:avLst/>
          </a:prstGeom>
          <a:noFill/>
        </p:spPr>
        <p:txBody>
          <a:bodyPr wrap="none" rtlCol="0">
            <a:spAutoFit/>
          </a:bodyPr>
          <a:lstStyle/>
          <a:p>
            <a:r>
              <a:rPr lang="en-US" sz="3200" b="1" dirty="0" smtClean="0">
                <a:solidFill>
                  <a:schemeClr val="bg1"/>
                </a:solidFill>
                <a:latin typeface="Arial Black" panose="020B0A04020102020204" pitchFamily="34" charset="0"/>
              </a:rPr>
              <a:t>CS</a:t>
            </a:r>
            <a:endParaRPr lang="en-US" sz="3200" b="1" dirty="0">
              <a:solidFill>
                <a:schemeClr val="bg1"/>
              </a:solidFill>
              <a:latin typeface="Arial Black" panose="020B0A04020102020204" pitchFamily="34" charset="0"/>
            </a:endParaRPr>
          </a:p>
        </p:txBody>
      </p:sp>
    </p:spTree>
    <p:extLst>
      <p:ext uri="{BB962C8B-B14F-4D97-AF65-F5344CB8AC3E}">
        <p14:creationId xmlns="" xmlns:p14="http://schemas.microsoft.com/office/powerpoint/2010/main" val="23607596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3">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F89027928_Hexagon presentation dark_AAS_v4" id="{00715B48-F6B0-4FD0-BA2D-34714F23D55A}" vid="{445656DE-313E-4A78-B834-A775A8573B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C9C3589D-EF2D-4AF3-8B55-088F4B14D6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B759597-1FA4-4F46-9BA8-01240C56026E}">
  <ds:schemaRefs>
    <ds:schemaRef ds:uri="http://schemas.microsoft.com/sharepoint/v3/contenttype/forms"/>
  </ds:schemaRefs>
</ds:datastoreItem>
</file>

<file path=customXml/itemProps3.xml><?xml version="1.0" encoding="utf-8"?>
<ds:datastoreItem xmlns:ds="http://schemas.openxmlformats.org/officeDocument/2006/customXml" ds:itemID="{2940343A-75DB-4E03-95EA-4A75BA0D7FF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Hexagon presentation dark</Template>
  <TotalTime>0</TotalTime>
  <Words>1525</Words>
  <Application>Microsoft Office PowerPoint</Application>
  <PresentationFormat>Custom</PresentationFormat>
  <Paragraphs>289</Paragraphs>
  <Slides>27</Slides>
  <Notes>16</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Credence Services </vt:lpstr>
      <vt:lpstr>TEAM</vt:lpstr>
      <vt:lpstr>Review – 1&amp;2</vt:lpstr>
      <vt:lpstr>TABLE OF CONTENT</vt:lpstr>
      <vt:lpstr>Problem Statement :</vt:lpstr>
      <vt:lpstr>Pain Point</vt:lpstr>
      <vt:lpstr>Purpose</vt:lpstr>
      <vt:lpstr>Solution :</vt:lpstr>
      <vt:lpstr>Review - 3</vt:lpstr>
      <vt:lpstr>TABLE OF CONTENT</vt:lpstr>
      <vt:lpstr>Description of Business</vt:lpstr>
      <vt:lpstr>Description of Industry</vt:lpstr>
      <vt:lpstr>Technology Plan</vt:lpstr>
      <vt:lpstr>Marketing Plan</vt:lpstr>
      <vt:lpstr>Financial Plan</vt:lpstr>
      <vt:lpstr>Financial Plan</vt:lpstr>
      <vt:lpstr>Financial Plan</vt:lpstr>
      <vt:lpstr>Financial Plan</vt:lpstr>
      <vt:lpstr>Financial Plan</vt:lpstr>
      <vt:lpstr>Production Plan</vt:lpstr>
      <vt:lpstr>Production Plan</vt:lpstr>
      <vt:lpstr>Organization Plan</vt:lpstr>
      <vt:lpstr>Organization Plan</vt:lpstr>
      <vt:lpstr>Operational Plan</vt:lpstr>
      <vt:lpstr>Operational Plan</vt:lpstr>
      <vt:lpstr>Operational Plan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2019-05-27T16:21:58Z</dcterms:created>
  <dcterms:modified xsi:type="dcterms:W3CDTF">2019-05-29T05:37:25Z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