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1"/>
  </p:notesMasterIdLst>
  <p:sldIdLst>
    <p:sldId id="395" r:id="rId3"/>
    <p:sldId id="396" r:id="rId4"/>
    <p:sldId id="397" r:id="rId5"/>
    <p:sldId id="399" r:id="rId6"/>
    <p:sldId id="271" r:id="rId7"/>
    <p:sldId id="273" r:id="rId8"/>
    <p:sldId id="277" r:id="rId9"/>
    <p:sldId id="264" r:id="rId10"/>
    <p:sldId id="294" r:id="rId11"/>
    <p:sldId id="400" r:id="rId12"/>
    <p:sldId id="266" r:id="rId13"/>
    <p:sldId id="298" r:id="rId14"/>
    <p:sldId id="312" r:id="rId15"/>
    <p:sldId id="321" r:id="rId16"/>
    <p:sldId id="351" r:id="rId17"/>
    <p:sldId id="364" r:id="rId18"/>
    <p:sldId id="401" r:id="rId19"/>
    <p:sldId id="374" r:id="rId20"/>
  </p:sldIdLst>
  <p:sldSz cx="18288000"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4B3CB7A-03FA-470D-A59F-40DC950A61A6}">
          <p14:sldIdLst>
            <p14:sldId id="395"/>
            <p14:sldId id="396"/>
            <p14:sldId id="397"/>
            <p14:sldId id="399"/>
          </p14:sldIdLst>
        </p14:section>
        <p14:section name="Introduction" id="{F8EE98D8-7BD6-4714-8C18-070B2256955E}">
          <p14:sldIdLst>
            <p14:sldId id="271"/>
            <p14:sldId id="273"/>
          </p14:sldIdLst>
        </p14:section>
        <p14:section name="About us" id="{96A9CC7C-C929-4F14-B895-F78E69EE5E65}">
          <p14:sldIdLst>
            <p14:sldId id="277"/>
            <p14:sldId id="264"/>
            <p14:sldId id="294"/>
            <p14:sldId id="400"/>
            <p14:sldId id="266"/>
            <p14:sldId id="298"/>
          </p14:sldIdLst>
        </p14:section>
        <p14:section name="Portfolio" id="{745EECBD-20A3-4821-9205-1B18D72EF7B2}">
          <p14:sldIdLst>
            <p14:sldId id="312"/>
          </p14:sldIdLst>
        </p14:section>
        <p14:section name="Proposal" id="{10875A89-F6F7-4D02-A1A9-8D3AEFFD89C1}">
          <p14:sldIdLst>
            <p14:sldId id="321"/>
          </p14:sldIdLst>
        </p14:section>
        <p14:section name="Analysis" id="{A52ECE30-712A-4A6A-ADF2-A6A1A92322AE}">
          <p14:sldIdLst>
            <p14:sldId id="351"/>
            <p14:sldId id="364"/>
            <p14:sldId id="401"/>
            <p14:sldId id="374"/>
          </p14:sldIdLst>
        </p14:section>
      </p14:sectionLst>
    </p:ex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0" d="100"/>
          <a:sy n="60" d="100"/>
        </p:scale>
        <p:origin x="398" y="38"/>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4B700-E454-4935-A6FA-FD6D01281268}" type="datetimeFigureOut">
              <a:rPr kumimoji="1" lang="ja-JP" altLang="en-US" smtClean="0"/>
              <a:t>2019/5/19</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180D7-54DB-4F7F-AE75-6A189328228B}" type="slidenum">
              <a:rPr kumimoji="1" lang="ja-JP" altLang="en-US" smtClean="0"/>
              <a:t>‹#›</a:t>
            </a:fld>
            <a:endParaRPr kumimoji="1" lang="ja-JP" altLang="en-US"/>
          </a:p>
        </p:txBody>
      </p:sp>
    </p:spTree>
    <p:extLst>
      <p:ext uri="{BB962C8B-B14F-4D97-AF65-F5344CB8AC3E}">
        <p14:creationId xmlns:p14="http://schemas.microsoft.com/office/powerpoint/2010/main" val="639940279"/>
      </p:ext>
    </p:extLst>
  </p:cSld>
  <p:clrMap bg1="lt1" tx1="dk1" bg2="lt2" tx2="dk2" accent1="accent1" accent2="accent2" accent3="accent3" accent4="accent4" accent5="accent5" accent6="accent6" hlink="hlink" folHlink="folHlink"/>
  <p:notesStyle>
    <a:lvl1pPr marL="0" algn="l" defTabSz="1371509" rtl="0" eaLnBrk="1" latinLnBrk="0" hangingPunct="1">
      <a:defRPr kumimoji="1" sz="1800" kern="1200">
        <a:solidFill>
          <a:schemeClr val="tx1"/>
        </a:solidFill>
        <a:latin typeface="+mn-lt"/>
        <a:ea typeface="+mn-ea"/>
        <a:cs typeface="+mn-cs"/>
      </a:defRPr>
    </a:lvl1pPr>
    <a:lvl2pPr marL="685754" algn="l" defTabSz="1371509" rtl="0" eaLnBrk="1" latinLnBrk="0" hangingPunct="1">
      <a:defRPr kumimoji="1" sz="1800" kern="1200">
        <a:solidFill>
          <a:schemeClr val="tx1"/>
        </a:solidFill>
        <a:latin typeface="+mn-lt"/>
        <a:ea typeface="+mn-ea"/>
        <a:cs typeface="+mn-cs"/>
      </a:defRPr>
    </a:lvl2pPr>
    <a:lvl3pPr marL="1371509" algn="l" defTabSz="1371509" rtl="0" eaLnBrk="1" latinLnBrk="0" hangingPunct="1">
      <a:defRPr kumimoji="1" sz="1800" kern="1200">
        <a:solidFill>
          <a:schemeClr val="tx1"/>
        </a:solidFill>
        <a:latin typeface="+mn-lt"/>
        <a:ea typeface="+mn-ea"/>
        <a:cs typeface="+mn-cs"/>
      </a:defRPr>
    </a:lvl3pPr>
    <a:lvl4pPr marL="2057263" algn="l" defTabSz="1371509" rtl="0" eaLnBrk="1" latinLnBrk="0" hangingPunct="1">
      <a:defRPr kumimoji="1" sz="1800" kern="1200">
        <a:solidFill>
          <a:schemeClr val="tx1"/>
        </a:solidFill>
        <a:latin typeface="+mn-lt"/>
        <a:ea typeface="+mn-ea"/>
        <a:cs typeface="+mn-cs"/>
      </a:defRPr>
    </a:lvl4pPr>
    <a:lvl5pPr marL="2743017" algn="l" defTabSz="1371509" rtl="0" eaLnBrk="1" latinLnBrk="0" hangingPunct="1">
      <a:defRPr kumimoji="1" sz="1800" kern="1200">
        <a:solidFill>
          <a:schemeClr val="tx1"/>
        </a:solidFill>
        <a:latin typeface="+mn-lt"/>
        <a:ea typeface="+mn-ea"/>
        <a:cs typeface="+mn-cs"/>
      </a:defRPr>
    </a:lvl5pPr>
    <a:lvl6pPr marL="3428771" algn="l" defTabSz="1371509" rtl="0" eaLnBrk="1" latinLnBrk="0" hangingPunct="1">
      <a:defRPr kumimoji="1" sz="1800" kern="1200">
        <a:solidFill>
          <a:schemeClr val="tx1"/>
        </a:solidFill>
        <a:latin typeface="+mn-lt"/>
        <a:ea typeface="+mn-ea"/>
        <a:cs typeface="+mn-cs"/>
      </a:defRPr>
    </a:lvl6pPr>
    <a:lvl7pPr marL="4114526" algn="l" defTabSz="1371509" rtl="0" eaLnBrk="1" latinLnBrk="0" hangingPunct="1">
      <a:defRPr kumimoji="1" sz="1800" kern="1200">
        <a:solidFill>
          <a:schemeClr val="tx1"/>
        </a:solidFill>
        <a:latin typeface="+mn-lt"/>
        <a:ea typeface="+mn-ea"/>
        <a:cs typeface="+mn-cs"/>
      </a:defRPr>
    </a:lvl7pPr>
    <a:lvl8pPr marL="4800280" algn="l" defTabSz="1371509" rtl="0" eaLnBrk="1" latinLnBrk="0" hangingPunct="1">
      <a:defRPr kumimoji="1" sz="1800" kern="1200">
        <a:solidFill>
          <a:schemeClr val="tx1"/>
        </a:solidFill>
        <a:latin typeface="+mn-lt"/>
        <a:ea typeface="+mn-ea"/>
        <a:cs typeface="+mn-cs"/>
      </a:defRPr>
    </a:lvl8pPr>
    <a:lvl9pPr marL="5486034" algn="l" defTabSz="1371509" rtl="0" eaLnBrk="1" latinLnBrk="0" hangingPunct="1">
      <a:defRPr kumimoji="1"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349172"/>
            <a:ext cx="5854700" cy="2277311"/>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6" name="Straight Connector 5"/>
          <p:cNvCxnSpPr/>
          <p:nvPr userDrawn="1"/>
        </p:nvCxnSpPr>
        <p:spPr>
          <a:xfrm flipV="1">
            <a:off x="8039100" y="1"/>
            <a:ext cx="0" cy="5422899"/>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5"/>
          <p:cNvSpPr>
            <a:spLocks noGrp="1"/>
          </p:cNvSpPr>
          <p:nvPr>
            <p:ph type="body" sz="quarter" idx="12" hasCustomPrompt="1"/>
          </p:nvPr>
        </p:nvSpPr>
        <p:spPr>
          <a:xfrm>
            <a:off x="8280401" y="4725988"/>
            <a:ext cx="6984999" cy="3657600"/>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280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image and text 4">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9626600" y="5689600"/>
            <a:ext cx="5638800" cy="2693987"/>
          </a:xfrm>
        </p:spPr>
        <p:txBody>
          <a:bodyPr anchor="b"/>
          <a:lstStyle>
            <a:lvl1pPr marL="0" indent="0" algn="l">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3022600" y="3359151"/>
            <a:ext cx="6121400" cy="5113336"/>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402661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decel="100000" fill="hold" grpId="0" nodeType="withEffect">
                                  <p:stCondLst>
                                    <p:cond delay="250"/>
                                  </p:stCondLst>
                                  <p:iterate type="wd">
                                    <p:tmPct val="5000"/>
                                  </p:iterate>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14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4" name="Title 1"/>
          <p:cNvSpPr>
            <a:spLocks noGrp="1"/>
          </p:cNvSpPr>
          <p:nvPr>
            <p:ph type="title" hasCustomPrompt="1"/>
          </p:nvPr>
        </p:nvSpPr>
        <p:spPr>
          <a:xfrm>
            <a:off x="1403350" y="4387808"/>
            <a:ext cx="15481300" cy="1357396"/>
          </a:xfrm>
        </p:spPr>
        <p:txBody>
          <a:bodyPr anchor="b">
            <a:normAutofit/>
          </a:bodyPr>
          <a:lstStyle>
            <a:lvl1pPr algn="ctr">
              <a:defRPr sz="8000" spc="0">
                <a:solidFill>
                  <a:schemeClr val="bg1"/>
                </a:solidFill>
              </a:defRPr>
            </a:lvl1pPr>
          </a:lstStyle>
          <a:p>
            <a:r>
              <a:rPr kumimoji="1" lang="en-US" altLang="ja-JP" dirty="0"/>
              <a:t>Presentation title</a:t>
            </a:r>
            <a:endParaRPr kumimoji="1" lang="ja-JP" altLang="en-US" dirty="0"/>
          </a:p>
        </p:txBody>
      </p:sp>
      <p:sp>
        <p:nvSpPr>
          <p:cNvPr id="5" name="Text Placeholder 5"/>
          <p:cNvSpPr>
            <a:spLocks noGrp="1"/>
          </p:cNvSpPr>
          <p:nvPr>
            <p:ph type="body" sz="quarter" idx="15" hasCustomPrompt="1"/>
          </p:nvPr>
        </p:nvSpPr>
        <p:spPr>
          <a:xfrm>
            <a:off x="3022601" y="5701355"/>
            <a:ext cx="12242799" cy="445445"/>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 name="Text Placeholder 5"/>
          <p:cNvSpPr>
            <a:spLocks noGrp="1"/>
          </p:cNvSpPr>
          <p:nvPr>
            <p:ph type="body" sz="quarter" idx="16" hasCustomPrompt="1"/>
          </p:nvPr>
        </p:nvSpPr>
        <p:spPr>
          <a:xfrm>
            <a:off x="3022601" y="8264769"/>
            <a:ext cx="12242799" cy="1565031"/>
          </a:xfrm>
        </p:spPr>
        <p:txBody>
          <a:bodyPr anchor="b">
            <a:normAutofit/>
          </a:bodyPr>
          <a:lstStyle>
            <a:lvl1pPr marL="0" indent="0" algn="ctr">
              <a:lnSpc>
                <a:spcPct val="130000"/>
              </a:lnSpc>
              <a:spcBef>
                <a:spcPts val="0"/>
              </a:spcBef>
              <a:buFontTx/>
              <a:buNone/>
              <a:defRPr sz="16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6566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17" presetClass="entr" presetSubtype="10" fill="hold" grpId="0" nodeType="afterEffect">
                                  <p:stCondLst>
                                    <p:cond delay="50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strVal val="#ppt_h"/>
                                          </p:val>
                                        </p:tav>
                                        <p:tav tm="100000">
                                          <p:val>
                                            <p:strVal val="#ppt_h"/>
                                          </p:val>
                                        </p:tav>
                                      </p:tavLst>
                                    </p:anim>
                                  </p:childTnLst>
                                </p:cTn>
                              </p:par>
                            </p:childTnLst>
                          </p:cTn>
                        </p:par>
                        <p:par>
                          <p:cTn id="13" fill="hold">
                            <p:stCondLst>
                              <p:cond delay="2550"/>
                            </p:stCondLst>
                            <p:childTnLst>
                              <p:par>
                                <p:cTn id="14" presetID="10" presetClass="entr" presetSubtype="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33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tmplLst>
          <p:tmpl>
            <p:tnLst>
              <p:par>
                <p:cTn presetID="10" presetClass="entr" presetSubtype="0"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3" name="Text Placeholder 5"/>
          <p:cNvSpPr>
            <a:spLocks noGrp="1"/>
          </p:cNvSpPr>
          <p:nvPr>
            <p:ph type="body" sz="quarter" idx="18" hasCustomPrompt="1"/>
          </p:nvPr>
        </p:nvSpPr>
        <p:spPr>
          <a:xfrm rot="18900000">
            <a:off x="6521202" y="2519910"/>
            <a:ext cx="5245593" cy="5245593"/>
          </a:xfrm>
          <a:solidFill>
            <a:schemeClr val="accent5">
              <a:lumMod val="40000"/>
              <a:lumOff val="6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4" name="Text Placeholder 5"/>
          <p:cNvSpPr>
            <a:spLocks noGrp="1"/>
          </p:cNvSpPr>
          <p:nvPr>
            <p:ph type="body" sz="quarter" idx="19" hasCustomPrompt="1"/>
          </p:nvPr>
        </p:nvSpPr>
        <p:spPr>
          <a:xfrm rot="18900000">
            <a:off x="6929427" y="2928011"/>
            <a:ext cx="4429145" cy="4429145"/>
          </a:xfrm>
          <a:solidFill>
            <a:schemeClr val="tx1"/>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6" name="Title 1"/>
          <p:cNvSpPr>
            <a:spLocks noGrp="1"/>
          </p:cNvSpPr>
          <p:nvPr>
            <p:ph type="title" hasCustomPrompt="1"/>
          </p:nvPr>
        </p:nvSpPr>
        <p:spPr>
          <a:xfrm>
            <a:off x="6934583" y="3505200"/>
            <a:ext cx="4418834" cy="1636712"/>
          </a:xfrm>
        </p:spPr>
        <p:txBody>
          <a:bodyPr anchor="b">
            <a:normAutofit/>
          </a:bodyPr>
          <a:lstStyle>
            <a:lvl1pPr algn="ctr">
              <a:defRPr sz="4800" spc="0">
                <a:solidFill>
                  <a:schemeClr val="bg1"/>
                </a:solidFill>
              </a:defRPr>
            </a:lvl1pPr>
          </a:lstStyle>
          <a:p>
            <a:r>
              <a:rPr kumimoji="1" lang="en-US" altLang="ja-JP" dirty="0"/>
              <a:t>Title</a:t>
            </a:r>
            <a:endParaRPr kumimoji="1" lang="ja-JP" altLang="en-US" dirty="0"/>
          </a:p>
        </p:txBody>
      </p:sp>
      <p:sp>
        <p:nvSpPr>
          <p:cNvPr id="7" name="Text Placeholder 5"/>
          <p:cNvSpPr>
            <a:spLocks noGrp="1"/>
          </p:cNvSpPr>
          <p:nvPr>
            <p:ph type="body" sz="quarter" idx="15" hasCustomPrompt="1"/>
          </p:nvPr>
        </p:nvSpPr>
        <p:spPr>
          <a:xfrm>
            <a:off x="6934584" y="5207908"/>
            <a:ext cx="4418834" cy="964291"/>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8910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2" presetClass="entr" presetSubtype="1" decel="100000" fill="hold" grpId="0" nodeType="withEffect">
                                  <p:stCondLst>
                                    <p:cond delay="25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ppt_x"/>
                                          </p:val>
                                        </p:tav>
                                        <p:tav tm="100000">
                                          <p:val>
                                            <p:strVal val="#ppt_x"/>
                                          </p:val>
                                        </p:tav>
                                      </p:tavLst>
                                    </p:anim>
                                    <p:anim calcmode="lin" valueType="num">
                                      <p:cBhvr additive="base">
                                        <p:cTn id="15" dur="1000" fill="hold"/>
                                        <p:tgtEl>
                                          <p:spTgt spid="4"/>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par>
                          <p:cTn id="19" fill="hold">
                            <p:stCondLst>
                              <p:cond delay="1250"/>
                            </p:stCondLst>
                            <p:childTnLst>
                              <p:par>
                                <p:cTn id="20" presetID="17" presetClass="entr" presetSubtype="10" fill="hold" grpId="0" nodeType="afterEffect">
                                  <p:stCondLst>
                                    <p:cond delay="0"/>
                                  </p:stCondLst>
                                  <p:iterate type="lt">
                                    <p:tmPct val="10000"/>
                                  </p:iterate>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childTnLst>
                          </p:cTn>
                        </p:par>
                        <p:par>
                          <p:cTn id="24" fill="hold">
                            <p:stCondLst>
                              <p:cond delay="1950"/>
                            </p:stCondLst>
                            <p:childTnLst>
                              <p:par>
                                <p:cTn id="25" presetID="10" presetClass="entr" presetSubtype="0"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tmplLst>
          <p:tmpl>
            <p:tnLst>
              <p:par>
                <p:cTn presetID="2" presetClass="entr" presetSubtype="1"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ppt_x"/>
                          </p:val>
                        </p:tav>
                        <p:tav tm="100000">
                          <p:val>
                            <p:strVal val="#ppt_x"/>
                          </p:val>
                        </p:tav>
                      </p:tavLst>
                    </p:anim>
                    <p:anim calcmode="lin" valueType="num">
                      <p:cBhvr additive="base">
                        <p:cTn dur="1000" fill="hold"/>
                        <p:tgtEl>
                          <p:spTgt spid="3"/>
                        </p:tgtEl>
                        <p:attrNameLst>
                          <p:attrName>ppt_y</p:attrName>
                        </p:attrNameLst>
                      </p:cBhvr>
                      <p:tavLst>
                        <p:tav tm="0">
                          <p:val>
                            <p:strVal val="0-#ppt_h/2"/>
                          </p:val>
                        </p:tav>
                        <p:tav tm="100000">
                          <p:val>
                            <p:strVal val="#ppt_y"/>
                          </p:val>
                        </p:tav>
                      </p:tavLst>
                    </p:anim>
                  </p:childTnLst>
                </p:cTn>
              </p:par>
            </p:tnLst>
          </p:tmpl>
        </p:tmplLst>
      </p:bldP>
      <p:bldP spid="3" grpId="1" animBg="1">
        <p:tmplLst>
          <p:tmpl>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4" grpId="0" animBg="1">
        <p:tmplLst>
          <p:tmpl>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P spid="4" grpId="1" animBg="1">
        <p:tmplLst>
          <p:tmpl>
            <p:tnLst>
              <p:par>
                <p:cTn presetID="10" presetClass="entr" presetSubtype="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childTnLst>
                </p:cTn>
              </p:par>
            </p:tnLst>
          </p:tmpl>
        </p:tmplLst>
      </p:bldP>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5" name="Text Placeholder 5"/>
          <p:cNvSpPr>
            <a:spLocks noGrp="1"/>
          </p:cNvSpPr>
          <p:nvPr>
            <p:ph type="body" sz="quarter" idx="18" hasCustomPrompt="1"/>
          </p:nvPr>
        </p:nvSpPr>
        <p:spPr>
          <a:xfrm rot="18900000">
            <a:off x="1943100" y="2787283"/>
            <a:ext cx="4709258" cy="4709258"/>
          </a:xfrm>
          <a:solidFill>
            <a:schemeClr val="tx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ext Placeholder 5"/>
          <p:cNvSpPr>
            <a:spLocks noGrp="1"/>
          </p:cNvSpPr>
          <p:nvPr>
            <p:ph type="body" sz="quarter" idx="19" hasCustomPrompt="1"/>
          </p:nvPr>
        </p:nvSpPr>
        <p:spPr>
          <a:xfrm rot="18900000">
            <a:off x="2309586" y="3153769"/>
            <a:ext cx="3976287" cy="3976287"/>
          </a:xfrm>
          <a:solidFill>
            <a:schemeClr val="bg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7" name="Title 1"/>
          <p:cNvSpPr>
            <a:spLocks noGrp="1"/>
          </p:cNvSpPr>
          <p:nvPr>
            <p:ph type="title" hasCustomPrompt="1"/>
          </p:nvPr>
        </p:nvSpPr>
        <p:spPr>
          <a:xfrm>
            <a:off x="2309586" y="3632741"/>
            <a:ext cx="3976287" cy="3018343"/>
          </a:xfrm>
        </p:spPr>
        <p:txBody>
          <a:bodyPr anchor="ctr">
            <a:normAutofit/>
          </a:bodyPr>
          <a:lstStyle>
            <a:lvl1pPr algn="ctr">
              <a:defRPr sz="4400">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87233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par>
                                <p:cTn id="16" presetID="2" presetClass="entr" presetSubtype="1" decel="100000"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2" presetClass="entr" presetSubtype="1" decel="10000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ppt_x"/>
                                          </p:val>
                                        </p:tav>
                                        <p:tav tm="100000">
                                          <p:val>
                                            <p:strVal val="#ppt_x"/>
                                          </p:val>
                                        </p:tav>
                                      </p:tavLst>
                                    </p:anim>
                                    <p:anim calcmode="lin" valueType="num">
                                      <p:cBhvr additive="base">
                                        <p:cTn id="26" dur="1000" fill="hold"/>
                                        <p:tgtEl>
                                          <p:spTgt spid="7"/>
                                        </p:tgtEl>
                                        <p:attrNameLst>
                                          <p:attrName>ppt_y</p:attrName>
                                        </p:attrNameLst>
                                      </p:cBhvr>
                                      <p:tavLst>
                                        <p:tav tm="0">
                                          <p:val>
                                            <p:strVal val="0-#ppt_h/2"/>
                                          </p:val>
                                        </p:tav>
                                        <p:tav tm="100000">
                                          <p:val>
                                            <p:strVal val="#ppt_y"/>
                                          </p:val>
                                        </p:tav>
                                      </p:tavLst>
                                    </p:anim>
                                  </p:childTnLst>
                                </p:cTn>
                              </p:par>
                              <p:par>
                                <p:cTn id="27" presetID="10" presetClass="entr" presetSubtype="0" fill="hold" grpId="1" nodeType="with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tmplLst>
          <p:tmpl>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0-#ppt_h/2"/>
                          </p:val>
                        </p:tav>
                        <p:tav tm="100000">
                          <p:val>
                            <p:strVal val="#ppt_y"/>
                          </p:val>
                        </p:tav>
                      </p:tavLst>
                    </p:anim>
                  </p:childTnLst>
                </p:cTn>
              </p:par>
            </p:tnLst>
          </p:tmpl>
        </p:tmplLst>
      </p:bldP>
      <p:bldP spid="5" grpId="1"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P spid="8" grpId="0" animBg="1">
        <p:tmplLst>
          <p:tmpl>
            <p:tnLst>
              <p:par>
                <p:cTn presetID="2" presetClass="entr" presetSubtype="1"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1" animBg="1">
        <p:tmplLst>
          <p:tmpl>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Lst>
      </p:bldP>
      <p:bldP spid="7" grpId="0"/>
      <p:bldP spid="7" grpId="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5" name="Text Placeholder 5"/>
          <p:cNvSpPr>
            <a:spLocks noGrp="1"/>
          </p:cNvSpPr>
          <p:nvPr>
            <p:ph type="body" sz="quarter" idx="18" hasCustomPrompt="1"/>
          </p:nvPr>
        </p:nvSpPr>
        <p:spPr>
          <a:xfrm rot="18900000">
            <a:off x="11635642" y="2787283"/>
            <a:ext cx="4709258" cy="4709258"/>
          </a:xfrm>
          <a:solidFill>
            <a:schemeClr val="tx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ext Placeholder 5"/>
          <p:cNvSpPr>
            <a:spLocks noGrp="1"/>
          </p:cNvSpPr>
          <p:nvPr>
            <p:ph type="body" sz="quarter" idx="19" hasCustomPrompt="1"/>
          </p:nvPr>
        </p:nvSpPr>
        <p:spPr>
          <a:xfrm rot="18900000">
            <a:off x="12002128" y="3153769"/>
            <a:ext cx="3976287" cy="3976287"/>
          </a:xfrm>
          <a:solidFill>
            <a:schemeClr val="bg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7" name="Title 1"/>
          <p:cNvSpPr>
            <a:spLocks noGrp="1"/>
          </p:cNvSpPr>
          <p:nvPr>
            <p:ph type="title" hasCustomPrompt="1"/>
          </p:nvPr>
        </p:nvSpPr>
        <p:spPr>
          <a:xfrm>
            <a:off x="12002128" y="3632741"/>
            <a:ext cx="3976287" cy="3018343"/>
          </a:xfrm>
        </p:spPr>
        <p:txBody>
          <a:bodyPr anchor="ctr">
            <a:normAutofit/>
          </a:bodyPr>
          <a:lstStyle>
            <a:lvl1pPr algn="ctr">
              <a:defRPr sz="4400">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60509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par>
                                <p:cTn id="16" presetID="2" presetClass="entr" presetSubtype="1" decel="100000"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2" presetClass="entr" presetSubtype="1" decel="10000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ppt_x"/>
                                          </p:val>
                                        </p:tav>
                                        <p:tav tm="100000">
                                          <p:val>
                                            <p:strVal val="#ppt_x"/>
                                          </p:val>
                                        </p:tav>
                                      </p:tavLst>
                                    </p:anim>
                                    <p:anim calcmode="lin" valueType="num">
                                      <p:cBhvr additive="base">
                                        <p:cTn id="26" dur="1000" fill="hold"/>
                                        <p:tgtEl>
                                          <p:spTgt spid="7"/>
                                        </p:tgtEl>
                                        <p:attrNameLst>
                                          <p:attrName>ppt_y</p:attrName>
                                        </p:attrNameLst>
                                      </p:cBhvr>
                                      <p:tavLst>
                                        <p:tav tm="0">
                                          <p:val>
                                            <p:strVal val="0-#ppt_h/2"/>
                                          </p:val>
                                        </p:tav>
                                        <p:tav tm="100000">
                                          <p:val>
                                            <p:strVal val="#ppt_y"/>
                                          </p:val>
                                        </p:tav>
                                      </p:tavLst>
                                    </p:anim>
                                  </p:childTnLst>
                                </p:cTn>
                              </p:par>
                              <p:par>
                                <p:cTn id="27" presetID="10" presetClass="entr" presetSubtype="0" fill="hold" grpId="1" nodeType="with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tmplLst>
          <p:tmpl>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0-#ppt_h/2"/>
                          </p:val>
                        </p:tav>
                        <p:tav tm="100000">
                          <p:val>
                            <p:strVal val="#ppt_y"/>
                          </p:val>
                        </p:tav>
                      </p:tavLst>
                    </p:anim>
                  </p:childTnLst>
                </p:cTn>
              </p:par>
            </p:tnLst>
          </p:tmpl>
        </p:tmplLst>
      </p:bldP>
      <p:bldP spid="5" grpId="1"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P spid="8" grpId="0" animBg="1">
        <p:tmplLst>
          <p:tmpl>
            <p:tnLst>
              <p:par>
                <p:cTn presetID="2" presetClass="entr" presetSubtype="1"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1" animBg="1">
        <p:tmplLst>
          <p:tmpl>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Lst>
      </p:bldP>
      <p:bldP spid="7" grpId="0"/>
      <p:bldP spid="7" grpId="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Fullscreen image and text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itle 1"/>
          <p:cNvSpPr>
            <a:spLocks noGrp="1"/>
          </p:cNvSpPr>
          <p:nvPr>
            <p:ph type="title" hasCustomPrompt="1"/>
          </p:nvPr>
        </p:nvSpPr>
        <p:spPr>
          <a:xfrm>
            <a:off x="1403350" y="3842259"/>
            <a:ext cx="5708650" cy="2599308"/>
          </a:xfrm>
        </p:spPr>
        <p:txBody>
          <a:bodyPr anchor="ctr"/>
          <a:lstStyle>
            <a:lvl1pPr algn="ctr">
              <a:defRPr>
                <a:solidFill>
                  <a:schemeClr val="tx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2" hasCustomPrompt="1"/>
          </p:nvPr>
        </p:nvSpPr>
        <p:spPr>
          <a:xfrm>
            <a:off x="11175999" y="3457056"/>
            <a:ext cx="5708651" cy="3371302"/>
          </a:xfrm>
        </p:spPr>
        <p:txBody>
          <a:bodyPr anchor="ctr"/>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4086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1+#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itle 1"/>
          <p:cNvSpPr>
            <a:spLocks noGrp="1"/>
          </p:cNvSpPr>
          <p:nvPr>
            <p:ph type="title" hasCustomPrompt="1"/>
          </p:nvPr>
        </p:nvSpPr>
        <p:spPr>
          <a:xfrm>
            <a:off x="9143999" y="1317399"/>
            <a:ext cx="7740651" cy="1861230"/>
          </a:xfrm>
        </p:spPr>
        <p:txBody>
          <a:bodyPr anchor="b"/>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2" hasCustomPrompt="1"/>
          </p:nvPr>
        </p:nvSpPr>
        <p:spPr>
          <a:xfrm>
            <a:off x="9144001" y="3178629"/>
            <a:ext cx="7740650" cy="1963284"/>
          </a:xfrm>
        </p:spPr>
        <p:txBody>
          <a:bodyPr anchor="t"/>
          <a:lstStyle>
            <a:lvl1pPr marL="0" indent="0" algn="r">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8816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Fullscreen image and text 3">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6" hasCustomPrompt="1"/>
          </p:nvPr>
        </p:nvSpPr>
        <p:spPr>
          <a:xfrm rot="10800000">
            <a:off x="0" y="0"/>
            <a:ext cx="8810171" cy="10285413"/>
          </a:xfrm>
          <a:gradFill flip="none" rotWithShape="1">
            <a:gsLst>
              <a:gs pos="0">
                <a:srgbClr val="000000">
                  <a:alpha val="50000"/>
                </a:srgbClr>
              </a:gs>
              <a:gs pos="100000">
                <a:srgbClr val="000000">
                  <a:alpha val="0"/>
                </a:srgbClr>
              </a:gs>
            </a:gsLst>
            <a:lin ang="10800000" scaled="1"/>
            <a:tileRect/>
          </a:gradFill>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5" name="Title 1"/>
          <p:cNvSpPr>
            <a:spLocks noGrp="1"/>
          </p:cNvSpPr>
          <p:nvPr>
            <p:ph type="title" hasCustomPrompt="1"/>
          </p:nvPr>
        </p:nvSpPr>
        <p:spPr>
          <a:xfrm>
            <a:off x="1403349" y="1433513"/>
            <a:ext cx="8437337" cy="2811809"/>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4514087"/>
            <a:ext cx="5355772" cy="2975283"/>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1469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750"/>
                                        <p:tgtEl>
                                          <p:spTgt spid="13"/>
                                        </p:tgtEl>
                                      </p:cBhvr>
                                    </p:animEffect>
                                  </p:childTnLst>
                                </p:cTn>
                              </p:par>
                            </p:childTnLst>
                          </p:cTn>
                        </p:par>
                        <p:par>
                          <p:cTn id="11" fill="hold">
                            <p:stCondLst>
                              <p:cond delay="750"/>
                            </p:stCondLst>
                            <p:childTnLst>
                              <p:par>
                                <p:cTn id="12" presetID="2" presetClass="entr" presetSubtype="1" decel="100000" fill="hold" grpId="0" nodeType="afterEffect">
                                  <p:stCondLst>
                                    <p:cond delay="500"/>
                                  </p:stCondLst>
                                  <p:iterate type="wd">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ppt_x"/>
                                          </p:val>
                                        </p:tav>
                                        <p:tav tm="100000">
                                          <p:val>
                                            <p:strVal val="#ppt_x"/>
                                          </p:val>
                                        </p:tav>
                                      </p:tavLst>
                                    </p:anim>
                                    <p:anim calcmode="lin" valueType="num">
                                      <p:cBhvr additive="base">
                                        <p:cTn id="15" dur="1000" fill="hold"/>
                                        <p:tgtEl>
                                          <p:spTgt spid="5"/>
                                        </p:tgtEl>
                                        <p:attrNameLst>
                                          <p:attrName>ppt_y</p:attrName>
                                        </p:attrNameLst>
                                      </p:cBhvr>
                                      <p:tavLst>
                                        <p:tav tm="0">
                                          <p:val>
                                            <p:strVal val="0-#ppt_h/2"/>
                                          </p:val>
                                        </p:tav>
                                        <p:tav tm="100000">
                                          <p:val>
                                            <p:strVal val="#ppt_y"/>
                                          </p:val>
                                        </p:tav>
                                      </p:tavLst>
                                    </p:anim>
                                  </p:childTnLst>
                                </p:cTn>
                              </p:par>
                            </p:childTnLst>
                          </p:cTn>
                        </p:par>
                        <p:par>
                          <p:cTn id="16" fill="hold">
                            <p:stCondLst>
                              <p:cond delay="255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750"/>
                        <p:tgtEl>
                          <p:spTgt spid="13"/>
                        </p:tgtEl>
                      </p:cBhvr>
                    </p:animEffect>
                  </p:childTnLst>
                </p:cTn>
              </p:par>
            </p:tnLst>
          </p:tmpl>
        </p:tmplLst>
      </p:bldP>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Fullscreen image and text 4">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6" hasCustomPrompt="1"/>
          </p:nvPr>
        </p:nvSpPr>
        <p:spPr>
          <a:xfrm rot="10800000">
            <a:off x="-7" y="5416061"/>
            <a:ext cx="18288001" cy="4869347"/>
          </a:xfrm>
          <a:gradFill flip="none" rotWithShape="1">
            <a:gsLst>
              <a:gs pos="0">
                <a:srgbClr val="000000">
                  <a:alpha val="70000"/>
                </a:srgbClr>
              </a:gs>
              <a:gs pos="100000">
                <a:srgbClr val="000000">
                  <a:alpha val="0"/>
                </a:srgbClr>
              </a:gs>
            </a:gsLst>
            <a:lin ang="5400000" scaled="1"/>
            <a:tileRect/>
          </a:gradFill>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5" name="Title 1"/>
          <p:cNvSpPr>
            <a:spLocks noGrp="1"/>
          </p:cNvSpPr>
          <p:nvPr>
            <p:ph type="title" hasCustomPrompt="1"/>
          </p:nvPr>
        </p:nvSpPr>
        <p:spPr>
          <a:xfrm>
            <a:off x="3022600" y="6664834"/>
            <a:ext cx="12242800" cy="2187066"/>
          </a:xfrm>
        </p:spPr>
        <p:txBody>
          <a:bodyPr anchor="b"/>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41213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750"/>
                                        <p:tgtEl>
                                          <p:spTgt spid="13"/>
                                        </p:tgtEl>
                                      </p:cBhvr>
                                    </p:animEffect>
                                  </p:childTnLst>
                                </p:cTn>
                              </p:par>
                            </p:childTnLst>
                          </p:cTn>
                        </p:par>
                        <p:par>
                          <p:cTn id="11" fill="hold">
                            <p:stCondLst>
                              <p:cond delay="750"/>
                            </p:stCondLst>
                            <p:childTnLst>
                              <p:par>
                                <p:cTn id="12" presetID="2" presetClass="entr" presetSubtype="4" decel="100000" fill="hold" grpId="0" nodeType="afterEffect">
                                  <p:stCondLst>
                                    <p:cond delay="500"/>
                                  </p:stCondLst>
                                  <p:iterate type="wd">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ppt_x"/>
                                          </p:val>
                                        </p:tav>
                                        <p:tav tm="100000">
                                          <p:val>
                                            <p:strVal val="#ppt_x"/>
                                          </p:val>
                                        </p:tav>
                                      </p:tavLst>
                                    </p:anim>
                                    <p:anim calcmode="lin" valueType="num">
                                      <p:cBhvr additive="base">
                                        <p:cTn id="15"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750"/>
                        <p:tgtEl>
                          <p:spTgt spid="13"/>
                        </p:tgtEl>
                      </p:cBhvr>
                    </p:animEffect>
                  </p:childTnLst>
                </p:cTn>
              </p:par>
            </p:tnLst>
          </p:tmpl>
        </p:tmplLst>
      </p:bldP>
      <p:bldP spid="5"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ide image and 3 text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8288000" cy="51419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 name="Text Placeholder 5"/>
          <p:cNvSpPr>
            <a:spLocks noGrp="1"/>
          </p:cNvSpPr>
          <p:nvPr>
            <p:ph type="body" sz="quarter" idx="12" hasCustomPrompt="1"/>
          </p:nvPr>
        </p:nvSpPr>
        <p:spPr>
          <a:xfrm>
            <a:off x="1403350"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1403350" y="5973799"/>
            <a:ext cx="4207741" cy="586241"/>
          </a:xfrm>
        </p:spPr>
        <p:txBody>
          <a:bodyPr anchor="b">
            <a:normAutofit/>
          </a:bodyPr>
          <a:lstStyle>
            <a:lvl1pPr marL="0" indent="0" algn="ctr">
              <a:lnSpc>
                <a:spcPct val="100000"/>
              </a:lnSpc>
              <a:spcBef>
                <a:spcPts val="0"/>
              </a:spcBef>
              <a:buFontTx/>
              <a:buNone/>
              <a:defRPr sz="2800" baseline="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 name="Text Placeholder 5"/>
          <p:cNvSpPr>
            <a:spLocks noGrp="1"/>
          </p:cNvSpPr>
          <p:nvPr>
            <p:ph type="body" sz="quarter" idx="15" hasCustomPrompt="1"/>
          </p:nvPr>
        </p:nvSpPr>
        <p:spPr>
          <a:xfrm>
            <a:off x="7040129"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6" hasCustomPrompt="1"/>
          </p:nvPr>
        </p:nvSpPr>
        <p:spPr>
          <a:xfrm>
            <a:off x="7040129" y="5973799"/>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17" hasCustomPrompt="1"/>
          </p:nvPr>
        </p:nvSpPr>
        <p:spPr>
          <a:xfrm>
            <a:off x="12676909"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8" hasCustomPrompt="1"/>
          </p:nvPr>
        </p:nvSpPr>
        <p:spPr>
          <a:xfrm>
            <a:off x="12676909" y="5973799"/>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Title 1"/>
          <p:cNvSpPr>
            <a:spLocks noGrp="1"/>
          </p:cNvSpPr>
          <p:nvPr>
            <p:ph type="title" hasCustomPrompt="1"/>
          </p:nvPr>
        </p:nvSpPr>
        <p:spPr>
          <a:xfrm>
            <a:off x="1943100" y="3784517"/>
            <a:ext cx="14401800" cy="1357396"/>
          </a:xfrm>
        </p:spPr>
        <p:txBody>
          <a:bodyPr/>
          <a:lstStyle>
            <a:lvl1pPr algn="ctr">
              <a:defRPr>
                <a:solidFill>
                  <a:schemeClr val="bg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34199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wipe(left)">
                                      <p:cBhvr>
                                        <p:cTn id="16" dur="500"/>
                                        <p:tgtEl>
                                          <p:spTgt spid="8">
                                            <p:txEl>
                                              <p:pRg st="0" end="0"/>
                                            </p:txEl>
                                          </p:spTgt>
                                        </p:tgtEl>
                                      </p:cBhvr>
                                    </p:animEffect>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3050"/>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4300"/>
                            </p:stCondLst>
                            <p:childTnLst>
                              <p:par>
                                <p:cTn id="30" presetID="22" presetClass="entr" presetSubtype="8" fill="hold" grpId="0" nodeType="after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500"/>
                                        <p:tgtEl>
                                          <p:spTgt spid="14">
                                            <p:txEl>
                                              <p:pRg st="0" end="0"/>
                                            </p:txEl>
                                          </p:spTgt>
                                        </p:tgtEl>
                                      </p:cBhvr>
                                    </p:animEffect>
                                  </p:childTnLst>
                                </p:cTn>
                              </p:par>
                            </p:childTnLst>
                          </p:cTn>
                        </p:par>
                        <p:par>
                          <p:cTn id="33" fill="hold">
                            <p:stCondLst>
                              <p:cond delay="4800"/>
                            </p:stCondLst>
                            <p:childTnLst>
                              <p:par>
                                <p:cTn id="34" presetID="10" presetClass="entr" presetSubtype="0" fill="hold" grpId="0" nodeType="afterEffect">
                                  <p:stCondLst>
                                    <p:cond delay="2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7"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wide image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0" y="1398588"/>
            <a:ext cx="9144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4"/>
          </p:nvPr>
        </p:nvSpPr>
        <p:spPr>
          <a:xfrm>
            <a:off x="9144000" y="5134043"/>
            <a:ext cx="9144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2" hasCustomPrompt="1"/>
          </p:nvPr>
        </p:nvSpPr>
        <p:spPr>
          <a:xfrm>
            <a:off x="11017250" y="2115628"/>
            <a:ext cx="5184775" cy="2244333"/>
          </a:xfrm>
        </p:spPr>
        <p:txBody>
          <a:bodyPr anchor="ctr"/>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itle 1"/>
          <p:cNvSpPr>
            <a:spLocks noGrp="1"/>
          </p:cNvSpPr>
          <p:nvPr>
            <p:ph type="title" hasCustomPrompt="1"/>
          </p:nvPr>
        </p:nvSpPr>
        <p:spPr>
          <a:xfrm>
            <a:off x="1943100" y="5556343"/>
            <a:ext cx="5175250" cy="29176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402333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ppt_x"/>
                                          </p:val>
                                        </p:tav>
                                        <p:tav tm="100000">
                                          <p:val>
                                            <p:strVal val="#ppt_x"/>
                                          </p:val>
                                        </p:tav>
                                      </p:tavLst>
                                    </p:anim>
                                    <p:anim calcmode="lin" valueType="num">
                                      <p:cBhvr additive="base">
                                        <p:cTn id="16" dur="1000" fill="hold"/>
                                        <p:tgtEl>
                                          <p:spTgt spid="10"/>
                                        </p:tgtEl>
                                        <p:attrNameLst>
                                          <p:attrName>ppt_y</p:attrName>
                                        </p:attrNameLst>
                                      </p:cBhvr>
                                      <p:tavLst>
                                        <p:tav tm="0">
                                          <p:val>
                                            <p:strVal val="1+#ppt_h/2"/>
                                          </p:val>
                                        </p:tav>
                                        <p:tav tm="100000">
                                          <p:val>
                                            <p:strVal val="#ppt_y"/>
                                          </p:val>
                                        </p:tav>
                                      </p:tavLst>
                                    </p:anim>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3"/>
          </p:nvPr>
        </p:nvSpPr>
        <p:spPr>
          <a:xfrm>
            <a:off x="0" y="3270250"/>
            <a:ext cx="7127874"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Title 1"/>
          <p:cNvSpPr>
            <a:spLocks noGrp="1"/>
          </p:cNvSpPr>
          <p:nvPr>
            <p:ph type="title" hasCustomPrompt="1"/>
          </p:nvPr>
        </p:nvSpPr>
        <p:spPr>
          <a:xfrm>
            <a:off x="9144000" y="3020365"/>
            <a:ext cx="7221904" cy="1141412"/>
          </a:xfrm>
        </p:spPr>
        <p:txBody>
          <a:bodyPr anchor="b"/>
          <a:lstStyle>
            <a:lvl1pPr algn="l">
              <a:defRPr>
                <a:solidFill>
                  <a:schemeClr val="tx1"/>
                </a:solidFill>
              </a:defRPr>
            </a:lvl1pPr>
          </a:lstStyle>
          <a:p>
            <a:r>
              <a:rPr kumimoji="1" lang="en-US" altLang="ja-JP" dirty="0"/>
              <a:t>Slide title goes here</a:t>
            </a:r>
            <a:endParaRPr kumimoji="1" lang="ja-JP" altLang="en-US" dirty="0"/>
          </a:p>
        </p:txBody>
      </p:sp>
      <p:sp>
        <p:nvSpPr>
          <p:cNvPr id="11" name="Text Placeholder 5"/>
          <p:cNvSpPr>
            <a:spLocks noGrp="1"/>
          </p:cNvSpPr>
          <p:nvPr>
            <p:ph type="body" sz="quarter" idx="12" hasCustomPrompt="1"/>
          </p:nvPr>
        </p:nvSpPr>
        <p:spPr>
          <a:xfrm>
            <a:off x="9144000" y="5046325"/>
            <a:ext cx="7221904" cy="1968837"/>
          </a:xfrm>
        </p:spPr>
        <p:txBody>
          <a:bodyPr anchor="b"/>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9144000" y="4040309"/>
            <a:ext cx="7221904" cy="701273"/>
          </a:xfrm>
        </p:spPr>
        <p:txBody>
          <a:bodyPr anchor="t">
            <a:normAutofit/>
          </a:bodyPr>
          <a:lstStyle>
            <a:lvl1pPr marL="0" indent="0" algn="just">
              <a:lnSpc>
                <a:spcPct val="13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6564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10"/>
                                        </p:tgtEl>
                                        <p:attrNameLst>
                                          <p:attrName>style.visibility</p:attrName>
                                        </p:attrNameLst>
                                      </p:cBhvr>
                                      <p:to>
                                        <p:strVal val="visible"/>
                                      </p:to>
                                    </p:set>
                                    <p:anim calcmode="lin" valueType="num">
                                      <p:cBhvr additive="base">
                                        <p:cTn id="10" dur="1000" fill="hold"/>
                                        <p:tgtEl>
                                          <p:spTgt spid="10"/>
                                        </p:tgtEl>
                                        <p:attrNameLst>
                                          <p:attrName>ppt_x</p:attrName>
                                        </p:attrNameLst>
                                      </p:cBhvr>
                                      <p:tavLst>
                                        <p:tav tm="0">
                                          <p:val>
                                            <p:strVal val="#ppt_x"/>
                                          </p:val>
                                        </p:tav>
                                        <p:tav tm="100000">
                                          <p:val>
                                            <p:strVal val="#ppt_x"/>
                                          </p:val>
                                        </p:tav>
                                      </p:tavLst>
                                    </p:anim>
                                    <p:anim calcmode="lin" valueType="num">
                                      <p:cBhvr additive="base">
                                        <p:cTn id="11" dur="1000" fill="hold"/>
                                        <p:tgtEl>
                                          <p:spTgt spid="10"/>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image and text">
    <p:spTree>
      <p:nvGrpSpPr>
        <p:cNvPr id="1" name=""/>
        <p:cNvGrpSpPr/>
        <p:nvPr/>
      </p:nvGrpSpPr>
      <p:grpSpPr>
        <a:xfrm>
          <a:off x="0" y="0"/>
          <a:ext cx="0" cy="0"/>
          <a:chOff x="0" y="0"/>
          <a:chExt cx="0" cy="0"/>
        </a:xfrm>
      </p:grpSpPr>
      <p:sp>
        <p:nvSpPr>
          <p:cNvPr id="9" name="Rectangle 8"/>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3"/>
          </p:nvPr>
        </p:nvSpPr>
        <p:spPr>
          <a:xfrm>
            <a:off x="3022600" y="2550707"/>
            <a:ext cx="5184774" cy="51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Title 1"/>
          <p:cNvSpPr>
            <a:spLocks noGrp="1"/>
          </p:cNvSpPr>
          <p:nvPr>
            <p:ph type="title" hasCustomPrompt="1"/>
          </p:nvPr>
        </p:nvSpPr>
        <p:spPr>
          <a:xfrm>
            <a:off x="9144000" y="2393352"/>
            <a:ext cx="6121400" cy="1911022"/>
          </a:xfrm>
        </p:spPr>
        <p:txBody>
          <a:bodyPr anchor="b"/>
          <a:lstStyle>
            <a:lvl1pPr algn="l">
              <a:defRPr>
                <a:solidFill>
                  <a:schemeClr val="tx1"/>
                </a:solidFill>
              </a:defRPr>
            </a:lvl1pPr>
          </a:lstStyle>
          <a:p>
            <a:r>
              <a:rPr kumimoji="1" lang="en-US" altLang="ja-JP" dirty="0"/>
              <a:t>Slide title goes here</a:t>
            </a:r>
            <a:endParaRPr kumimoji="1" lang="ja-JP" altLang="en-US" dirty="0"/>
          </a:p>
        </p:txBody>
      </p:sp>
      <p:sp>
        <p:nvSpPr>
          <p:cNvPr id="11" name="Text Placeholder 5"/>
          <p:cNvSpPr>
            <a:spLocks noGrp="1"/>
          </p:cNvSpPr>
          <p:nvPr>
            <p:ph type="body" sz="quarter" idx="12" hasCustomPrompt="1"/>
          </p:nvPr>
        </p:nvSpPr>
        <p:spPr>
          <a:xfrm>
            <a:off x="9144000" y="6184589"/>
            <a:ext cx="6121400" cy="1551621"/>
          </a:xfrm>
        </p:spPr>
        <p:txBody>
          <a:bodyPr anchor="b"/>
          <a:lstStyle>
            <a:lvl1pPr marL="285750" indent="-285750" algn="just">
              <a:spcBef>
                <a:spcPts val="0"/>
              </a:spcBef>
              <a:buFont typeface="Wingdings" panose="05000000000000000000" pitchFamily="2" charset="2"/>
              <a:buChar char="l"/>
              <a:defRPr>
                <a:solidFill>
                  <a:schemeClr val="accent4"/>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9144000" y="4404471"/>
            <a:ext cx="6121400" cy="1565410"/>
          </a:xfrm>
        </p:spPr>
        <p:txBody>
          <a:bodyPr anchor="t"/>
          <a:lstStyle>
            <a:lvl1pPr marL="285750" indent="-285750" algn="just">
              <a:spcBef>
                <a:spcPts val="0"/>
              </a:spcBef>
              <a:buFont typeface="Wingdings" panose="05000000000000000000" pitchFamily="2" charset="2"/>
              <a:buChar char="l"/>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3482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ppt_x"/>
                                          </p:val>
                                        </p:tav>
                                        <p:tav tm="100000">
                                          <p:val>
                                            <p:strVal val="#ppt_x"/>
                                          </p:val>
                                        </p:tav>
                                      </p:tavLst>
                                    </p:anim>
                                    <p:anim calcmode="lin" valueType="num">
                                      <p:cBhvr additive="base">
                                        <p:cTn id="15" dur="100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550"/>
                            </p:stCondLst>
                            <p:childTnLst>
                              <p:par>
                                <p:cTn id="21" presetID="10" presetClass="entr" presetSubtype="0" fill="hold" grpId="0" nodeType="after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8" grpId="0">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ft imag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1403350" y="0"/>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8915204" y="2769697"/>
            <a:ext cx="7431650" cy="2277311"/>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8" name="Straight Connector 7"/>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8053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ppt_x"/>
                                          </p:val>
                                        </p:tav>
                                        <p:tav tm="100000">
                                          <p:val>
                                            <p:strVal val="#ppt_x"/>
                                          </p:val>
                                        </p:tav>
                                      </p:tavLst>
                                    </p:anim>
                                    <p:anim calcmode="lin" valueType="num">
                                      <p:cBhvr additive="base">
                                        <p:cTn id="15" dur="1000" fill="hold"/>
                                        <p:tgtEl>
                                          <p:spTgt spid="6"/>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imag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0"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2347442" y="2730374"/>
            <a:ext cx="4537208" cy="4823078"/>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523142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6127603" y="4199298"/>
            <a:ext cx="4718273"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6127603" y="3483427"/>
            <a:ext cx="4718273" cy="637117"/>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310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8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image 1">
    <p:spTree>
      <p:nvGrpSpPr>
        <p:cNvPr id="1" name=""/>
        <p:cNvGrpSpPr/>
        <p:nvPr/>
      </p:nvGrpSpPr>
      <p:grpSpPr>
        <a:xfrm>
          <a:off x="0" y="0"/>
          <a:ext cx="0" cy="0"/>
          <a:chOff x="0" y="0"/>
          <a:chExt cx="0" cy="0"/>
        </a:xfrm>
      </p:grpSpPr>
      <p:sp>
        <p:nvSpPr>
          <p:cNvPr id="11" name="Picture Placeholder 6"/>
          <p:cNvSpPr>
            <a:spLocks noGrp="1"/>
          </p:cNvSpPr>
          <p:nvPr>
            <p:ph type="pic" sz="quarter" idx="13"/>
          </p:nvPr>
        </p:nvSpPr>
        <p:spPr>
          <a:xfrm>
            <a:off x="11160125" y="0"/>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itle 1"/>
          <p:cNvSpPr>
            <a:spLocks noGrp="1"/>
          </p:cNvSpPr>
          <p:nvPr>
            <p:ph type="title" hasCustomPrompt="1"/>
          </p:nvPr>
        </p:nvSpPr>
        <p:spPr>
          <a:xfrm>
            <a:off x="1403350" y="1398589"/>
            <a:ext cx="74316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4" name="Straight Connector 13"/>
          <p:cNvCxnSpPr>
            <a:endCxn id="11" idx="1"/>
          </p:cNvCxnSpPr>
          <p:nvPr userDrawn="1"/>
        </p:nvCxnSpPr>
        <p:spPr>
          <a:xfrm>
            <a:off x="1517651" y="5141913"/>
            <a:ext cx="9642474" cy="79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5"/>
          <p:cNvSpPr>
            <a:spLocks noGrp="1"/>
          </p:cNvSpPr>
          <p:nvPr>
            <p:ph type="body" sz="quarter" idx="12" hasCustomPrompt="1"/>
          </p:nvPr>
        </p:nvSpPr>
        <p:spPr>
          <a:xfrm>
            <a:off x="1422400"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Footer Placeholder 2"/>
          <p:cNvSpPr>
            <a:spLocks noGrp="1"/>
          </p:cNvSpPr>
          <p:nvPr>
            <p:ph type="ftr" sz="quarter" idx="10"/>
          </p:nvPr>
        </p:nvSpPr>
        <p:spPr>
          <a:xfrm>
            <a:off x="458107" y="9616425"/>
            <a:ext cx="6781800" cy="547603"/>
          </a:xfrm>
        </p:spPr>
        <p:txBody>
          <a:bodyPr/>
          <a:lstStyle>
            <a:lvl1pPr algn="l">
              <a:defRPr/>
            </a:lvl1pPr>
          </a:lstStyle>
          <a:p>
            <a:r>
              <a:rPr kumimoji="1" lang="en-US" altLang="ja-JP"/>
              <a:t>The Power of PowerPoint - thepopp.com</a:t>
            </a:r>
            <a:endParaRPr kumimoji="1" lang="ja-JP" altLang="en-US" dirty="0"/>
          </a:p>
        </p:txBody>
      </p:sp>
      <p:sp>
        <p:nvSpPr>
          <p:cNvPr id="9"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44594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1000" fill="hold"/>
                                        <p:tgtEl>
                                          <p:spTgt spid="12"/>
                                        </p:tgtEl>
                                        <p:attrNameLst>
                                          <p:attrName>ppt_x</p:attrName>
                                        </p:attrNameLst>
                                      </p:cBhvr>
                                      <p:tavLst>
                                        <p:tav tm="0">
                                          <p:val>
                                            <p:strVal val="#ppt_x"/>
                                          </p:val>
                                        </p:tav>
                                        <p:tav tm="100000">
                                          <p:val>
                                            <p:strVal val="#ppt_x"/>
                                          </p:val>
                                        </p:tav>
                                      </p:tavLst>
                                    </p:anim>
                                    <p:anim calcmode="lin" valueType="num">
                                      <p:cBhvr additive="base">
                                        <p:cTn id="15" dur="1000" fill="hold"/>
                                        <p:tgtEl>
                                          <p:spTgt spid="12"/>
                                        </p:tgtEl>
                                        <p:attrNameLst>
                                          <p:attrName>ppt_y</p:attrName>
                                        </p:attrNameLst>
                                      </p:cBhvr>
                                      <p:tavLst>
                                        <p:tav tm="0">
                                          <p:val>
                                            <p:strVal val="0-#ppt_h/2"/>
                                          </p:val>
                                        </p:tav>
                                        <p:tav tm="100000">
                                          <p:val>
                                            <p:strVal val="#ppt_y"/>
                                          </p:val>
                                        </p:tav>
                                      </p:tavLst>
                                    </p:anim>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ight image and 1 column">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3056577"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654594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7456073" y="4030847"/>
            <a:ext cx="4690375" cy="3264171"/>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7456073" y="3314976"/>
            <a:ext cx="4690375" cy="637117"/>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11"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50586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ight image and 2 column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3056577"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654594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7456073" y="2929222"/>
            <a:ext cx="4690375" cy="2172474"/>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7456073" y="2206169"/>
            <a:ext cx="4690375" cy="644299"/>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11"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
        <p:nvSpPr>
          <p:cNvPr id="12" name="Text Placeholder 5"/>
          <p:cNvSpPr>
            <a:spLocks noGrp="1"/>
          </p:cNvSpPr>
          <p:nvPr>
            <p:ph type="body" sz="quarter" idx="15" hasCustomPrompt="1"/>
          </p:nvPr>
        </p:nvSpPr>
        <p:spPr>
          <a:xfrm>
            <a:off x="7456073" y="6212852"/>
            <a:ext cx="4690375" cy="2172474"/>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6" hasCustomPrompt="1"/>
          </p:nvPr>
        </p:nvSpPr>
        <p:spPr>
          <a:xfrm>
            <a:off x="7456073" y="5489799"/>
            <a:ext cx="4690375" cy="644299"/>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1512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405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animBg="1"/>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22600" y="3740262"/>
            <a:ext cx="12242800" cy="1232839"/>
          </a:xfrm>
        </p:spPr>
        <p:txBody>
          <a:bodyPr anchor="b"/>
          <a:lstStyle>
            <a:lvl1pPr algn="ctr">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3022601" y="5141912"/>
            <a:ext cx="12242800" cy="3241675"/>
          </a:xfrm>
        </p:spPr>
        <p:txBody>
          <a:bodyPr anchor="t"/>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3433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nd long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Picture Placeholder 6"/>
          <p:cNvSpPr>
            <a:spLocks noGrp="1"/>
          </p:cNvSpPr>
          <p:nvPr>
            <p:ph type="pic" sz="quarter" idx="13"/>
          </p:nvPr>
        </p:nvSpPr>
        <p:spPr>
          <a:xfrm>
            <a:off x="7895771" y="1433513"/>
            <a:ext cx="8988878" cy="37084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5" hasCustomPrompt="1"/>
          </p:nvPr>
        </p:nvSpPr>
        <p:spPr>
          <a:xfrm>
            <a:off x="7794171" y="5565640"/>
            <a:ext cx="9202058" cy="3311728"/>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2584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0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umbered list - 5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userDrawn="1"/>
        </p:nvGrpSpPr>
        <p:grpSpPr>
          <a:xfrm>
            <a:off x="9144000" y="1433513"/>
            <a:ext cx="1052493" cy="1052493"/>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ext Placeholder 5"/>
          <p:cNvSpPr>
            <a:spLocks noGrp="1"/>
          </p:cNvSpPr>
          <p:nvPr>
            <p:ph type="body" sz="quarter" idx="15" hasCustomPrompt="1"/>
          </p:nvPr>
        </p:nvSpPr>
        <p:spPr>
          <a:xfrm>
            <a:off x="9306619" y="1504594"/>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10389421" y="2003053"/>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10389421" y="1433513"/>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3" name="Group 12"/>
          <p:cNvGrpSpPr/>
          <p:nvPr userDrawn="1"/>
        </p:nvGrpSpPr>
        <p:grpSpPr>
          <a:xfrm>
            <a:off x="9144000" y="3026857"/>
            <a:ext cx="1052493" cy="1052493"/>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Text Placeholder 5"/>
          <p:cNvSpPr>
            <a:spLocks noGrp="1"/>
          </p:cNvSpPr>
          <p:nvPr>
            <p:ph type="body" sz="quarter" idx="16" hasCustomPrompt="1"/>
          </p:nvPr>
        </p:nvSpPr>
        <p:spPr>
          <a:xfrm>
            <a:off x="9306619" y="3097938"/>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10389421" y="3596397"/>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10389421" y="3026857"/>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9" name="Group 18"/>
          <p:cNvGrpSpPr/>
          <p:nvPr userDrawn="1"/>
        </p:nvGrpSpPr>
        <p:grpSpPr>
          <a:xfrm>
            <a:off x="9144000" y="4620200"/>
            <a:ext cx="1052493" cy="1052493"/>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Text Placeholder 5"/>
          <p:cNvSpPr>
            <a:spLocks noGrp="1"/>
          </p:cNvSpPr>
          <p:nvPr>
            <p:ph type="body" sz="quarter" idx="19" hasCustomPrompt="1"/>
          </p:nvPr>
        </p:nvSpPr>
        <p:spPr>
          <a:xfrm>
            <a:off x="9306619" y="4691281"/>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10389421" y="5189740"/>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10389421" y="4620200"/>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25" name="Group 24"/>
          <p:cNvGrpSpPr/>
          <p:nvPr userDrawn="1"/>
        </p:nvGrpSpPr>
        <p:grpSpPr>
          <a:xfrm>
            <a:off x="9144000" y="6213543"/>
            <a:ext cx="1052493" cy="1052493"/>
            <a:chOff x="9144000" y="1433513"/>
            <a:chExt cx="1408161" cy="1408161"/>
          </a:xfrm>
        </p:grpSpPr>
        <p:sp>
          <p:nvSpPr>
            <p:cNvPr id="26" name="Rectangle 2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Rectangle 2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Text Placeholder 5"/>
          <p:cNvSpPr>
            <a:spLocks noGrp="1"/>
          </p:cNvSpPr>
          <p:nvPr>
            <p:ph type="body" sz="quarter" idx="22" hasCustomPrompt="1"/>
          </p:nvPr>
        </p:nvSpPr>
        <p:spPr>
          <a:xfrm>
            <a:off x="9306619" y="6284624"/>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9" name="Text Placeholder 5"/>
          <p:cNvSpPr>
            <a:spLocks noGrp="1"/>
          </p:cNvSpPr>
          <p:nvPr>
            <p:ph type="body" sz="quarter" idx="23" hasCustomPrompt="1"/>
          </p:nvPr>
        </p:nvSpPr>
        <p:spPr>
          <a:xfrm>
            <a:off x="10389421" y="6783083"/>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24" hasCustomPrompt="1"/>
          </p:nvPr>
        </p:nvSpPr>
        <p:spPr>
          <a:xfrm>
            <a:off x="10389421" y="6213543"/>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31" name="Group 30"/>
          <p:cNvGrpSpPr/>
          <p:nvPr userDrawn="1"/>
        </p:nvGrpSpPr>
        <p:grpSpPr>
          <a:xfrm>
            <a:off x="9144000" y="7806887"/>
            <a:ext cx="1052493" cy="1052493"/>
            <a:chOff x="9144000" y="1433513"/>
            <a:chExt cx="1408161" cy="1408161"/>
          </a:xfrm>
        </p:grpSpPr>
        <p:sp>
          <p:nvSpPr>
            <p:cNvPr id="32" name="Rectangle 31"/>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Rectangle 32"/>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4" name="Text Placeholder 5"/>
          <p:cNvSpPr>
            <a:spLocks noGrp="1"/>
          </p:cNvSpPr>
          <p:nvPr>
            <p:ph type="body" sz="quarter" idx="25" hasCustomPrompt="1"/>
          </p:nvPr>
        </p:nvSpPr>
        <p:spPr>
          <a:xfrm>
            <a:off x="9306619" y="7877968"/>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5" name="Text Placeholder 5"/>
          <p:cNvSpPr>
            <a:spLocks noGrp="1"/>
          </p:cNvSpPr>
          <p:nvPr>
            <p:ph type="body" sz="quarter" idx="26" hasCustomPrompt="1"/>
          </p:nvPr>
        </p:nvSpPr>
        <p:spPr>
          <a:xfrm>
            <a:off x="10389421" y="8376427"/>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6" name="Text Placeholder 5"/>
          <p:cNvSpPr>
            <a:spLocks noGrp="1"/>
          </p:cNvSpPr>
          <p:nvPr>
            <p:ph type="body" sz="quarter" idx="27" hasCustomPrompt="1"/>
          </p:nvPr>
        </p:nvSpPr>
        <p:spPr>
          <a:xfrm>
            <a:off x="10389421" y="7806887"/>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7970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 presetClass="entr" presetSubtype="2" decel="10000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0">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26" dur="1000"/>
                                        <p:tgtEl>
                                          <p:spTgt spid="10">
                                            <p:txEl>
                                              <p:pRg st="0" end="0"/>
                                            </p:txEl>
                                          </p:spTgt>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360"/>
                                          </p:val>
                                        </p:tav>
                                        <p:tav tm="100000">
                                          <p:val>
                                            <p:fltVal val="0"/>
                                          </p:val>
                                        </p:tav>
                                      </p:tavLst>
                                    </p:anim>
                                    <p:animEffect transition="in" filter="fade">
                                      <p:cBhvr>
                                        <p:cTn id="32" dur="1000"/>
                                        <p:tgtEl>
                                          <p:spTgt spid="9"/>
                                        </p:tgtEl>
                                      </p:cBhvr>
                                    </p:animEffect>
                                  </p:childTnLst>
                                </p:cTn>
                              </p:par>
                            </p:childTnLst>
                          </p:cTn>
                        </p:par>
                        <p:par>
                          <p:cTn id="33" fill="hold">
                            <p:stCondLst>
                              <p:cond delay="25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3050"/>
                            </p:stCondLst>
                            <p:childTnLst>
                              <p:par>
                                <p:cTn id="41" presetID="2" presetClass="entr" presetSubtype="2" decel="100000"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 calcmode="lin" valueType="num">
                                      <p:cBhvr additive="base">
                                        <p:cTn id="43" dur="10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16">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1+#ppt_w/2"/>
                                          </p:val>
                                        </p:tav>
                                        <p:tav tm="100000">
                                          <p:val>
                                            <p:strVal val="#ppt_x"/>
                                          </p:val>
                                        </p:tav>
                                      </p:tavLst>
                                    </p:anim>
                                    <p:anim calcmode="lin" valueType="num">
                                      <p:cBhvr additive="base">
                                        <p:cTn id="48" dur="1000" fill="hold"/>
                                        <p:tgtEl>
                                          <p:spTgt spid="1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p:cTn id="51"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16">
                                            <p:txEl>
                                              <p:pRg st="0" end="0"/>
                                            </p:txEl>
                                          </p:spTgt>
                                        </p:tgtEl>
                                        <p:attrNameLst>
                                          <p:attrName>style.rotation</p:attrName>
                                        </p:attrNameLst>
                                      </p:cBhvr>
                                      <p:tavLst>
                                        <p:tav tm="0">
                                          <p:val>
                                            <p:fltVal val="360"/>
                                          </p:val>
                                        </p:tav>
                                        <p:tav tm="100000">
                                          <p:val>
                                            <p:fltVal val="0"/>
                                          </p:val>
                                        </p:tav>
                                      </p:tavLst>
                                    </p:anim>
                                    <p:animEffect transition="in" filter="fade">
                                      <p:cBhvr>
                                        <p:cTn id="54" dur="1000"/>
                                        <p:tgtEl>
                                          <p:spTgt spid="16">
                                            <p:txEl>
                                              <p:pRg st="0" end="0"/>
                                            </p:txEl>
                                          </p:spTgt>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 calcmode="lin" valueType="num">
                                      <p:cBhvr>
                                        <p:cTn id="59" dur="1000" fill="hold"/>
                                        <p:tgtEl>
                                          <p:spTgt spid="13"/>
                                        </p:tgtEl>
                                        <p:attrNameLst>
                                          <p:attrName>style.rotation</p:attrName>
                                        </p:attrNameLst>
                                      </p:cBhvr>
                                      <p:tavLst>
                                        <p:tav tm="0">
                                          <p:val>
                                            <p:fltVal val="360"/>
                                          </p:val>
                                        </p:tav>
                                        <p:tav tm="100000">
                                          <p:val>
                                            <p:fltVal val="0"/>
                                          </p:val>
                                        </p:tav>
                                      </p:tavLst>
                                    </p:anim>
                                    <p:animEffect transition="in" filter="fade">
                                      <p:cBhvr>
                                        <p:cTn id="60" dur="1000"/>
                                        <p:tgtEl>
                                          <p:spTgt spid="13"/>
                                        </p:tgtEl>
                                      </p:cBhvr>
                                    </p:animEffect>
                                  </p:childTnLst>
                                </p:cTn>
                              </p:par>
                            </p:childTnLst>
                          </p:cTn>
                        </p:par>
                        <p:par>
                          <p:cTn id="61" fill="hold">
                            <p:stCondLst>
                              <p:cond delay="4050"/>
                            </p:stCondLst>
                            <p:childTnLst>
                              <p:par>
                                <p:cTn id="62" presetID="10"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4550"/>
                            </p:stCondLst>
                            <p:childTnLst>
                              <p:par>
                                <p:cTn id="69" presetID="2" presetClass="entr" presetSubtype="2" decel="100000" fill="hold" grpId="0" nodeType="after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anim calcmode="lin" valueType="num">
                                      <p:cBhvr additive="base">
                                        <p:cTn id="71"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72" dur="1000" fill="hold"/>
                                        <p:tgtEl>
                                          <p:spTgt spid="2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1000" fill="hold"/>
                                        <p:tgtEl>
                                          <p:spTgt spid="19"/>
                                        </p:tgtEl>
                                        <p:attrNameLst>
                                          <p:attrName>ppt_x</p:attrName>
                                        </p:attrNameLst>
                                      </p:cBhvr>
                                      <p:tavLst>
                                        <p:tav tm="0">
                                          <p:val>
                                            <p:strVal val="1+#ppt_w/2"/>
                                          </p:val>
                                        </p:tav>
                                        <p:tav tm="100000">
                                          <p:val>
                                            <p:strVal val="#ppt_x"/>
                                          </p:val>
                                        </p:tav>
                                      </p:tavLst>
                                    </p:anim>
                                    <p:anim calcmode="lin" valueType="num">
                                      <p:cBhvr additive="base">
                                        <p:cTn id="76" dur="1000" fill="hold"/>
                                        <p:tgtEl>
                                          <p:spTgt spid="19"/>
                                        </p:tgtEl>
                                        <p:attrNameLst>
                                          <p:attrName>ppt_y</p:attrName>
                                        </p:attrNameLst>
                                      </p:cBhvr>
                                      <p:tavLst>
                                        <p:tav tm="0">
                                          <p:val>
                                            <p:strVal val="#ppt_y"/>
                                          </p:val>
                                        </p:tav>
                                        <p:tav tm="100000">
                                          <p:val>
                                            <p:strVal val="#ppt_y"/>
                                          </p:val>
                                        </p:tav>
                                      </p:tavLst>
                                    </p:anim>
                                  </p:childTnLst>
                                </p:cTn>
                              </p:par>
                              <p:par>
                                <p:cTn id="77" presetID="49" presetClass="entr" presetSubtype="0" decel="100000" fill="hold" grpId="1" nodeType="with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 calcmode="lin" valueType="num">
                                      <p:cBhvr>
                                        <p:cTn id="79"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0"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81" dur="10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82" dur="1000"/>
                                        <p:tgtEl>
                                          <p:spTgt spid="22">
                                            <p:txEl>
                                              <p:pRg st="0" end="0"/>
                                            </p:txEl>
                                          </p:spTgt>
                                        </p:tgtEl>
                                      </p:cBhvr>
                                    </p:animEffect>
                                  </p:childTnLst>
                                </p:cTn>
                              </p:par>
                              <p:par>
                                <p:cTn id="83" presetID="49" presetClass="entr" presetSubtype="0" decel="10000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1000" fill="hold"/>
                                        <p:tgtEl>
                                          <p:spTgt spid="19"/>
                                        </p:tgtEl>
                                        <p:attrNameLst>
                                          <p:attrName>ppt_w</p:attrName>
                                        </p:attrNameLst>
                                      </p:cBhvr>
                                      <p:tavLst>
                                        <p:tav tm="0">
                                          <p:val>
                                            <p:fltVal val="0"/>
                                          </p:val>
                                        </p:tav>
                                        <p:tav tm="100000">
                                          <p:val>
                                            <p:strVal val="#ppt_w"/>
                                          </p:val>
                                        </p:tav>
                                      </p:tavLst>
                                    </p:anim>
                                    <p:anim calcmode="lin" valueType="num">
                                      <p:cBhvr>
                                        <p:cTn id="86" dur="1000" fill="hold"/>
                                        <p:tgtEl>
                                          <p:spTgt spid="19"/>
                                        </p:tgtEl>
                                        <p:attrNameLst>
                                          <p:attrName>ppt_h</p:attrName>
                                        </p:attrNameLst>
                                      </p:cBhvr>
                                      <p:tavLst>
                                        <p:tav tm="0">
                                          <p:val>
                                            <p:fltVal val="0"/>
                                          </p:val>
                                        </p:tav>
                                        <p:tav tm="100000">
                                          <p:val>
                                            <p:strVal val="#ppt_h"/>
                                          </p:val>
                                        </p:tav>
                                      </p:tavLst>
                                    </p:anim>
                                    <p:anim calcmode="lin" valueType="num">
                                      <p:cBhvr>
                                        <p:cTn id="87" dur="1000" fill="hold"/>
                                        <p:tgtEl>
                                          <p:spTgt spid="19"/>
                                        </p:tgtEl>
                                        <p:attrNameLst>
                                          <p:attrName>style.rotation</p:attrName>
                                        </p:attrNameLst>
                                      </p:cBhvr>
                                      <p:tavLst>
                                        <p:tav tm="0">
                                          <p:val>
                                            <p:fltVal val="360"/>
                                          </p:val>
                                        </p:tav>
                                        <p:tav tm="100000">
                                          <p:val>
                                            <p:fltVal val="0"/>
                                          </p:val>
                                        </p:tav>
                                      </p:tavLst>
                                    </p:anim>
                                    <p:animEffect transition="in" filter="fade">
                                      <p:cBhvr>
                                        <p:cTn id="88" dur="1000"/>
                                        <p:tgtEl>
                                          <p:spTgt spid="19"/>
                                        </p:tgtEl>
                                      </p:cBhvr>
                                    </p:animEffect>
                                  </p:childTnLst>
                                </p:cTn>
                              </p:par>
                            </p:childTnLst>
                          </p:cTn>
                        </p:par>
                        <p:par>
                          <p:cTn id="89" fill="hold">
                            <p:stCondLst>
                              <p:cond delay="555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par>
                          <p:cTn id="96" fill="hold">
                            <p:stCondLst>
                              <p:cond delay="6050"/>
                            </p:stCondLst>
                            <p:childTnLst>
                              <p:par>
                                <p:cTn id="97" presetID="2" presetClass="entr" presetSubtype="2" decel="100000" fill="hold" grpId="0" nodeType="afterEffect">
                                  <p:stCondLst>
                                    <p:cond delay="0"/>
                                  </p:stCondLst>
                                  <p:childTnLst>
                                    <p:set>
                                      <p:cBhvr>
                                        <p:cTn id="98" dur="1" fill="hold">
                                          <p:stCondLst>
                                            <p:cond delay="0"/>
                                          </p:stCondLst>
                                        </p:cTn>
                                        <p:tgtEl>
                                          <p:spTgt spid="28">
                                            <p:txEl>
                                              <p:pRg st="0" end="0"/>
                                            </p:txEl>
                                          </p:spTgt>
                                        </p:tgtEl>
                                        <p:attrNameLst>
                                          <p:attrName>style.visibility</p:attrName>
                                        </p:attrNameLst>
                                      </p:cBhvr>
                                      <p:to>
                                        <p:strVal val="visible"/>
                                      </p:to>
                                    </p:set>
                                    <p:anim calcmode="lin" valueType="num">
                                      <p:cBhvr additive="base">
                                        <p:cTn id="99" dur="10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100" dur="1000" fill="hold"/>
                                        <p:tgtEl>
                                          <p:spTgt spid="28">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2" decel="100000" fill="hold" nodeType="with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additive="base">
                                        <p:cTn id="103" dur="1000" fill="hold"/>
                                        <p:tgtEl>
                                          <p:spTgt spid="25"/>
                                        </p:tgtEl>
                                        <p:attrNameLst>
                                          <p:attrName>ppt_x</p:attrName>
                                        </p:attrNameLst>
                                      </p:cBhvr>
                                      <p:tavLst>
                                        <p:tav tm="0">
                                          <p:val>
                                            <p:strVal val="1+#ppt_w/2"/>
                                          </p:val>
                                        </p:tav>
                                        <p:tav tm="100000">
                                          <p:val>
                                            <p:strVal val="#ppt_x"/>
                                          </p:val>
                                        </p:tav>
                                      </p:tavLst>
                                    </p:anim>
                                    <p:anim calcmode="lin" valueType="num">
                                      <p:cBhvr additive="base">
                                        <p:cTn id="104" dur="1000" fill="hold"/>
                                        <p:tgtEl>
                                          <p:spTgt spid="25"/>
                                        </p:tgtEl>
                                        <p:attrNameLst>
                                          <p:attrName>ppt_y</p:attrName>
                                        </p:attrNameLst>
                                      </p:cBhvr>
                                      <p:tavLst>
                                        <p:tav tm="0">
                                          <p:val>
                                            <p:strVal val="#ppt_y"/>
                                          </p:val>
                                        </p:tav>
                                        <p:tav tm="100000">
                                          <p:val>
                                            <p:strVal val="#ppt_y"/>
                                          </p:val>
                                        </p:tav>
                                      </p:tavLst>
                                    </p:anim>
                                  </p:childTnLst>
                                </p:cTn>
                              </p:par>
                              <p:par>
                                <p:cTn id="105" presetID="49" presetClass="entr" presetSubtype="0" decel="100000" fill="hold" grpId="1" nodeType="withEffect">
                                  <p:stCondLst>
                                    <p:cond delay="0"/>
                                  </p:stCondLst>
                                  <p:childTnLst>
                                    <p:set>
                                      <p:cBhvr>
                                        <p:cTn id="106" dur="1" fill="hold">
                                          <p:stCondLst>
                                            <p:cond delay="0"/>
                                          </p:stCondLst>
                                        </p:cTn>
                                        <p:tgtEl>
                                          <p:spTgt spid="28">
                                            <p:txEl>
                                              <p:pRg st="0" end="0"/>
                                            </p:txEl>
                                          </p:spTgt>
                                        </p:tgtEl>
                                        <p:attrNameLst>
                                          <p:attrName>style.visibility</p:attrName>
                                        </p:attrNameLst>
                                      </p:cBhvr>
                                      <p:to>
                                        <p:strVal val="visible"/>
                                      </p:to>
                                    </p:set>
                                    <p:anim calcmode="lin" valueType="num">
                                      <p:cBhvr>
                                        <p:cTn id="107" dur="10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108" dur="1000" fill="hold"/>
                                        <p:tgtEl>
                                          <p:spTgt spid="28">
                                            <p:txEl>
                                              <p:pRg st="0" end="0"/>
                                            </p:txEl>
                                          </p:spTgt>
                                        </p:tgtEl>
                                        <p:attrNameLst>
                                          <p:attrName>ppt_h</p:attrName>
                                        </p:attrNameLst>
                                      </p:cBhvr>
                                      <p:tavLst>
                                        <p:tav tm="0">
                                          <p:val>
                                            <p:fltVal val="0"/>
                                          </p:val>
                                        </p:tav>
                                        <p:tav tm="100000">
                                          <p:val>
                                            <p:strVal val="#ppt_h"/>
                                          </p:val>
                                        </p:tav>
                                      </p:tavLst>
                                    </p:anim>
                                    <p:anim calcmode="lin" valueType="num">
                                      <p:cBhvr>
                                        <p:cTn id="109" dur="1000" fill="hold"/>
                                        <p:tgtEl>
                                          <p:spTgt spid="28">
                                            <p:txEl>
                                              <p:pRg st="0" end="0"/>
                                            </p:txEl>
                                          </p:spTgt>
                                        </p:tgtEl>
                                        <p:attrNameLst>
                                          <p:attrName>style.rotation</p:attrName>
                                        </p:attrNameLst>
                                      </p:cBhvr>
                                      <p:tavLst>
                                        <p:tav tm="0">
                                          <p:val>
                                            <p:fltVal val="360"/>
                                          </p:val>
                                        </p:tav>
                                        <p:tav tm="100000">
                                          <p:val>
                                            <p:fltVal val="0"/>
                                          </p:val>
                                        </p:tav>
                                      </p:tavLst>
                                    </p:anim>
                                    <p:animEffect transition="in" filter="fade">
                                      <p:cBhvr>
                                        <p:cTn id="110" dur="1000"/>
                                        <p:tgtEl>
                                          <p:spTgt spid="28">
                                            <p:txEl>
                                              <p:pRg st="0" end="0"/>
                                            </p:txEl>
                                          </p:spTgt>
                                        </p:tgtEl>
                                      </p:cBhvr>
                                    </p:animEffect>
                                  </p:childTnLst>
                                </p:cTn>
                              </p:par>
                              <p:par>
                                <p:cTn id="111" presetID="49" presetClass="entr" presetSubtype="0" decel="10000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 calcmode="lin" valueType="num">
                                      <p:cBhvr>
                                        <p:cTn id="113" dur="1000" fill="hold"/>
                                        <p:tgtEl>
                                          <p:spTgt spid="25"/>
                                        </p:tgtEl>
                                        <p:attrNameLst>
                                          <p:attrName>ppt_w</p:attrName>
                                        </p:attrNameLst>
                                      </p:cBhvr>
                                      <p:tavLst>
                                        <p:tav tm="0">
                                          <p:val>
                                            <p:fltVal val="0"/>
                                          </p:val>
                                        </p:tav>
                                        <p:tav tm="100000">
                                          <p:val>
                                            <p:strVal val="#ppt_w"/>
                                          </p:val>
                                        </p:tav>
                                      </p:tavLst>
                                    </p:anim>
                                    <p:anim calcmode="lin" valueType="num">
                                      <p:cBhvr>
                                        <p:cTn id="114" dur="1000" fill="hold"/>
                                        <p:tgtEl>
                                          <p:spTgt spid="25"/>
                                        </p:tgtEl>
                                        <p:attrNameLst>
                                          <p:attrName>ppt_h</p:attrName>
                                        </p:attrNameLst>
                                      </p:cBhvr>
                                      <p:tavLst>
                                        <p:tav tm="0">
                                          <p:val>
                                            <p:fltVal val="0"/>
                                          </p:val>
                                        </p:tav>
                                        <p:tav tm="100000">
                                          <p:val>
                                            <p:strVal val="#ppt_h"/>
                                          </p:val>
                                        </p:tav>
                                      </p:tavLst>
                                    </p:anim>
                                    <p:anim calcmode="lin" valueType="num">
                                      <p:cBhvr>
                                        <p:cTn id="115" dur="1000" fill="hold"/>
                                        <p:tgtEl>
                                          <p:spTgt spid="25"/>
                                        </p:tgtEl>
                                        <p:attrNameLst>
                                          <p:attrName>style.rotation</p:attrName>
                                        </p:attrNameLst>
                                      </p:cBhvr>
                                      <p:tavLst>
                                        <p:tav tm="0">
                                          <p:val>
                                            <p:fltVal val="360"/>
                                          </p:val>
                                        </p:tav>
                                        <p:tav tm="100000">
                                          <p:val>
                                            <p:fltVal val="0"/>
                                          </p:val>
                                        </p:tav>
                                      </p:tavLst>
                                    </p:anim>
                                    <p:animEffect transition="in" filter="fade">
                                      <p:cBhvr>
                                        <p:cTn id="116" dur="1000"/>
                                        <p:tgtEl>
                                          <p:spTgt spid="25"/>
                                        </p:tgtEl>
                                      </p:cBhvr>
                                    </p:animEffect>
                                  </p:childTnLst>
                                </p:cTn>
                              </p:par>
                            </p:childTnLst>
                          </p:cTn>
                        </p:par>
                        <p:par>
                          <p:cTn id="117" fill="hold">
                            <p:stCondLst>
                              <p:cond delay="7050"/>
                            </p:stCondLst>
                            <p:childTnLst>
                              <p:par>
                                <p:cTn id="118" presetID="10" presetClass="entr" presetSubtype="0" fill="hold" grpId="0" nodeType="after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500"/>
                                        <p:tgtEl>
                                          <p:spTgt spid="3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500"/>
                                        <p:tgtEl>
                                          <p:spTgt spid="29"/>
                                        </p:tgtEl>
                                      </p:cBhvr>
                                    </p:animEffect>
                                  </p:childTnLst>
                                </p:cTn>
                              </p:par>
                            </p:childTnLst>
                          </p:cTn>
                        </p:par>
                        <p:par>
                          <p:cTn id="124" fill="hold">
                            <p:stCondLst>
                              <p:cond delay="7550"/>
                            </p:stCondLst>
                            <p:childTnLst>
                              <p:par>
                                <p:cTn id="125" presetID="2" presetClass="entr" presetSubtype="2" decel="100000" fill="hold" grpId="0" nodeType="afterEffect">
                                  <p:stCondLst>
                                    <p:cond delay="0"/>
                                  </p:stCondLst>
                                  <p:childTnLst>
                                    <p:set>
                                      <p:cBhvr>
                                        <p:cTn id="126" dur="1" fill="hold">
                                          <p:stCondLst>
                                            <p:cond delay="0"/>
                                          </p:stCondLst>
                                        </p:cTn>
                                        <p:tgtEl>
                                          <p:spTgt spid="34">
                                            <p:txEl>
                                              <p:pRg st="0" end="0"/>
                                            </p:txEl>
                                          </p:spTgt>
                                        </p:tgtEl>
                                        <p:attrNameLst>
                                          <p:attrName>style.visibility</p:attrName>
                                        </p:attrNameLst>
                                      </p:cBhvr>
                                      <p:to>
                                        <p:strVal val="visible"/>
                                      </p:to>
                                    </p:set>
                                    <p:anim calcmode="lin" valueType="num">
                                      <p:cBhvr additive="base">
                                        <p:cTn id="127" dur="10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128" dur="1000" fill="hold"/>
                                        <p:tgtEl>
                                          <p:spTgt spid="34">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2" decel="10000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 calcmode="lin" valueType="num">
                                      <p:cBhvr additive="base">
                                        <p:cTn id="131" dur="1000" fill="hold"/>
                                        <p:tgtEl>
                                          <p:spTgt spid="31"/>
                                        </p:tgtEl>
                                        <p:attrNameLst>
                                          <p:attrName>ppt_x</p:attrName>
                                        </p:attrNameLst>
                                      </p:cBhvr>
                                      <p:tavLst>
                                        <p:tav tm="0">
                                          <p:val>
                                            <p:strVal val="1+#ppt_w/2"/>
                                          </p:val>
                                        </p:tav>
                                        <p:tav tm="100000">
                                          <p:val>
                                            <p:strVal val="#ppt_x"/>
                                          </p:val>
                                        </p:tav>
                                      </p:tavLst>
                                    </p:anim>
                                    <p:anim calcmode="lin" valueType="num">
                                      <p:cBhvr additive="base">
                                        <p:cTn id="132" dur="1000" fill="hold"/>
                                        <p:tgtEl>
                                          <p:spTgt spid="31"/>
                                        </p:tgtEl>
                                        <p:attrNameLst>
                                          <p:attrName>ppt_y</p:attrName>
                                        </p:attrNameLst>
                                      </p:cBhvr>
                                      <p:tavLst>
                                        <p:tav tm="0">
                                          <p:val>
                                            <p:strVal val="#ppt_y"/>
                                          </p:val>
                                        </p:tav>
                                        <p:tav tm="100000">
                                          <p:val>
                                            <p:strVal val="#ppt_y"/>
                                          </p:val>
                                        </p:tav>
                                      </p:tavLst>
                                    </p:anim>
                                  </p:childTnLst>
                                </p:cTn>
                              </p:par>
                              <p:par>
                                <p:cTn id="133" presetID="49" presetClass="entr" presetSubtype="0" decel="100000" fill="hold" grpId="1" nodeType="withEffect">
                                  <p:stCondLst>
                                    <p:cond delay="0"/>
                                  </p:stCondLst>
                                  <p:childTnLst>
                                    <p:set>
                                      <p:cBhvr>
                                        <p:cTn id="134" dur="1" fill="hold">
                                          <p:stCondLst>
                                            <p:cond delay="0"/>
                                          </p:stCondLst>
                                        </p:cTn>
                                        <p:tgtEl>
                                          <p:spTgt spid="34">
                                            <p:txEl>
                                              <p:pRg st="0" end="0"/>
                                            </p:txEl>
                                          </p:spTgt>
                                        </p:tgtEl>
                                        <p:attrNameLst>
                                          <p:attrName>style.visibility</p:attrName>
                                        </p:attrNameLst>
                                      </p:cBhvr>
                                      <p:to>
                                        <p:strVal val="visible"/>
                                      </p:to>
                                    </p:set>
                                    <p:anim calcmode="lin" valueType="num">
                                      <p:cBhvr>
                                        <p:cTn id="135" dur="10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136" dur="1000" fill="hold"/>
                                        <p:tgtEl>
                                          <p:spTgt spid="34">
                                            <p:txEl>
                                              <p:pRg st="0" end="0"/>
                                            </p:txEl>
                                          </p:spTgt>
                                        </p:tgtEl>
                                        <p:attrNameLst>
                                          <p:attrName>ppt_h</p:attrName>
                                        </p:attrNameLst>
                                      </p:cBhvr>
                                      <p:tavLst>
                                        <p:tav tm="0">
                                          <p:val>
                                            <p:fltVal val="0"/>
                                          </p:val>
                                        </p:tav>
                                        <p:tav tm="100000">
                                          <p:val>
                                            <p:strVal val="#ppt_h"/>
                                          </p:val>
                                        </p:tav>
                                      </p:tavLst>
                                    </p:anim>
                                    <p:anim calcmode="lin" valueType="num">
                                      <p:cBhvr>
                                        <p:cTn id="137" dur="1000" fill="hold"/>
                                        <p:tgtEl>
                                          <p:spTgt spid="34">
                                            <p:txEl>
                                              <p:pRg st="0" end="0"/>
                                            </p:txEl>
                                          </p:spTgt>
                                        </p:tgtEl>
                                        <p:attrNameLst>
                                          <p:attrName>style.rotation</p:attrName>
                                        </p:attrNameLst>
                                      </p:cBhvr>
                                      <p:tavLst>
                                        <p:tav tm="0">
                                          <p:val>
                                            <p:fltVal val="360"/>
                                          </p:val>
                                        </p:tav>
                                        <p:tav tm="100000">
                                          <p:val>
                                            <p:fltVal val="0"/>
                                          </p:val>
                                        </p:tav>
                                      </p:tavLst>
                                    </p:anim>
                                    <p:animEffect transition="in" filter="fade">
                                      <p:cBhvr>
                                        <p:cTn id="138" dur="1000"/>
                                        <p:tgtEl>
                                          <p:spTgt spid="34">
                                            <p:txEl>
                                              <p:pRg st="0" end="0"/>
                                            </p:txEl>
                                          </p:spTgt>
                                        </p:tgtEl>
                                      </p:cBhvr>
                                    </p:animEffect>
                                  </p:childTnLst>
                                </p:cTn>
                              </p:par>
                              <p:par>
                                <p:cTn id="139" presetID="49" presetClass="entr" presetSubtype="0" decel="100000" fill="hold" nodeType="withEffect">
                                  <p:stCondLst>
                                    <p:cond delay="0"/>
                                  </p:stCondLst>
                                  <p:childTnLst>
                                    <p:set>
                                      <p:cBhvr>
                                        <p:cTn id="140" dur="1" fill="hold">
                                          <p:stCondLst>
                                            <p:cond delay="0"/>
                                          </p:stCondLst>
                                        </p:cTn>
                                        <p:tgtEl>
                                          <p:spTgt spid="31"/>
                                        </p:tgtEl>
                                        <p:attrNameLst>
                                          <p:attrName>style.visibility</p:attrName>
                                        </p:attrNameLst>
                                      </p:cBhvr>
                                      <p:to>
                                        <p:strVal val="visible"/>
                                      </p:to>
                                    </p:set>
                                    <p:anim calcmode="lin" valueType="num">
                                      <p:cBhvr>
                                        <p:cTn id="141" dur="1000" fill="hold"/>
                                        <p:tgtEl>
                                          <p:spTgt spid="31"/>
                                        </p:tgtEl>
                                        <p:attrNameLst>
                                          <p:attrName>ppt_w</p:attrName>
                                        </p:attrNameLst>
                                      </p:cBhvr>
                                      <p:tavLst>
                                        <p:tav tm="0">
                                          <p:val>
                                            <p:fltVal val="0"/>
                                          </p:val>
                                        </p:tav>
                                        <p:tav tm="100000">
                                          <p:val>
                                            <p:strVal val="#ppt_w"/>
                                          </p:val>
                                        </p:tav>
                                      </p:tavLst>
                                    </p:anim>
                                    <p:anim calcmode="lin" valueType="num">
                                      <p:cBhvr>
                                        <p:cTn id="142" dur="1000" fill="hold"/>
                                        <p:tgtEl>
                                          <p:spTgt spid="31"/>
                                        </p:tgtEl>
                                        <p:attrNameLst>
                                          <p:attrName>ppt_h</p:attrName>
                                        </p:attrNameLst>
                                      </p:cBhvr>
                                      <p:tavLst>
                                        <p:tav tm="0">
                                          <p:val>
                                            <p:fltVal val="0"/>
                                          </p:val>
                                        </p:tav>
                                        <p:tav tm="100000">
                                          <p:val>
                                            <p:strVal val="#ppt_h"/>
                                          </p:val>
                                        </p:tav>
                                      </p:tavLst>
                                    </p:anim>
                                    <p:anim calcmode="lin" valueType="num">
                                      <p:cBhvr>
                                        <p:cTn id="143" dur="1000" fill="hold"/>
                                        <p:tgtEl>
                                          <p:spTgt spid="31"/>
                                        </p:tgtEl>
                                        <p:attrNameLst>
                                          <p:attrName>style.rotation</p:attrName>
                                        </p:attrNameLst>
                                      </p:cBhvr>
                                      <p:tavLst>
                                        <p:tav tm="0">
                                          <p:val>
                                            <p:fltVal val="360"/>
                                          </p:val>
                                        </p:tav>
                                        <p:tav tm="100000">
                                          <p:val>
                                            <p:fltVal val="0"/>
                                          </p:val>
                                        </p:tav>
                                      </p:tavLst>
                                    </p:anim>
                                    <p:animEffect transition="in" filter="fade">
                                      <p:cBhvr>
                                        <p:cTn id="144" dur="1000"/>
                                        <p:tgtEl>
                                          <p:spTgt spid="31"/>
                                        </p:tgtEl>
                                      </p:cBhvr>
                                    </p:animEffect>
                                  </p:childTnLst>
                                </p:cTn>
                              </p:par>
                            </p:childTnLst>
                          </p:cTn>
                        </p:par>
                        <p:par>
                          <p:cTn id="145" fill="hold">
                            <p:stCondLst>
                              <p:cond delay="8550"/>
                            </p:stCondLst>
                            <p:childTnLst>
                              <p:par>
                                <p:cTn id="146" presetID="10" presetClass="entr" presetSubtype="0" fill="hold" grpId="0" nodeType="after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fade">
                                      <p:cBhvr>
                                        <p:cTn id="148" dur="500"/>
                                        <p:tgtEl>
                                          <p:spTgt spid="36"/>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35"/>
                                        </p:tgtEl>
                                        <p:attrNameLst>
                                          <p:attrName>style.visibility</p:attrName>
                                        </p:attrNameLst>
                                      </p:cBhvr>
                                      <p:to>
                                        <p:strVal val="visible"/>
                                      </p:to>
                                    </p:set>
                                    <p:animEffect transition="in" filter="fade">
                                      <p:cBhvr>
                                        <p:cTn id="15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build="p">
        <p:tmplLst>
          <p:tmpl lvl="1">
            <p:tnLst>
              <p:par>
                <p:cTn presetID="2" presetClass="entr" presetSubtype="2"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1+#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6" grpId="0" build="p">
        <p:tmplLst>
          <p:tmpl lvl="1">
            <p:tnLst>
              <p:par>
                <p:cTn presetID="2" presetClass="entr" presetSubtype="2"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Lst>
      </p:bldP>
      <p:bldP spid="16" grpId="1" build="p">
        <p:tmplLst>
          <p:tmpl lvl="1">
            <p:tnLst>
              <p:par>
                <p:cTn presetID="49" presetClass="entr" presetSubtype="0"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1000" fill="hold"/>
                        <p:tgtEl>
                          <p:spTgt spid="16"/>
                        </p:tgtEl>
                        <p:attrNameLst>
                          <p:attrName>ppt_w</p:attrName>
                        </p:attrNameLst>
                      </p:cBhvr>
                      <p:tavLst>
                        <p:tav tm="0">
                          <p:val>
                            <p:fltVal val="0"/>
                          </p:val>
                        </p:tav>
                        <p:tav tm="100000">
                          <p:val>
                            <p:strVal val="#ppt_w"/>
                          </p:val>
                        </p:tav>
                      </p:tavLst>
                    </p:anim>
                    <p:anim calcmode="lin" valueType="num">
                      <p:cBhvr>
                        <p:cTn dur="1000" fill="hold"/>
                        <p:tgtEl>
                          <p:spTgt spid="16"/>
                        </p:tgtEl>
                        <p:attrNameLst>
                          <p:attrName>ppt_h</p:attrName>
                        </p:attrNameLst>
                      </p:cBhvr>
                      <p:tavLst>
                        <p:tav tm="0">
                          <p:val>
                            <p:fltVal val="0"/>
                          </p:val>
                        </p:tav>
                        <p:tav tm="100000">
                          <p:val>
                            <p:strVal val="#ppt_h"/>
                          </p:val>
                        </p:tav>
                      </p:tavLst>
                    </p:anim>
                    <p:anim calcmode="lin" valueType="num">
                      <p:cBhvr>
                        <p:cTn dur="1000" fill="hold"/>
                        <p:tgtEl>
                          <p:spTgt spid="16"/>
                        </p:tgtEl>
                        <p:attrNameLst>
                          <p:attrName>style.rotation</p:attrName>
                        </p:attrNameLst>
                      </p:cBhvr>
                      <p:tavLst>
                        <p:tav tm="0">
                          <p:val>
                            <p:fltVal val="360"/>
                          </p:val>
                        </p:tav>
                        <p:tav tm="100000">
                          <p:val>
                            <p:fltVal val="0"/>
                          </p:val>
                        </p:tav>
                      </p:tavLst>
                    </p:anim>
                    <p:animEffect transition="in" filter="fade">
                      <p:cBhvr>
                        <p:cTn dur="10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ppt_y"/>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1000" fill="hold"/>
                        <p:tgtEl>
                          <p:spTgt spid="22"/>
                        </p:tgtEl>
                        <p:attrNameLst>
                          <p:attrName>ppt_w</p:attrName>
                        </p:attrNameLst>
                      </p:cBhvr>
                      <p:tavLst>
                        <p:tav tm="0">
                          <p:val>
                            <p:fltVal val="0"/>
                          </p:val>
                        </p:tav>
                        <p:tav tm="100000">
                          <p:val>
                            <p:strVal val="#ppt_w"/>
                          </p:val>
                        </p:tav>
                      </p:tavLst>
                    </p:anim>
                    <p:anim calcmode="lin" valueType="num">
                      <p:cBhvr>
                        <p:cTn dur="1000" fill="hold"/>
                        <p:tgtEl>
                          <p:spTgt spid="22"/>
                        </p:tgtEl>
                        <p:attrNameLst>
                          <p:attrName>ppt_h</p:attrName>
                        </p:attrNameLst>
                      </p:cBhvr>
                      <p:tavLst>
                        <p:tav tm="0">
                          <p:val>
                            <p:fltVal val="0"/>
                          </p:val>
                        </p:tav>
                        <p:tav tm="100000">
                          <p:val>
                            <p:strVal val="#ppt_h"/>
                          </p:val>
                        </p:tav>
                      </p:tavLst>
                    </p:anim>
                    <p:anim calcmode="lin" valueType="num">
                      <p:cBhvr>
                        <p:cTn dur="1000" fill="hold"/>
                        <p:tgtEl>
                          <p:spTgt spid="22"/>
                        </p:tgtEl>
                        <p:attrNameLst>
                          <p:attrName>style.rotation</p:attrName>
                        </p:attrNameLst>
                      </p:cBhvr>
                      <p:tavLst>
                        <p:tav tm="0">
                          <p:val>
                            <p:fltVal val="360"/>
                          </p:val>
                        </p:tav>
                        <p:tav tm="100000">
                          <p:val>
                            <p:fltVal val="0"/>
                          </p:val>
                        </p:tav>
                      </p:tavLst>
                    </p:anim>
                    <p:animEffect transition="in" filter="fade">
                      <p:cBhvr>
                        <p:cTn dur="10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1+#ppt_w/2"/>
                          </p:val>
                        </p:tav>
                        <p:tav tm="100000">
                          <p:val>
                            <p:strVal val="#ppt_x"/>
                          </p:val>
                        </p:tav>
                      </p:tavLst>
                    </p:anim>
                    <p:anim calcmode="lin" valueType="num">
                      <p:cBhvr additive="base">
                        <p:cTn dur="1000" fill="hold"/>
                        <p:tgtEl>
                          <p:spTgt spid="28"/>
                        </p:tgtEl>
                        <p:attrNameLst>
                          <p:attrName>ppt_y</p:attrName>
                        </p:attrNameLst>
                      </p:cBhvr>
                      <p:tavLst>
                        <p:tav tm="0">
                          <p:val>
                            <p:strVal val="#ppt_y"/>
                          </p:val>
                        </p:tav>
                        <p:tav tm="100000">
                          <p:val>
                            <p:strVal val="#ppt_y"/>
                          </p:val>
                        </p:tav>
                      </p:tavLst>
                    </p:anim>
                  </p:childTnLst>
                </p:cTn>
              </p:par>
            </p:tnLst>
          </p:tmpl>
        </p:tmplLst>
      </p:bldP>
      <p:bldP spid="28" grpId="1" build="p">
        <p:tmplLst>
          <p:tmpl lvl="1">
            <p:tnLst>
              <p:par>
                <p:cTn presetID="49" presetClass="entr" presetSubtype="0"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p:cTn dur="1000" fill="hold"/>
                        <p:tgtEl>
                          <p:spTgt spid="28"/>
                        </p:tgtEl>
                        <p:attrNameLst>
                          <p:attrName>ppt_w</p:attrName>
                        </p:attrNameLst>
                      </p:cBhvr>
                      <p:tavLst>
                        <p:tav tm="0">
                          <p:val>
                            <p:fltVal val="0"/>
                          </p:val>
                        </p:tav>
                        <p:tav tm="100000">
                          <p:val>
                            <p:strVal val="#ppt_w"/>
                          </p:val>
                        </p:tav>
                      </p:tavLst>
                    </p:anim>
                    <p:anim calcmode="lin" valueType="num">
                      <p:cBhvr>
                        <p:cTn dur="1000" fill="hold"/>
                        <p:tgtEl>
                          <p:spTgt spid="28"/>
                        </p:tgtEl>
                        <p:attrNameLst>
                          <p:attrName>ppt_h</p:attrName>
                        </p:attrNameLst>
                      </p:cBhvr>
                      <p:tavLst>
                        <p:tav tm="0">
                          <p:val>
                            <p:fltVal val="0"/>
                          </p:val>
                        </p:tav>
                        <p:tav tm="100000">
                          <p:val>
                            <p:strVal val="#ppt_h"/>
                          </p:val>
                        </p:tav>
                      </p:tavLst>
                    </p:anim>
                    <p:anim calcmode="lin" valueType="num">
                      <p:cBhvr>
                        <p:cTn dur="1000" fill="hold"/>
                        <p:tgtEl>
                          <p:spTgt spid="28"/>
                        </p:tgtEl>
                        <p:attrNameLst>
                          <p:attrName>style.rotation</p:attrName>
                        </p:attrNameLst>
                      </p:cBhvr>
                      <p:tavLst>
                        <p:tav tm="0">
                          <p:val>
                            <p:fltVal val="360"/>
                          </p:val>
                        </p:tav>
                        <p:tav tm="100000">
                          <p:val>
                            <p:fltVal val="0"/>
                          </p:val>
                        </p:tav>
                      </p:tavLst>
                    </p:anim>
                    <p:animEffect transition="in" filter="fade">
                      <p:cBhvr>
                        <p:cTn dur="10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4" grpId="0" build="p">
        <p:tmplLst>
          <p:tmpl lvl="1">
            <p:tnLst>
              <p:par>
                <p:cTn presetID="2" presetClass="entr" presetSubtype="2"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1+#ppt_w/2"/>
                          </p:val>
                        </p:tav>
                        <p:tav tm="100000">
                          <p:val>
                            <p:strVal val="#ppt_x"/>
                          </p:val>
                        </p:tav>
                      </p:tavLst>
                    </p:anim>
                    <p:anim calcmode="lin" valueType="num">
                      <p:cBhvr additive="base">
                        <p:cTn dur="1000" fill="hold"/>
                        <p:tgtEl>
                          <p:spTgt spid="34"/>
                        </p:tgtEl>
                        <p:attrNameLst>
                          <p:attrName>ppt_y</p:attrName>
                        </p:attrNameLst>
                      </p:cBhvr>
                      <p:tavLst>
                        <p:tav tm="0">
                          <p:val>
                            <p:strVal val="#ppt_y"/>
                          </p:val>
                        </p:tav>
                        <p:tav tm="100000">
                          <p:val>
                            <p:strVal val="#ppt_y"/>
                          </p:val>
                        </p:tav>
                      </p:tavLst>
                    </p:anim>
                  </p:childTnLst>
                </p:cTn>
              </p:par>
            </p:tnLst>
          </p:tmpl>
        </p:tmplLst>
      </p:bldP>
      <p:bldP spid="34" grpId="1" build="p">
        <p:tmplLst>
          <p:tmpl lvl="1">
            <p:tnLst>
              <p:par>
                <p:cTn presetID="49" presetClass="entr" presetSubtype="0"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1000" fill="hold"/>
                        <p:tgtEl>
                          <p:spTgt spid="34"/>
                        </p:tgtEl>
                        <p:attrNameLst>
                          <p:attrName>ppt_w</p:attrName>
                        </p:attrNameLst>
                      </p:cBhvr>
                      <p:tavLst>
                        <p:tav tm="0">
                          <p:val>
                            <p:fltVal val="0"/>
                          </p:val>
                        </p:tav>
                        <p:tav tm="100000">
                          <p:val>
                            <p:strVal val="#ppt_w"/>
                          </p:val>
                        </p:tav>
                      </p:tavLst>
                    </p:anim>
                    <p:anim calcmode="lin" valueType="num">
                      <p:cBhvr>
                        <p:cTn dur="1000" fill="hold"/>
                        <p:tgtEl>
                          <p:spTgt spid="34"/>
                        </p:tgtEl>
                        <p:attrNameLst>
                          <p:attrName>ppt_h</p:attrName>
                        </p:attrNameLst>
                      </p:cBhvr>
                      <p:tavLst>
                        <p:tav tm="0">
                          <p:val>
                            <p:fltVal val="0"/>
                          </p:val>
                        </p:tav>
                        <p:tav tm="100000">
                          <p:val>
                            <p:strVal val="#ppt_h"/>
                          </p:val>
                        </p:tav>
                      </p:tavLst>
                    </p:anim>
                    <p:anim calcmode="lin" valueType="num">
                      <p:cBhvr>
                        <p:cTn dur="1000" fill="hold"/>
                        <p:tgtEl>
                          <p:spTgt spid="34"/>
                        </p:tgtEl>
                        <p:attrNameLst>
                          <p:attrName>style.rotation</p:attrName>
                        </p:attrNameLst>
                      </p:cBhvr>
                      <p:tavLst>
                        <p:tav tm="0">
                          <p:val>
                            <p:fltVal val="360"/>
                          </p:val>
                        </p:tav>
                        <p:tav tm="100000">
                          <p:val>
                            <p:fltVal val="0"/>
                          </p:val>
                        </p:tav>
                      </p:tavLst>
                    </p:anim>
                    <p:animEffect transition="in" filter="fade">
                      <p:cBhvr>
                        <p:cTn dur="10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p:tmplLst>
          <p:tmpl>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umbered list - 6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userDrawn="1"/>
        </p:nvGrpSpPr>
        <p:grpSpPr>
          <a:xfrm>
            <a:off x="7673979" y="3025884"/>
            <a:ext cx="1052493" cy="1052493"/>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ext Placeholder 5"/>
          <p:cNvSpPr>
            <a:spLocks noGrp="1"/>
          </p:cNvSpPr>
          <p:nvPr>
            <p:ph type="body" sz="quarter" idx="15" hasCustomPrompt="1"/>
          </p:nvPr>
        </p:nvSpPr>
        <p:spPr>
          <a:xfrm>
            <a:off x="7836598" y="3096965"/>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8919401" y="3595424"/>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8919401" y="3025884"/>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3" name="Group 12"/>
          <p:cNvGrpSpPr/>
          <p:nvPr userDrawn="1"/>
        </p:nvGrpSpPr>
        <p:grpSpPr>
          <a:xfrm>
            <a:off x="7673979" y="4619228"/>
            <a:ext cx="1052493" cy="1052493"/>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Text Placeholder 5"/>
          <p:cNvSpPr>
            <a:spLocks noGrp="1"/>
          </p:cNvSpPr>
          <p:nvPr>
            <p:ph type="body" sz="quarter" idx="16" hasCustomPrompt="1"/>
          </p:nvPr>
        </p:nvSpPr>
        <p:spPr>
          <a:xfrm>
            <a:off x="7836598" y="469030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8919401" y="5188768"/>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8919401" y="4619228"/>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9" name="Group 18"/>
          <p:cNvGrpSpPr/>
          <p:nvPr userDrawn="1"/>
        </p:nvGrpSpPr>
        <p:grpSpPr>
          <a:xfrm>
            <a:off x="7673979" y="6212571"/>
            <a:ext cx="1052493" cy="1052493"/>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Text Placeholder 5"/>
          <p:cNvSpPr>
            <a:spLocks noGrp="1"/>
          </p:cNvSpPr>
          <p:nvPr>
            <p:ph type="body" sz="quarter" idx="19" hasCustomPrompt="1"/>
          </p:nvPr>
        </p:nvSpPr>
        <p:spPr>
          <a:xfrm>
            <a:off x="7836598" y="6283652"/>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8919401" y="6782111"/>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8919401" y="6212571"/>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37" name="Group 36"/>
          <p:cNvGrpSpPr/>
          <p:nvPr userDrawn="1"/>
        </p:nvGrpSpPr>
        <p:grpSpPr>
          <a:xfrm>
            <a:off x="12511506" y="3025884"/>
            <a:ext cx="1052493" cy="1052493"/>
            <a:chOff x="9144000" y="1433513"/>
            <a:chExt cx="1408161" cy="1408161"/>
          </a:xfrm>
        </p:grpSpPr>
        <p:sp>
          <p:nvSpPr>
            <p:cNvPr id="38" name="Rectangle 37"/>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Rectangle 38"/>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Text Placeholder 5"/>
          <p:cNvSpPr>
            <a:spLocks noGrp="1"/>
          </p:cNvSpPr>
          <p:nvPr>
            <p:ph type="body" sz="quarter" idx="22" hasCustomPrompt="1"/>
          </p:nvPr>
        </p:nvSpPr>
        <p:spPr>
          <a:xfrm>
            <a:off x="12674125" y="3096965"/>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13756928" y="3595424"/>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13756928" y="3025884"/>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43" name="Group 42"/>
          <p:cNvGrpSpPr/>
          <p:nvPr userDrawn="1"/>
        </p:nvGrpSpPr>
        <p:grpSpPr>
          <a:xfrm>
            <a:off x="12511506" y="4619228"/>
            <a:ext cx="1052493" cy="1052493"/>
            <a:chOff x="9144000" y="1433513"/>
            <a:chExt cx="1408161" cy="1408161"/>
          </a:xfrm>
        </p:grpSpPr>
        <p:sp>
          <p:nvSpPr>
            <p:cNvPr id="44" name="Rectangle 4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Rectangle 4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Text Placeholder 5"/>
          <p:cNvSpPr>
            <a:spLocks noGrp="1"/>
          </p:cNvSpPr>
          <p:nvPr>
            <p:ph type="body" sz="quarter" idx="25" hasCustomPrompt="1"/>
          </p:nvPr>
        </p:nvSpPr>
        <p:spPr>
          <a:xfrm>
            <a:off x="12674125" y="469030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7" name="Text Placeholder 5"/>
          <p:cNvSpPr>
            <a:spLocks noGrp="1"/>
          </p:cNvSpPr>
          <p:nvPr>
            <p:ph type="body" sz="quarter" idx="26" hasCustomPrompt="1"/>
          </p:nvPr>
        </p:nvSpPr>
        <p:spPr>
          <a:xfrm>
            <a:off x="13756928" y="5188768"/>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8" name="Text Placeholder 5"/>
          <p:cNvSpPr>
            <a:spLocks noGrp="1"/>
          </p:cNvSpPr>
          <p:nvPr>
            <p:ph type="body" sz="quarter" idx="27" hasCustomPrompt="1"/>
          </p:nvPr>
        </p:nvSpPr>
        <p:spPr>
          <a:xfrm>
            <a:off x="13756928" y="4619228"/>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49" name="Group 48"/>
          <p:cNvGrpSpPr/>
          <p:nvPr userDrawn="1"/>
        </p:nvGrpSpPr>
        <p:grpSpPr>
          <a:xfrm>
            <a:off x="12511506" y="6212571"/>
            <a:ext cx="1052493" cy="1052493"/>
            <a:chOff x="9144000" y="1433513"/>
            <a:chExt cx="1408161" cy="1408161"/>
          </a:xfrm>
        </p:grpSpPr>
        <p:sp>
          <p:nvSpPr>
            <p:cNvPr id="50" name="Rectangle 4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Rectangle 5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Text Placeholder 5"/>
          <p:cNvSpPr>
            <a:spLocks noGrp="1"/>
          </p:cNvSpPr>
          <p:nvPr>
            <p:ph type="body" sz="quarter" idx="28" hasCustomPrompt="1"/>
          </p:nvPr>
        </p:nvSpPr>
        <p:spPr>
          <a:xfrm>
            <a:off x="12674125" y="6283652"/>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53" name="Text Placeholder 5"/>
          <p:cNvSpPr>
            <a:spLocks noGrp="1"/>
          </p:cNvSpPr>
          <p:nvPr>
            <p:ph type="body" sz="quarter" idx="29" hasCustomPrompt="1"/>
          </p:nvPr>
        </p:nvSpPr>
        <p:spPr>
          <a:xfrm>
            <a:off x="13756928" y="6782111"/>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30" hasCustomPrompt="1"/>
          </p:nvPr>
        </p:nvSpPr>
        <p:spPr>
          <a:xfrm>
            <a:off x="13756928" y="6212571"/>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56050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 presetClass="entr" presetSubtype="2" decel="10000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0">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26" dur="1000"/>
                                        <p:tgtEl>
                                          <p:spTgt spid="10">
                                            <p:txEl>
                                              <p:pRg st="0" end="0"/>
                                            </p:txEl>
                                          </p:spTgt>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360"/>
                                          </p:val>
                                        </p:tav>
                                        <p:tav tm="100000">
                                          <p:val>
                                            <p:fltVal val="0"/>
                                          </p:val>
                                        </p:tav>
                                      </p:tavLst>
                                    </p:anim>
                                    <p:animEffect transition="in" filter="fade">
                                      <p:cBhvr>
                                        <p:cTn id="32" dur="1000"/>
                                        <p:tgtEl>
                                          <p:spTgt spid="9"/>
                                        </p:tgtEl>
                                      </p:cBhvr>
                                    </p:animEffect>
                                  </p:childTnLst>
                                </p:cTn>
                              </p:par>
                            </p:childTnLst>
                          </p:cTn>
                        </p:par>
                        <p:par>
                          <p:cTn id="33" fill="hold">
                            <p:stCondLst>
                              <p:cond delay="25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3050"/>
                            </p:stCondLst>
                            <p:childTnLst>
                              <p:par>
                                <p:cTn id="41" presetID="2" presetClass="entr" presetSubtype="2" decel="100000"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 calcmode="lin" valueType="num">
                                      <p:cBhvr additive="base">
                                        <p:cTn id="43" dur="10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16">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1+#ppt_w/2"/>
                                          </p:val>
                                        </p:tav>
                                        <p:tav tm="100000">
                                          <p:val>
                                            <p:strVal val="#ppt_x"/>
                                          </p:val>
                                        </p:tav>
                                      </p:tavLst>
                                    </p:anim>
                                    <p:anim calcmode="lin" valueType="num">
                                      <p:cBhvr additive="base">
                                        <p:cTn id="48" dur="1000" fill="hold"/>
                                        <p:tgtEl>
                                          <p:spTgt spid="1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p:cTn id="51"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16">
                                            <p:txEl>
                                              <p:pRg st="0" end="0"/>
                                            </p:txEl>
                                          </p:spTgt>
                                        </p:tgtEl>
                                        <p:attrNameLst>
                                          <p:attrName>style.rotation</p:attrName>
                                        </p:attrNameLst>
                                      </p:cBhvr>
                                      <p:tavLst>
                                        <p:tav tm="0">
                                          <p:val>
                                            <p:fltVal val="360"/>
                                          </p:val>
                                        </p:tav>
                                        <p:tav tm="100000">
                                          <p:val>
                                            <p:fltVal val="0"/>
                                          </p:val>
                                        </p:tav>
                                      </p:tavLst>
                                    </p:anim>
                                    <p:animEffect transition="in" filter="fade">
                                      <p:cBhvr>
                                        <p:cTn id="54" dur="1000"/>
                                        <p:tgtEl>
                                          <p:spTgt spid="16">
                                            <p:txEl>
                                              <p:pRg st="0" end="0"/>
                                            </p:txEl>
                                          </p:spTgt>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 calcmode="lin" valueType="num">
                                      <p:cBhvr>
                                        <p:cTn id="59" dur="1000" fill="hold"/>
                                        <p:tgtEl>
                                          <p:spTgt spid="13"/>
                                        </p:tgtEl>
                                        <p:attrNameLst>
                                          <p:attrName>style.rotation</p:attrName>
                                        </p:attrNameLst>
                                      </p:cBhvr>
                                      <p:tavLst>
                                        <p:tav tm="0">
                                          <p:val>
                                            <p:fltVal val="360"/>
                                          </p:val>
                                        </p:tav>
                                        <p:tav tm="100000">
                                          <p:val>
                                            <p:fltVal val="0"/>
                                          </p:val>
                                        </p:tav>
                                      </p:tavLst>
                                    </p:anim>
                                    <p:animEffect transition="in" filter="fade">
                                      <p:cBhvr>
                                        <p:cTn id="60" dur="1000"/>
                                        <p:tgtEl>
                                          <p:spTgt spid="13"/>
                                        </p:tgtEl>
                                      </p:cBhvr>
                                    </p:animEffect>
                                  </p:childTnLst>
                                </p:cTn>
                              </p:par>
                            </p:childTnLst>
                          </p:cTn>
                        </p:par>
                        <p:par>
                          <p:cTn id="61" fill="hold">
                            <p:stCondLst>
                              <p:cond delay="4050"/>
                            </p:stCondLst>
                            <p:childTnLst>
                              <p:par>
                                <p:cTn id="62" presetID="10"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4550"/>
                            </p:stCondLst>
                            <p:childTnLst>
                              <p:par>
                                <p:cTn id="69" presetID="2" presetClass="entr" presetSubtype="2" decel="100000" fill="hold" grpId="0" nodeType="after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anim calcmode="lin" valueType="num">
                                      <p:cBhvr additive="base">
                                        <p:cTn id="71"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72" dur="1000" fill="hold"/>
                                        <p:tgtEl>
                                          <p:spTgt spid="2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1000" fill="hold"/>
                                        <p:tgtEl>
                                          <p:spTgt spid="19"/>
                                        </p:tgtEl>
                                        <p:attrNameLst>
                                          <p:attrName>ppt_x</p:attrName>
                                        </p:attrNameLst>
                                      </p:cBhvr>
                                      <p:tavLst>
                                        <p:tav tm="0">
                                          <p:val>
                                            <p:strVal val="1+#ppt_w/2"/>
                                          </p:val>
                                        </p:tav>
                                        <p:tav tm="100000">
                                          <p:val>
                                            <p:strVal val="#ppt_x"/>
                                          </p:val>
                                        </p:tav>
                                      </p:tavLst>
                                    </p:anim>
                                    <p:anim calcmode="lin" valueType="num">
                                      <p:cBhvr additive="base">
                                        <p:cTn id="76" dur="1000" fill="hold"/>
                                        <p:tgtEl>
                                          <p:spTgt spid="19"/>
                                        </p:tgtEl>
                                        <p:attrNameLst>
                                          <p:attrName>ppt_y</p:attrName>
                                        </p:attrNameLst>
                                      </p:cBhvr>
                                      <p:tavLst>
                                        <p:tav tm="0">
                                          <p:val>
                                            <p:strVal val="#ppt_y"/>
                                          </p:val>
                                        </p:tav>
                                        <p:tav tm="100000">
                                          <p:val>
                                            <p:strVal val="#ppt_y"/>
                                          </p:val>
                                        </p:tav>
                                      </p:tavLst>
                                    </p:anim>
                                  </p:childTnLst>
                                </p:cTn>
                              </p:par>
                              <p:par>
                                <p:cTn id="77" presetID="49" presetClass="entr" presetSubtype="0" decel="100000" fill="hold" grpId="1" nodeType="with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 calcmode="lin" valueType="num">
                                      <p:cBhvr>
                                        <p:cTn id="79"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0"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81" dur="10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82" dur="1000"/>
                                        <p:tgtEl>
                                          <p:spTgt spid="22">
                                            <p:txEl>
                                              <p:pRg st="0" end="0"/>
                                            </p:txEl>
                                          </p:spTgt>
                                        </p:tgtEl>
                                      </p:cBhvr>
                                    </p:animEffect>
                                  </p:childTnLst>
                                </p:cTn>
                              </p:par>
                              <p:par>
                                <p:cTn id="83" presetID="49" presetClass="entr" presetSubtype="0" decel="10000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1000" fill="hold"/>
                                        <p:tgtEl>
                                          <p:spTgt spid="19"/>
                                        </p:tgtEl>
                                        <p:attrNameLst>
                                          <p:attrName>ppt_w</p:attrName>
                                        </p:attrNameLst>
                                      </p:cBhvr>
                                      <p:tavLst>
                                        <p:tav tm="0">
                                          <p:val>
                                            <p:fltVal val="0"/>
                                          </p:val>
                                        </p:tav>
                                        <p:tav tm="100000">
                                          <p:val>
                                            <p:strVal val="#ppt_w"/>
                                          </p:val>
                                        </p:tav>
                                      </p:tavLst>
                                    </p:anim>
                                    <p:anim calcmode="lin" valueType="num">
                                      <p:cBhvr>
                                        <p:cTn id="86" dur="1000" fill="hold"/>
                                        <p:tgtEl>
                                          <p:spTgt spid="19"/>
                                        </p:tgtEl>
                                        <p:attrNameLst>
                                          <p:attrName>ppt_h</p:attrName>
                                        </p:attrNameLst>
                                      </p:cBhvr>
                                      <p:tavLst>
                                        <p:tav tm="0">
                                          <p:val>
                                            <p:fltVal val="0"/>
                                          </p:val>
                                        </p:tav>
                                        <p:tav tm="100000">
                                          <p:val>
                                            <p:strVal val="#ppt_h"/>
                                          </p:val>
                                        </p:tav>
                                      </p:tavLst>
                                    </p:anim>
                                    <p:anim calcmode="lin" valueType="num">
                                      <p:cBhvr>
                                        <p:cTn id="87" dur="1000" fill="hold"/>
                                        <p:tgtEl>
                                          <p:spTgt spid="19"/>
                                        </p:tgtEl>
                                        <p:attrNameLst>
                                          <p:attrName>style.rotation</p:attrName>
                                        </p:attrNameLst>
                                      </p:cBhvr>
                                      <p:tavLst>
                                        <p:tav tm="0">
                                          <p:val>
                                            <p:fltVal val="360"/>
                                          </p:val>
                                        </p:tav>
                                        <p:tav tm="100000">
                                          <p:val>
                                            <p:fltVal val="0"/>
                                          </p:val>
                                        </p:tav>
                                      </p:tavLst>
                                    </p:anim>
                                    <p:animEffect transition="in" filter="fade">
                                      <p:cBhvr>
                                        <p:cTn id="88" dur="1000"/>
                                        <p:tgtEl>
                                          <p:spTgt spid="19"/>
                                        </p:tgtEl>
                                      </p:cBhvr>
                                    </p:animEffect>
                                  </p:childTnLst>
                                </p:cTn>
                              </p:par>
                            </p:childTnLst>
                          </p:cTn>
                        </p:par>
                        <p:par>
                          <p:cTn id="89" fill="hold">
                            <p:stCondLst>
                              <p:cond delay="555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par>
                          <p:cTn id="96" fill="hold">
                            <p:stCondLst>
                              <p:cond delay="6050"/>
                            </p:stCondLst>
                            <p:childTnLst>
                              <p:par>
                                <p:cTn id="97" presetID="2" presetClass="entr" presetSubtype="2" decel="100000" fill="hold" grpId="0" nodeType="afterEffect">
                                  <p:stCondLst>
                                    <p:cond delay="0"/>
                                  </p:stCondLst>
                                  <p:childTnLst>
                                    <p:set>
                                      <p:cBhvr>
                                        <p:cTn id="98" dur="1" fill="hold">
                                          <p:stCondLst>
                                            <p:cond delay="0"/>
                                          </p:stCondLst>
                                        </p:cTn>
                                        <p:tgtEl>
                                          <p:spTgt spid="40">
                                            <p:txEl>
                                              <p:pRg st="0" end="0"/>
                                            </p:txEl>
                                          </p:spTgt>
                                        </p:tgtEl>
                                        <p:attrNameLst>
                                          <p:attrName>style.visibility</p:attrName>
                                        </p:attrNameLst>
                                      </p:cBhvr>
                                      <p:to>
                                        <p:strVal val="visible"/>
                                      </p:to>
                                    </p:set>
                                    <p:anim calcmode="lin" valueType="num">
                                      <p:cBhvr additive="base">
                                        <p:cTn id="99"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0" dur="1000" fill="hold"/>
                                        <p:tgtEl>
                                          <p:spTgt spid="40">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2" decel="100000" fill="hold"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1000" fill="hold"/>
                                        <p:tgtEl>
                                          <p:spTgt spid="37"/>
                                        </p:tgtEl>
                                        <p:attrNameLst>
                                          <p:attrName>ppt_x</p:attrName>
                                        </p:attrNameLst>
                                      </p:cBhvr>
                                      <p:tavLst>
                                        <p:tav tm="0">
                                          <p:val>
                                            <p:strVal val="1+#ppt_w/2"/>
                                          </p:val>
                                        </p:tav>
                                        <p:tav tm="100000">
                                          <p:val>
                                            <p:strVal val="#ppt_x"/>
                                          </p:val>
                                        </p:tav>
                                      </p:tavLst>
                                    </p:anim>
                                    <p:anim calcmode="lin" valueType="num">
                                      <p:cBhvr additive="base">
                                        <p:cTn id="104" dur="1000" fill="hold"/>
                                        <p:tgtEl>
                                          <p:spTgt spid="37"/>
                                        </p:tgtEl>
                                        <p:attrNameLst>
                                          <p:attrName>ppt_y</p:attrName>
                                        </p:attrNameLst>
                                      </p:cBhvr>
                                      <p:tavLst>
                                        <p:tav tm="0">
                                          <p:val>
                                            <p:strVal val="#ppt_y"/>
                                          </p:val>
                                        </p:tav>
                                        <p:tav tm="100000">
                                          <p:val>
                                            <p:strVal val="#ppt_y"/>
                                          </p:val>
                                        </p:tav>
                                      </p:tavLst>
                                    </p:anim>
                                  </p:childTnLst>
                                </p:cTn>
                              </p:par>
                              <p:par>
                                <p:cTn id="105" presetID="49" presetClass="entr" presetSubtype="0" decel="100000" fill="hold" grpId="1" nodeType="withEffect">
                                  <p:stCondLst>
                                    <p:cond delay="0"/>
                                  </p:stCondLst>
                                  <p:childTnLst>
                                    <p:set>
                                      <p:cBhvr>
                                        <p:cTn id="106" dur="1" fill="hold">
                                          <p:stCondLst>
                                            <p:cond delay="0"/>
                                          </p:stCondLst>
                                        </p:cTn>
                                        <p:tgtEl>
                                          <p:spTgt spid="40">
                                            <p:txEl>
                                              <p:pRg st="0" end="0"/>
                                            </p:txEl>
                                          </p:spTgt>
                                        </p:tgtEl>
                                        <p:attrNameLst>
                                          <p:attrName>style.visibility</p:attrName>
                                        </p:attrNameLst>
                                      </p:cBhvr>
                                      <p:to>
                                        <p:strVal val="visible"/>
                                      </p:to>
                                    </p:set>
                                    <p:anim calcmode="lin" valueType="num">
                                      <p:cBhvr>
                                        <p:cTn id="107" dur="10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8" dur="10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109" dur="1000" fill="hold"/>
                                        <p:tgtEl>
                                          <p:spTgt spid="40">
                                            <p:txEl>
                                              <p:pRg st="0" end="0"/>
                                            </p:txEl>
                                          </p:spTgt>
                                        </p:tgtEl>
                                        <p:attrNameLst>
                                          <p:attrName>style.rotation</p:attrName>
                                        </p:attrNameLst>
                                      </p:cBhvr>
                                      <p:tavLst>
                                        <p:tav tm="0">
                                          <p:val>
                                            <p:fltVal val="360"/>
                                          </p:val>
                                        </p:tav>
                                        <p:tav tm="100000">
                                          <p:val>
                                            <p:fltVal val="0"/>
                                          </p:val>
                                        </p:tav>
                                      </p:tavLst>
                                    </p:anim>
                                    <p:animEffect transition="in" filter="fade">
                                      <p:cBhvr>
                                        <p:cTn id="110" dur="1000"/>
                                        <p:tgtEl>
                                          <p:spTgt spid="40">
                                            <p:txEl>
                                              <p:pRg st="0" end="0"/>
                                            </p:txEl>
                                          </p:spTgt>
                                        </p:tgtEl>
                                      </p:cBhvr>
                                    </p:animEffect>
                                  </p:childTnLst>
                                </p:cTn>
                              </p:par>
                              <p:par>
                                <p:cTn id="111" presetID="49" presetClass="entr" presetSubtype="0" decel="100000" fill="hold" nodeType="withEffect">
                                  <p:stCondLst>
                                    <p:cond delay="0"/>
                                  </p:stCondLst>
                                  <p:childTnLst>
                                    <p:set>
                                      <p:cBhvr>
                                        <p:cTn id="112" dur="1" fill="hold">
                                          <p:stCondLst>
                                            <p:cond delay="0"/>
                                          </p:stCondLst>
                                        </p:cTn>
                                        <p:tgtEl>
                                          <p:spTgt spid="37"/>
                                        </p:tgtEl>
                                        <p:attrNameLst>
                                          <p:attrName>style.visibility</p:attrName>
                                        </p:attrNameLst>
                                      </p:cBhvr>
                                      <p:to>
                                        <p:strVal val="visible"/>
                                      </p:to>
                                    </p:set>
                                    <p:anim calcmode="lin" valueType="num">
                                      <p:cBhvr>
                                        <p:cTn id="113" dur="1000" fill="hold"/>
                                        <p:tgtEl>
                                          <p:spTgt spid="37"/>
                                        </p:tgtEl>
                                        <p:attrNameLst>
                                          <p:attrName>ppt_w</p:attrName>
                                        </p:attrNameLst>
                                      </p:cBhvr>
                                      <p:tavLst>
                                        <p:tav tm="0">
                                          <p:val>
                                            <p:fltVal val="0"/>
                                          </p:val>
                                        </p:tav>
                                        <p:tav tm="100000">
                                          <p:val>
                                            <p:strVal val="#ppt_w"/>
                                          </p:val>
                                        </p:tav>
                                      </p:tavLst>
                                    </p:anim>
                                    <p:anim calcmode="lin" valueType="num">
                                      <p:cBhvr>
                                        <p:cTn id="114" dur="1000" fill="hold"/>
                                        <p:tgtEl>
                                          <p:spTgt spid="37"/>
                                        </p:tgtEl>
                                        <p:attrNameLst>
                                          <p:attrName>ppt_h</p:attrName>
                                        </p:attrNameLst>
                                      </p:cBhvr>
                                      <p:tavLst>
                                        <p:tav tm="0">
                                          <p:val>
                                            <p:fltVal val="0"/>
                                          </p:val>
                                        </p:tav>
                                        <p:tav tm="100000">
                                          <p:val>
                                            <p:strVal val="#ppt_h"/>
                                          </p:val>
                                        </p:tav>
                                      </p:tavLst>
                                    </p:anim>
                                    <p:anim calcmode="lin" valueType="num">
                                      <p:cBhvr>
                                        <p:cTn id="115" dur="1000" fill="hold"/>
                                        <p:tgtEl>
                                          <p:spTgt spid="37"/>
                                        </p:tgtEl>
                                        <p:attrNameLst>
                                          <p:attrName>style.rotation</p:attrName>
                                        </p:attrNameLst>
                                      </p:cBhvr>
                                      <p:tavLst>
                                        <p:tav tm="0">
                                          <p:val>
                                            <p:fltVal val="360"/>
                                          </p:val>
                                        </p:tav>
                                        <p:tav tm="100000">
                                          <p:val>
                                            <p:fltVal val="0"/>
                                          </p:val>
                                        </p:tav>
                                      </p:tavLst>
                                    </p:anim>
                                    <p:animEffect transition="in" filter="fade">
                                      <p:cBhvr>
                                        <p:cTn id="116" dur="1000"/>
                                        <p:tgtEl>
                                          <p:spTgt spid="37"/>
                                        </p:tgtEl>
                                      </p:cBhvr>
                                    </p:animEffect>
                                  </p:childTnLst>
                                </p:cTn>
                              </p:par>
                            </p:childTnLst>
                          </p:cTn>
                        </p:par>
                        <p:par>
                          <p:cTn id="117" fill="hold">
                            <p:stCondLst>
                              <p:cond delay="7050"/>
                            </p:stCondLst>
                            <p:childTnLst>
                              <p:par>
                                <p:cTn id="118" presetID="10" presetClass="entr" presetSubtype="0" fill="hold" grpId="0" nodeType="after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500"/>
                                        <p:tgtEl>
                                          <p:spTgt spid="4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childTnLst>
                          </p:cTn>
                        </p:par>
                        <p:par>
                          <p:cTn id="124" fill="hold">
                            <p:stCondLst>
                              <p:cond delay="7550"/>
                            </p:stCondLst>
                            <p:childTnLst>
                              <p:par>
                                <p:cTn id="125" presetID="2" presetClass="entr" presetSubtype="2" decel="100000" fill="hold" grpId="0" nodeType="afterEffect">
                                  <p:stCondLst>
                                    <p:cond delay="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10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2" decel="100000" fill="hold" nodeType="withEffect">
                                  <p:stCondLst>
                                    <p:cond delay="0"/>
                                  </p:stCondLst>
                                  <p:childTnLst>
                                    <p:set>
                                      <p:cBhvr>
                                        <p:cTn id="130" dur="1" fill="hold">
                                          <p:stCondLst>
                                            <p:cond delay="0"/>
                                          </p:stCondLst>
                                        </p:cTn>
                                        <p:tgtEl>
                                          <p:spTgt spid="43"/>
                                        </p:tgtEl>
                                        <p:attrNameLst>
                                          <p:attrName>style.visibility</p:attrName>
                                        </p:attrNameLst>
                                      </p:cBhvr>
                                      <p:to>
                                        <p:strVal val="visible"/>
                                      </p:to>
                                    </p:set>
                                    <p:anim calcmode="lin" valueType="num">
                                      <p:cBhvr additive="base">
                                        <p:cTn id="131" dur="1000" fill="hold"/>
                                        <p:tgtEl>
                                          <p:spTgt spid="43"/>
                                        </p:tgtEl>
                                        <p:attrNameLst>
                                          <p:attrName>ppt_x</p:attrName>
                                        </p:attrNameLst>
                                      </p:cBhvr>
                                      <p:tavLst>
                                        <p:tav tm="0">
                                          <p:val>
                                            <p:strVal val="1+#ppt_w/2"/>
                                          </p:val>
                                        </p:tav>
                                        <p:tav tm="100000">
                                          <p:val>
                                            <p:strVal val="#ppt_x"/>
                                          </p:val>
                                        </p:tav>
                                      </p:tavLst>
                                    </p:anim>
                                    <p:anim calcmode="lin" valueType="num">
                                      <p:cBhvr additive="base">
                                        <p:cTn id="132" dur="1000" fill="hold"/>
                                        <p:tgtEl>
                                          <p:spTgt spid="43"/>
                                        </p:tgtEl>
                                        <p:attrNameLst>
                                          <p:attrName>ppt_y</p:attrName>
                                        </p:attrNameLst>
                                      </p:cBhvr>
                                      <p:tavLst>
                                        <p:tav tm="0">
                                          <p:val>
                                            <p:strVal val="#ppt_y"/>
                                          </p:val>
                                        </p:tav>
                                        <p:tav tm="100000">
                                          <p:val>
                                            <p:strVal val="#ppt_y"/>
                                          </p:val>
                                        </p:tav>
                                      </p:tavLst>
                                    </p:anim>
                                  </p:childTnLst>
                                </p:cTn>
                              </p:par>
                              <p:par>
                                <p:cTn id="133" presetID="49" presetClass="entr" presetSubtype="0" decel="100000" fill="hold" grpId="1" nodeType="withEffect">
                                  <p:stCondLst>
                                    <p:cond delay="0"/>
                                  </p:stCondLst>
                                  <p:childTnLst>
                                    <p:set>
                                      <p:cBhvr>
                                        <p:cTn id="134" dur="1" fill="hold">
                                          <p:stCondLst>
                                            <p:cond delay="0"/>
                                          </p:stCondLst>
                                        </p:cTn>
                                        <p:tgtEl>
                                          <p:spTgt spid="46">
                                            <p:txEl>
                                              <p:pRg st="0" end="0"/>
                                            </p:txEl>
                                          </p:spTgt>
                                        </p:tgtEl>
                                        <p:attrNameLst>
                                          <p:attrName>style.visibility</p:attrName>
                                        </p:attrNameLst>
                                      </p:cBhvr>
                                      <p:to>
                                        <p:strVal val="visible"/>
                                      </p:to>
                                    </p:set>
                                    <p:anim calcmode="lin" valueType="num">
                                      <p:cBhvr>
                                        <p:cTn id="135" dur="10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36" dur="10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37" dur="1000" fill="hold"/>
                                        <p:tgtEl>
                                          <p:spTgt spid="46">
                                            <p:txEl>
                                              <p:pRg st="0" end="0"/>
                                            </p:txEl>
                                          </p:spTgt>
                                        </p:tgtEl>
                                        <p:attrNameLst>
                                          <p:attrName>style.rotation</p:attrName>
                                        </p:attrNameLst>
                                      </p:cBhvr>
                                      <p:tavLst>
                                        <p:tav tm="0">
                                          <p:val>
                                            <p:fltVal val="360"/>
                                          </p:val>
                                        </p:tav>
                                        <p:tav tm="100000">
                                          <p:val>
                                            <p:fltVal val="0"/>
                                          </p:val>
                                        </p:tav>
                                      </p:tavLst>
                                    </p:anim>
                                    <p:animEffect transition="in" filter="fade">
                                      <p:cBhvr>
                                        <p:cTn id="138" dur="1000"/>
                                        <p:tgtEl>
                                          <p:spTgt spid="46">
                                            <p:txEl>
                                              <p:pRg st="0" end="0"/>
                                            </p:txEl>
                                          </p:spTgt>
                                        </p:tgtEl>
                                      </p:cBhvr>
                                    </p:animEffect>
                                  </p:childTnLst>
                                </p:cTn>
                              </p:par>
                              <p:par>
                                <p:cTn id="139" presetID="49" presetClass="entr" presetSubtype="0" decel="100000" fill="hold" nodeType="withEffect">
                                  <p:stCondLst>
                                    <p:cond delay="0"/>
                                  </p:stCondLst>
                                  <p:childTnLst>
                                    <p:set>
                                      <p:cBhvr>
                                        <p:cTn id="140" dur="1" fill="hold">
                                          <p:stCondLst>
                                            <p:cond delay="0"/>
                                          </p:stCondLst>
                                        </p:cTn>
                                        <p:tgtEl>
                                          <p:spTgt spid="43"/>
                                        </p:tgtEl>
                                        <p:attrNameLst>
                                          <p:attrName>style.visibility</p:attrName>
                                        </p:attrNameLst>
                                      </p:cBhvr>
                                      <p:to>
                                        <p:strVal val="visible"/>
                                      </p:to>
                                    </p:set>
                                    <p:anim calcmode="lin" valueType="num">
                                      <p:cBhvr>
                                        <p:cTn id="141" dur="1000" fill="hold"/>
                                        <p:tgtEl>
                                          <p:spTgt spid="43"/>
                                        </p:tgtEl>
                                        <p:attrNameLst>
                                          <p:attrName>ppt_w</p:attrName>
                                        </p:attrNameLst>
                                      </p:cBhvr>
                                      <p:tavLst>
                                        <p:tav tm="0">
                                          <p:val>
                                            <p:fltVal val="0"/>
                                          </p:val>
                                        </p:tav>
                                        <p:tav tm="100000">
                                          <p:val>
                                            <p:strVal val="#ppt_w"/>
                                          </p:val>
                                        </p:tav>
                                      </p:tavLst>
                                    </p:anim>
                                    <p:anim calcmode="lin" valueType="num">
                                      <p:cBhvr>
                                        <p:cTn id="142" dur="1000" fill="hold"/>
                                        <p:tgtEl>
                                          <p:spTgt spid="43"/>
                                        </p:tgtEl>
                                        <p:attrNameLst>
                                          <p:attrName>ppt_h</p:attrName>
                                        </p:attrNameLst>
                                      </p:cBhvr>
                                      <p:tavLst>
                                        <p:tav tm="0">
                                          <p:val>
                                            <p:fltVal val="0"/>
                                          </p:val>
                                        </p:tav>
                                        <p:tav tm="100000">
                                          <p:val>
                                            <p:strVal val="#ppt_h"/>
                                          </p:val>
                                        </p:tav>
                                      </p:tavLst>
                                    </p:anim>
                                    <p:anim calcmode="lin" valueType="num">
                                      <p:cBhvr>
                                        <p:cTn id="143" dur="1000" fill="hold"/>
                                        <p:tgtEl>
                                          <p:spTgt spid="43"/>
                                        </p:tgtEl>
                                        <p:attrNameLst>
                                          <p:attrName>style.rotation</p:attrName>
                                        </p:attrNameLst>
                                      </p:cBhvr>
                                      <p:tavLst>
                                        <p:tav tm="0">
                                          <p:val>
                                            <p:fltVal val="360"/>
                                          </p:val>
                                        </p:tav>
                                        <p:tav tm="100000">
                                          <p:val>
                                            <p:fltVal val="0"/>
                                          </p:val>
                                        </p:tav>
                                      </p:tavLst>
                                    </p:anim>
                                    <p:animEffect transition="in" filter="fade">
                                      <p:cBhvr>
                                        <p:cTn id="144" dur="1000"/>
                                        <p:tgtEl>
                                          <p:spTgt spid="43"/>
                                        </p:tgtEl>
                                      </p:cBhvr>
                                    </p:animEffect>
                                  </p:childTnLst>
                                </p:cTn>
                              </p:par>
                            </p:childTnLst>
                          </p:cTn>
                        </p:par>
                        <p:par>
                          <p:cTn id="145" fill="hold">
                            <p:stCondLst>
                              <p:cond delay="8550"/>
                            </p:stCondLst>
                            <p:childTnLst>
                              <p:par>
                                <p:cTn id="146" presetID="10" presetClass="entr" presetSubtype="0" fill="hold" grpId="0" nodeType="after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fade">
                                      <p:cBhvr>
                                        <p:cTn id="148" dur="500"/>
                                        <p:tgtEl>
                                          <p:spTgt spid="48"/>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47"/>
                                        </p:tgtEl>
                                        <p:attrNameLst>
                                          <p:attrName>style.visibility</p:attrName>
                                        </p:attrNameLst>
                                      </p:cBhvr>
                                      <p:to>
                                        <p:strVal val="visible"/>
                                      </p:to>
                                    </p:set>
                                    <p:animEffect transition="in" filter="fade">
                                      <p:cBhvr>
                                        <p:cTn id="151" dur="500"/>
                                        <p:tgtEl>
                                          <p:spTgt spid="47"/>
                                        </p:tgtEl>
                                      </p:cBhvr>
                                    </p:animEffect>
                                  </p:childTnLst>
                                </p:cTn>
                              </p:par>
                            </p:childTnLst>
                          </p:cTn>
                        </p:par>
                        <p:par>
                          <p:cTn id="152" fill="hold">
                            <p:stCondLst>
                              <p:cond delay="9050"/>
                            </p:stCondLst>
                            <p:childTnLst>
                              <p:par>
                                <p:cTn id="153" presetID="2" presetClass="entr" presetSubtype="2" decel="100000" fill="hold" grpId="0" nodeType="afterEffect">
                                  <p:stCondLst>
                                    <p:cond delay="0"/>
                                  </p:stCondLst>
                                  <p:childTnLst>
                                    <p:set>
                                      <p:cBhvr>
                                        <p:cTn id="154" dur="1" fill="hold">
                                          <p:stCondLst>
                                            <p:cond delay="0"/>
                                          </p:stCondLst>
                                        </p:cTn>
                                        <p:tgtEl>
                                          <p:spTgt spid="52">
                                            <p:txEl>
                                              <p:pRg st="0" end="0"/>
                                            </p:txEl>
                                          </p:spTgt>
                                        </p:tgtEl>
                                        <p:attrNameLst>
                                          <p:attrName>style.visibility</p:attrName>
                                        </p:attrNameLst>
                                      </p:cBhvr>
                                      <p:to>
                                        <p:strVal val="visible"/>
                                      </p:to>
                                    </p:set>
                                    <p:anim calcmode="lin" valueType="num">
                                      <p:cBhvr additive="base">
                                        <p:cTn id="155" dur="10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56" dur="1000" fill="hold"/>
                                        <p:tgtEl>
                                          <p:spTgt spid="52">
                                            <p:txEl>
                                              <p:pRg st="0" end="0"/>
                                            </p:txEl>
                                          </p:spTgt>
                                        </p:tgtEl>
                                        <p:attrNameLst>
                                          <p:attrName>ppt_y</p:attrName>
                                        </p:attrNameLst>
                                      </p:cBhvr>
                                      <p:tavLst>
                                        <p:tav tm="0">
                                          <p:val>
                                            <p:strVal val="#ppt_y"/>
                                          </p:val>
                                        </p:tav>
                                        <p:tav tm="100000">
                                          <p:val>
                                            <p:strVal val="#ppt_y"/>
                                          </p:val>
                                        </p:tav>
                                      </p:tavLst>
                                    </p:anim>
                                  </p:childTnLst>
                                </p:cTn>
                              </p:par>
                              <p:par>
                                <p:cTn id="157" presetID="2" presetClass="entr" presetSubtype="2" decel="100000" fill="hold" nodeType="withEffect">
                                  <p:stCondLst>
                                    <p:cond delay="0"/>
                                  </p:stCondLst>
                                  <p:childTnLst>
                                    <p:set>
                                      <p:cBhvr>
                                        <p:cTn id="158" dur="1" fill="hold">
                                          <p:stCondLst>
                                            <p:cond delay="0"/>
                                          </p:stCondLst>
                                        </p:cTn>
                                        <p:tgtEl>
                                          <p:spTgt spid="49"/>
                                        </p:tgtEl>
                                        <p:attrNameLst>
                                          <p:attrName>style.visibility</p:attrName>
                                        </p:attrNameLst>
                                      </p:cBhvr>
                                      <p:to>
                                        <p:strVal val="visible"/>
                                      </p:to>
                                    </p:set>
                                    <p:anim calcmode="lin" valueType="num">
                                      <p:cBhvr additive="base">
                                        <p:cTn id="159" dur="1000" fill="hold"/>
                                        <p:tgtEl>
                                          <p:spTgt spid="49"/>
                                        </p:tgtEl>
                                        <p:attrNameLst>
                                          <p:attrName>ppt_x</p:attrName>
                                        </p:attrNameLst>
                                      </p:cBhvr>
                                      <p:tavLst>
                                        <p:tav tm="0">
                                          <p:val>
                                            <p:strVal val="1+#ppt_w/2"/>
                                          </p:val>
                                        </p:tav>
                                        <p:tav tm="100000">
                                          <p:val>
                                            <p:strVal val="#ppt_x"/>
                                          </p:val>
                                        </p:tav>
                                      </p:tavLst>
                                    </p:anim>
                                    <p:anim calcmode="lin" valueType="num">
                                      <p:cBhvr additive="base">
                                        <p:cTn id="160" dur="1000" fill="hold"/>
                                        <p:tgtEl>
                                          <p:spTgt spid="49"/>
                                        </p:tgtEl>
                                        <p:attrNameLst>
                                          <p:attrName>ppt_y</p:attrName>
                                        </p:attrNameLst>
                                      </p:cBhvr>
                                      <p:tavLst>
                                        <p:tav tm="0">
                                          <p:val>
                                            <p:strVal val="#ppt_y"/>
                                          </p:val>
                                        </p:tav>
                                        <p:tav tm="100000">
                                          <p:val>
                                            <p:strVal val="#ppt_y"/>
                                          </p:val>
                                        </p:tav>
                                      </p:tavLst>
                                    </p:anim>
                                  </p:childTnLst>
                                </p:cTn>
                              </p:par>
                              <p:par>
                                <p:cTn id="161" presetID="49" presetClass="entr" presetSubtype="0" decel="100000" fill="hold" grpId="1" nodeType="withEffect">
                                  <p:stCondLst>
                                    <p:cond delay="0"/>
                                  </p:stCondLst>
                                  <p:childTnLst>
                                    <p:set>
                                      <p:cBhvr>
                                        <p:cTn id="162" dur="1" fill="hold">
                                          <p:stCondLst>
                                            <p:cond delay="0"/>
                                          </p:stCondLst>
                                        </p:cTn>
                                        <p:tgtEl>
                                          <p:spTgt spid="52">
                                            <p:txEl>
                                              <p:pRg st="0" end="0"/>
                                            </p:txEl>
                                          </p:spTgt>
                                        </p:tgtEl>
                                        <p:attrNameLst>
                                          <p:attrName>style.visibility</p:attrName>
                                        </p:attrNameLst>
                                      </p:cBhvr>
                                      <p:to>
                                        <p:strVal val="visible"/>
                                      </p:to>
                                    </p:set>
                                    <p:anim calcmode="lin" valueType="num">
                                      <p:cBhvr>
                                        <p:cTn id="163" dur="10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164" dur="1000" fill="hold"/>
                                        <p:tgtEl>
                                          <p:spTgt spid="52">
                                            <p:txEl>
                                              <p:pRg st="0" end="0"/>
                                            </p:txEl>
                                          </p:spTgt>
                                        </p:tgtEl>
                                        <p:attrNameLst>
                                          <p:attrName>ppt_h</p:attrName>
                                        </p:attrNameLst>
                                      </p:cBhvr>
                                      <p:tavLst>
                                        <p:tav tm="0">
                                          <p:val>
                                            <p:fltVal val="0"/>
                                          </p:val>
                                        </p:tav>
                                        <p:tav tm="100000">
                                          <p:val>
                                            <p:strVal val="#ppt_h"/>
                                          </p:val>
                                        </p:tav>
                                      </p:tavLst>
                                    </p:anim>
                                    <p:anim calcmode="lin" valueType="num">
                                      <p:cBhvr>
                                        <p:cTn id="165" dur="1000" fill="hold"/>
                                        <p:tgtEl>
                                          <p:spTgt spid="52">
                                            <p:txEl>
                                              <p:pRg st="0" end="0"/>
                                            </p:txEl>
                                          </p:spTgt>
                                        </p:tgtEl>
                                        <p:attrNameLst>
                                          <p:attrName>style.rotation</p:attrName>
                                        </p:attrNameLst>
                                      </p:cBhvr>
                                      <p:tavLst>
                                        <p:tav tm="0">
                                          <p:val>
                                            <p:fltVal val="360"/>
                                          </p:val>
                                        </p:tav>
                                        <p:tav tm="100000">
                                          <p:val>
                                            <p:fltVal val="0"/>
                                          </p:val>
                                        </p:tav>
                                      </p:tavLst>
                                    </p:anim>
                                    <p:animEffect transition="in" filter="fade">
                                      <p:cBhvr>
                                        <p:cTn id="166" dur="1000"/>
                                        <p:tgtEl>
                                          <p:spTgt spid="52">
                                            <p:txEl>
                                              <p:pRg st="0" end="0"/>
                                            </p:txEl>
                                          </p:spTgt>
                                        </p:tgtEl>
                                      </p:cBhvr>
                                    </p:animEffect>
                                  </p:childTnLst>
                                </p:cTn>
                              </p:par>
                              <p:par>
                                <p:cTn id="167" presetID="49" presetClass="entr" presetSubtype="0" decel="100000" fill="hold" nodeType="withEffect">
                                  <p:stCondLst>
                                    <p:cond delay="0"/>
                                  </p:stCondLst>
                                  <p:childTnLst>
                                    <p:set>
                                      <p:cBhvr>
                                        <p:cTn id="168" dur="1" fill="hold">
                                          <p:stCondLst>
                                            <p:cond delay="0"/>
                                          </p:stCondLst>
                                        </p:cTn>
                                        <p:tgtEl>
                                          <p:spTgt spid="49"/>
                                        </p:tgtEl>
                                        <p:attrNameLst>
                                          <p:attrName>style.visibility</p:attrName>
                                        </p:attrNameLst>
                                      </p:cBhvr>
                                      <p:to>
                                        <p:strVal val="visible"/>
                                      </p:to>
                                    </p:set>
                                    <p:anim calcmode="lin" valueType="num">
                                      <p:cBhvr>
                                        <p:cTn id="169" dur="1000" fill="hold"/>
                                        <p:tgtEl>
                                          <p:spTgt spid="49"/>
                                        </p:tgtEl>
                                        <p:attrNameLst>
                                          <p:attrName>ppt_w</p:attrName>
                                        </p:attrNameLst>
                                      </p:cBhvr>
                                      <p:tavLst>
                                        <p:tav tm="0">
                                          <p:val>
                                            <p:fltVal val="0"/>
                                          </p:val>
                                        </p:tav>
                                        <p:tav tm="100000">
                                          <p:val>
                                            <p:strVal val="#ppt_w"/>
                                          </p:val>
                                        </p:tav>
                                      </p:tavLst>
                                    </p:anim>
                                    <p:anim calcmode="lin" valueType="num">
                                      <p:cBhvr>
                                        <p:cTn id="170" dur="1000" fill="hold"/>
                                        <p:tgtEl>
                                          <p:spTgt spid="49"/>
                                        </p:tgtEl>
                                        <p:attrNameLst>
                                          <p:attrName>ppt_h</p:attrName>
                                        </p:attrNameLst>
                                      </p:cBhvr>
                                      <p:tavLst>
                                        <p:tav tm="0">
                                          <p:val>
                                            <p:fltVal val="0"/>
                                          </p:val>
                                        </p:tav>
                                        <p:tav tm="100000">
                                          <p:val>
                                            <p:strVal val="#ppt_h"/>
                                          </p:val>
                                        </p:tav>
                                      </p:tavLst>
                                    </p:anim>
                                    <p:anim calcmode="lin" valueType="num">
                                      <p:cBhvr>
                                        <p:cTn id="171" dur="1000" fill="hold"/>
                                        <p:tgtEl>
                                          <p:spTgt spid="49"/>
                                        </p:tgtEl>
                                        <p:attrNameLst>
                                          <p:attrName>style.rotation</p:attrName>
                                        </p:attrNameLst>
                                      </p:cBhvr>
                                      <p:tavLst>
                                        <p:tav tm="0">
                                          <p:val>
                                            <p:fltVal val="360"/>
                                          </p:val>
                                        </p:tav>
                                        <p:tav tm="100000">
                                          <p:val>
                                            <p:fltVal val="0"/>
                                          </p:val>
                                        </p:tav>
                                      </p:tavLst>
                                    </p:anim>
                                    <p:animEffect transition="in" filter="fade">
                                      <p:cBhvr>
                                        <p:cTn id="172" dur="1000"/>
                                        <p:tgtEl>
                                          <p:spTgt spid="49"/>
                                        </p:tgtEl>
                                      </p:cBhvr>
                                    </p:animEffect>
                                  </p:childTnLst>
                                </p:cTn>
                              </p:par>
                            </p:childTnLst>
                          </p:cTn>
                        </p:par>
                        <p:par>
                          <p:cTn id="173" fill="hold">
                            <p:stCondLst>
                              <p:cond delay="10050"/>
                            </p:stCondLst>
                            <p:childTnLst>
                              <p:par>
                                <p:cTn id="174" presetID="10" presetClass="entr" presetSubtype="0" fill="hold" grpId="0" nodeType="after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fade">
                                      <p:cBhvr>
                                        <p:cTn id="176" dur="500"/>
                                        <p:tgtEl>
                                          <p:spTgt spid="54"/>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fade">
                                      <p:cBhvr>
                                        <p:cTn id="17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build="p">
        <p:tmplLst>
          <p:tmpl lvl="1">
            <p:tnLst>
              <p:par>
                <p:cTn presetID="2" presetClass="entr" presetSubtype="2"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1+#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6" grpId="0" build="p">
        <p:tmplLst>
          <p:tmpl lvl="1">
            <p:tnLst>
              <p:par>
                <p:cTn presetID="2" presetClass="entr" presetSubtype="2"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Lst>
      </p:bldP>
      <p:bldP spid="16" grpId="1" build="p">
        <p:tmplLst>
          <p:tmpl lvl="1">
            <p:tnLst>
              <p:par>
                <p:cTn presetID="49" presetClass="entr" presetSubtype="0"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1000" fill="hold"/>
                        <p:tgtEl>
                          <p:spTgt spid="16"/>
                        </p:tgtEl>
                        <p:attrNameLst>
                          <p:attrName>ppt_w</p:attrName>
                        </p:attrNameLst>
                      </p:cBhvr>
                      <p:tavLst>
                        <p:tav tm="0">
                          <p:val>
                            <p:fltVal val="0"/>
                          </p:val>
                        </p:tav>
                        <p:tav tm="100000">
                          <p:val>
                            <p:strVal val="#ppt_w"/>
                          </p:val>
                        </p:tav>
                      </p:tavLst>
                    </p:anim>
                    <p:anim calcmode="lin" valueType="num">
                      <p:cBhvr>
                        <p:cTn dur="1000" fill="hold"/>
                        <p:tgtEl>
                          <p:spTgt spid="16"/>
                        </p:tgtEl>
                        <p:attrNameLst>
                          <p:attrName>ppt_h</p:attrName>
                        </p:attrNameLst>
                      </p:cBhvr>
                      <p:tavLst>
                        <p:tav tm="0">
                          <p:val>
                            <p:fltVal val="0"/>
                          </p:val>
                        </p:tav>
                        <p:tav tm="100000">
                          <p:val>
                            <p:strVal val="#ppt_h"/>
                          </p:val>
                        </p:tav>
                      </p:tavLst>
                    </p:anim>
                    <p:anim calcmode="lin" valueType="num">
                      <p:cBhvr>
                        <p:cTn dur="1000" fill="hold"/>
                        <p:tgtEl>
                          <p:spTgt spid="16"/>
                        </p:tgtEl>
                        <p:attrNameLst>
                          <p:attrName>style.rotation</p:attrName>
                        </p:attrNameLst>
                      </p:cBhvr>
                      <p:tavLst>
                        <p:tav tm="0">
                          <p:val>
                            <p:fltVal val="360"/>
                          </p:val>
                        </p:tav>
                        <p:tav tm="100000">
                          <p:val>
                            <p:fltVal val="0"/>
                          </p:val>
                        </p:tav>
                      </p:tavLst>
                    </p:anim>
                    <p:animEffect transition="in" filter="fade">
                      <p:cBhvr>
                        <p:cTn dur="10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ppt_y"/>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1000" fill="hold"/>
                        <p:tgtEl>
                          <p:spTgt spid="22"/>
                        </p:tgtEl>
                        <p:attrNameLst>
                          <p:attrName>ppt_w</p:attrName>
                        </p:attrNameLst>
                      </p:cBhvr>
                      <p:tavLst>
                        <p:tav tm="0">
                          <p:val>
                            <p:fltVal val="0"/>
                          </p:val>
                        </p:tav>
                        <p:tav tm="100000">
                          <p:val>
                            <p:strVal val="#ppt_w"/>
                          </p:val>
                        </p:tav>
                      </p:tavLst>
                    </p:anim>
                    <p:anim calcmode="lin" valueType="num">
                      <p:cBhvr>
                        <p:cTn dur="1000" fill="hold"/>
                        <p:tgtEl>
                          <p:spTgt spid="22"/>
                        </p:tgtEl>
                        <p:attrNameLst>
                          <p:attrName>ppt_h</p:attrName>
                        </p:attrNameLst>
                      </p:cBhvr>
                      <p:tavLst>
                        <p:tav tm="0">
                          <p:val>
                            <p:fltVal val="0"/>
                          </p:val>
                        </p:tav>
                        <p:tav tm="100000">
                          <p:val>
                            <p:strVal val="#ppt_h"/>
                          </p:val>
                        </p:tav>
                      </p:tavLst>
                    </p:anim>
                    <p:anim calcmode="lin" valueType="num">
                      <p:cBhvr>
                        <p:cTn dur="1000" fill="hold"/>
                        <p:tgtEl>
                          <p:spTgt spid="22"/>
                        </p:tgtEl>
                        <p:attrNameLst>
                          <p:attrName>style.rotation</p:attrName>
                        </p:attrNameLst>
                      </p:cBhvr>
                      <p:tavLst>
                        <p:tav tm="0">
                          <p:val>
                            <p:fltVal val="360"/>
                          </p:val>
                        </p:tav>
                        <p:tav tm="100000">
                          <p:val>
                            <p:fltVal val="0"/>
                          </p:val>
                        </p:tav>
                      </p:tavLst>
                    </p:anim>
                    <p:animEffect transition="in" filter="fade">
                      <p:cBhvr>
                        <p:cTn dur="10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40" grpId="0" build="p">
        <p:tmplLst>
          <p:tmpl lvl="1">
            <p:tnLst>
              <p:par>
                <p:cTn presetID="2" presetClass="entr" presetSubtype="2"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ppt_y"/>
                          </p:val>
                        </p:tav>
                        <p:tav tm="100000">
                          <p:val>
                            <p:strVal val="#ppt_y"/>
                          </p:val>
                        </p:tav>
                      </p:tavLst>
                    </p:anim>
                  </p:childTnLst>
                </p:cTn>
              </p:par>
            </p:tnLst>
          </p:tmpl>
        </p:tmplLst>
      </p:bldP>
      <p:bldP spid="40" grpId="1" build="p">
        <p:tmplLst>
          <p:tmpl lvl="1">
            <p:tnLst>
              <p:par>
                <p:cTn presetID="49" presetClass="entr" presetSubtype="0"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1000" fill="hold"/>
                        <p:tgtEl>
                          <p:spTgt spid="40"/>
                        </p:tgtEl>
                        <p:attrNameLst>
                          <p:attrName>ppt_w</p:attrName>
                        </p:attrNameLst>
                      </p:cBhvr>
                      <p:tavLst>
                        <p:tav tm="0">
                          <p:val>
                            <p:fltVal val="0"/>
                          </p:val>
                        </p:tav>
                        <p:tav tm="100000">
                          <p:val>
                            <p:strVal val="#ppt_w"/>
                          </p:val>
                        </p:tav>
                      </p:tavLst>
                    </p:anim>
                    <p:anim calcmode="lin" valueType="num">
                      <p:cBhvr>
                        <p:cTn dur="1000" fill="hold"/>
                        <p:tgtEl>
                          <p:spTgt spid="40"/>
                        </p:tgtEl>
                        <p:attrNameLst>
                          <p:attrName>ppt_h</p:attrName>
                        </p:attrNameLst>
                      </p:cBhvr>
                      <p:tavLst>
                        <p:tav tm="0">
                          <p:val>
                            <p:fltVal val="0"/>
                          </p:val>
                        </p:tav>
                        <p:tav tm="100000">
                          <p:val>
                            <p:strVal val="#ppt_h"/>
                          </p:val>
                        </p:tav>
                      </p:tavLst>
                    </p:anim>
                    <p:anim calcmode="lin" valueType="num">
                      <p:cBhvr>
                        <p:cTn dur="1000" fill="hold"/>
                        <p:tgtEl>
                          <p:spTgt spid="40"/>
                        </p:tgtEl>
                        <p:attrNameLst>
                          <p:attrName>style.rotation</p:attrName>
                        </p:attrNameLst>
                      </p:cBhvr>
                      <p:tavLst>
                        <p:tav tm="0">
                          <p:val>
                            <p:fltVal val="360"/>
                          </p:val>
                        </p:tav>
                        <p:tav tm="100000">
                          <p:val>
                            <p:fltVal val="0"/>
                          </p:val>
                        </p:tav>
                      </p:tavLst>
                    </p:anim>
                    <p:animEffect transition="in" filter="fade">
                      <p:cBhvr>
                        <p:cTn dur="1000"/>
                        <p:tgtEl>
                          <p:spTgt spid="40"/>
                        </p:tgtEl>
                      </p:cBhvr>
                    </p:animEffect>
                  </p:childTnLst>
                </p:cTn>
              </p:par>
            </p:tnLst>
          </p:tmpl>
        </p:tmplLst>
      </p:bldP>
      <p:bldP spid="41" grpId="0">
        <p:tmplLst>
          <p:tmpl>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6" grpId="0" build="p">
        <p:tmplLst>
          <p:tmpl lvl="1">
            <p:tnLst>
              <p:par>
                <p:cTn presetID="2" presetClass="entr" presetSubtype="2" decel="10000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49" presetClass="entr" presetSubtype="0"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1000" fill="hold"/>
                        <p:tgtEl>
                          <p:spTgt spid="46"/>
                        </p:tgtEl>
                        <p:attrNameLst>
                          <p:attrName>ppt_w</p:attrName>
                        </p:attrNameLst>
                      </p:cBhvr>
                      <p:tavLst>
                        <p:tav tm="0">
                          <p:val>
                            <p:fltVal val="0"/>
                          </p:val>
                        </p:tav>
                        <p:tav tm="100000">
                          <p:val>
                            <p:strVal val="#ppt_w"/>
                          </p:val>
                        </p:tav>
                      </p:tavLst>
                    </p:anim>
                    <p:anim calcmode="lin" valueType="num">
                      <p:cBhvr>
                        <p:cTn dur="1000" fill="hold"/>
                        <p:tgtEl>
                          <p:spTgt spid="46"/>
                        </p:tgtEl>
                        <p:attrNameLst>
                          <p:attrName>ppt_h</p:attrName>
                        </p:attrNameLst>
                      </p:cBhvr>
                      <p:tavLst>
                        <p:tav tm="0">
                          <p:val>
                            <p:fltVal val="0"/>
                          </p:val>
                        </p:tav>
                        <p:tav tm="100000">
                          <p:val>
                            <p:strVal val="#ppt_h"/>
                          </p:val>
                        </p:tav>
                      </p:tavLst>
                    </p:anim>
                    <p:anim calcmode="lin" valueType="num">
                      <p:cBhvr>
                        <p:cTn dur="1000" fill="hold"/>
                        <p:tgtEl>
                          <p:spTgt spid="46"/>
                        </p:tgtEl>
                        <p:attrNameLst>
                          <p:attrName>style.rotation</p:attrName>
                        </p:attrNameLst>
                      </p:cBhvr>
                      <p:tavLst>
                        <p:tav tm="0">
                          <p:val>
                            <p:fltVal val="360"/>
                          </p:val>
                        </p:tav>
                        <p:tav tm="100000">
                          <p:val>
                            <p:fltVal val="0"/>
                          </p:val>
                        </p:tav>
                      </p:tavLst>
                    </p:anim>
                    <p:animEffect transition="in" filter="fade">
                      <p:cBhvr>
                        <p:cTn dur="1000"/>
                        <p:tgtEl>
                          <p:spTgt spid="46"/>
                        </p:tgtEl>
                      </p:cBhvr>
                    </p:animEffect>
                  </p:childTnLst>
                </p:cTn>
              </p:par>
            </p:tnLst>
          </p:tmpl>
        </p:tmplLst>
      </p:bldP>
      <p:bldP spid="47" grpId="0">
        <p:tmplLst>
          <p:tmpl>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p:tmplLst>
          <p:tmpl>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52" grpId="0" build="p">
        <p:tmplLst>
          <p:tmpl lvl="1">
            <p:tnLst>
              <p:par>
                <p:cTn presetID="2" presetClass="entr" presetSubtype="2"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1+#ppt_w/2"/>
                          </p:val>
                        </p:tav>
                        <p:tav tm="100000">
                          <p:val>
                            <p:strVal val="#ppt_x"/>
                          </p:val>
                        </p:tav>
                      </p:tavLst>
                    </p:anim>
                    <p:anim calcmode="lin" valueType="num">
                      <p:cBhvr additive="base">
                        <p:cTn dur="1000" fill="hold"/>
                        <p:tgtEl>
                          <p:spTgt spid="52"/>
                        </p:tgtEl>
                        <p:attrNameLst>
                          <p:attrName>ppt_y</p:attrName>
                        </p:attrNameLst>
                      </p:cBhvr>
                      <p:tavLst>
                        <p:tav tm="0">
                          <p:val>
                            <p:strVal val="#ppt_y"/>
                          </p:val>
                        </p:tav>
                        <p:tav tm="100000">
                          <p:val>
                            <p:strVal val="#ppt_y"/>
                          </p:val>
                        </p:tav>
                      </p:tavLst>
                    </p:anim>
                  </p:childTnLst>
                </p:cTn>
              </p:par>
            </p:tnLst>
          </p:tmpl>
        </p:tmplLst>
      </p:bldP>
      <p:bldP spid="52" grpId="1" build="p">
        <p:tmplLst>
          <p:tmpl lvl="1">
            <p:tnLst>
              <p:par>
                <p:cTn presetID="49" presetClass="entr" presetSubtype="0"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p:cTn dur="1000" fill="hold"/>
                        <p:tgtEl>
                          <p:spTgt spid="52"/>
                        </p:tgtEl>
                        <p:attrNameLst>
                          <p:attrName>ppt_w</p:attrName>
                        </p:attrNameLst>
                      </p:cBhvr>
                      <p:tavLst>
                        <p:tav tm="0">
                          <p:val>
                            <p:fltVal val="0"/>
                          </p:val>
                        </p:tav>
                        <p:tav tm="100000">
                          <p:val>
                            <p:strVal val="#ppt_w"/>
                          </p:val>
                        </p:tav>
                      </p:tavLst>
                    </p:anim>
                    <p:anim calcmode="lin" valueType="num">
                      <p:cBhvr>
                        <p:cTn dur="1000" fill="hold"/>
                        <p:tgtEl>
                          <p:spTgt spid="52"/>
                        </p:tgtEl>
                        <p:attrNameLst>
                          <p:attrName>ppt_h</p:attrName>
                        </p:attrNameLst>
                      </p:cBhvr>
                      <p:tavLst>
                        <p:tav tm="0">
                          <p:val>
                            <p:fltVal val="0"/>
                          </p:val>
                        </p:tav>
                        <p:tav tm="100000">
                          <p:val>
                            <p:strVal val="#ppt_h"/>
                          </p:val>
                        </p:tav>
                      </p:tavLst>
                    </p:anim>
                    <p:anim calcmode="lin" valueType="num">
                      <p:cBhvr>
                        <p:cTn dur="1000" fill="hold"/>
                        <p:tgtEl>
                          <p:spTgt spid="52"/>
                        </p:tgtEl>
                        <p:attrNameLst>
                          <p:attrName>style.rotation</p:attrName>
                        </p:attrNameLst>
                      </p:cBhvr>
                      <p:tavLst>
                        <p:tav tm="0">
                          <p:val>
                            <p:fltVal val="360"/>
                          </p:val>
                        </p:tav>
                        <p:tav tm="100000">
                          <p:val>
                            <p:fltVal val="0"/>
                          </p:val>
                        </p:tav>
                      </p:tavLst>
                    </p:anim>
                    <p:animEffect transition="in" filter="fade">
                      <p:cBhvr>
                        <p:cTn dur="1000"/>
                        <p:tgtEl>
                          <p:spTgt spid="52"/>
                        </p:tgtEl>
                      </p:cBhvr>
                    </p:animEffect>
                  </p:childTnLst>
                </p:cTn>
              </p:par>
            </p:tnLst>
          </p:tmpl>
        </p:tmplLst>
      </p:bldP>
      <p:bldP spid="53" grpId="0">
        <p:tmplLst>
          <p:tmpl>
            <p:tnLst>
              <p:par>
                <p:cTn presetID="10"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9144000"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1403870" y="2086656"/>
            <a:ext cx="6100016" cy="611051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Text Placeholder 5"/>
          <p:cNvSpPr>
            <a:spLocks noGrp="1"/>
          </p:cNvSpPr>
          <p:nvPr>
            <p:ph type="body" sz="quarter" idx="15" hasCustomPrompt="1"/>
          </p:nvPr>
        </p:nvSpPr>
        <p:spPr>
          <a:xfrm>
            <a:off x="11169649" y="4034971"/>
            <a:ext cx="5175251" cy="305163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1169650" y="2719235"/>
            <a:ext cx="5175250" cy="114668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75009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9144000"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1403870" y="2086656"/>
            <a:ext cx="6100016" cy="611051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Text Placeholder 5"/>
          <p:cNvSpPr>
            <a:spLocks noGrp="1"/>
          </p:cNvSpPr>
          <p:nvPr>
            <p:ph type="body" sz="quarter" idx="15" hasCustomPrompt="1"/>
          </p:nvPr>
        </p:nvSpPr>
        <p:spPr>
          <a:xfrm>
            <a:off x="11169649" y="2918733"/>
            <a:ext cx="5175251" cy="210752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1169650" y="2154012"/>
            <a:ext cx="5175250" cy="595666"/>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6" hasCustomPrompt="1"/>
          </p:nvPr>
        </p:nvSpPr>
        <p:spPr>
          <a:xfrm>
            <a:off x="11169649" y="5973990"/>
            <a:ext cx="5175251" cy="210752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7" hasCustomPrompt="1"/>
          </p:nvPr>
        </p:nvSpPr>
        <p:spPr>
          <a:xfrm>
            <a:off x="11169650" y="5209269"/>
            <a:ext cx="5175250" cy="595666"/>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4716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3550"/>
                            </p:stCondLst>
                            <p:childTnLst>
                              <p:par>
                                <p:cTn id="25" presetID="10" presetClass="entr" presetSubtype="0" fill="hold" grpId="0" nodeType="after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file 1">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1403350" y="-1"/>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9144000" y="2292005"/>
            <a:ext cx="7740650" cy="1141412"/>
          </a:xfrm>
        </p:spPr>
        <p:txBody>
          <a:bodyPr anchor="b"/>
          <a:lstStyle>
            <a:lvl1pPr algn="l">
              <a:defRPr>
                <a:solidFill>
                  <a:schemeClr val="bg1"/>
                </a:solidFill>
              </a:defRPr>
            </a:lvl1pPr>
          </a:lstStyle>
          <a:p>
            <a:r>
              <a:rPr kumimoji="1" lang="en-US" altLang="ja-JP" dirty="0"/>
              <a:t>Slide title goes here</a:t>
            </a:r>
            <a:endParaRPr kumimoji="1" lang="ja-JP" altLang="en-US" dirty="0"/>
          </a:p>
        </p:txBody>
      </p:sp>
      <p:sp>
        <p:nvSpPr>
          <p:cNvPr id="8" name="Text Placeholder 5"/>
          <p:cNvSpPr>
            <a:spLocks noGrp="1"/>
          </p:cNvSpPr>
          <p:nvPr>
            <p:ph type="body" sz="quarter" idx="12" hasCustomPrompt="1"/>
          </p:nvPr>
        </p:nvSpPr>
        <p:spPr>
          <a:xfrm>
            <a:off x="9144000" y="4435579"/>
            <a:ext cx="7221904" cy="2496721"/>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9144000" y="3311949"/>
            <a:ext cx="7740650" cy="701273"/>
          </a:xfrm>
        </p:spPr>
        <p:txBody>
          <a:bodyPr anchor="t">
            <a:normAutofit/>
          </a:bodyPr>
          <a:lstStyle>
            <a:lvl1pPr marL="0" indent="0" algn="just">
              <a:lnSpc>
                <a:spcPct val="130000"/>
              </a:lnSpc>
              <a:spcBef>
                <a:spcPts val="0"/>
              </a:spcBef>
              <a:buFontTx/>
              <a:buNone/>
              <a:defRPr sz="2800">
                <a:solidFill>
                  <a:schemeClr val="bg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0" name="Straight Connector 9"/>
          <p:cNvCxnSpPr/>
          <p:nvPr userDrawn="1"/>
        </p:nvCxnSpPr>
        <p:spPr>
          <a:xfrm flipV="1">
            <a:off x="9225281" y="4163666"/>
            <a:ext cx="9062719" cy="3856"/>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p:cNvSpPr>
            <a:spLocks noGrp="1"/>
          </p:cNvSpPr>
          <p:nvPr>
            <p:ph type="body" sz="quarter" idx="15" hasCustomPrompt="1"/>
          </p:nvPr>
        </p:nvSpPr>
        <p:spPr>
          <a:xfrm>
            <a:off x="9144000" y="7086600"/>
            <a:ext cx="7221904" cy="1800225"/>
          </a:xfrm>
        </p:spPr>
        <p:txBody>
          <a:bodyPr anchor="b">
            <a:normAutofit/>
          </a:bodyPr>
          <a:lstStyle>
            <a:lvl1pPr marL="285750" indent="-285750" algn="just">
              <a:spcBef>
                <a:spcPts val="0"/>
              </a:spcBef>
              <a:buFont typeface="Wingdings" panose="05000000000000000000" pitchFamily="2" charset="2"/>
              <a:buChar char="l"/>
              <a:defRPr sz="1400">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4016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205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2550"/>
                            </p:stCondLst>
                            <p:childTnLst>
                              <p:par>
                                <p:cTn id="21" presetID="10" presetClass="entr" presetSubtype="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3300"/>
                            </p:stCondLst>
                            <p:childTnLst>
                              <p:par>
                                <p:cTn id="25" presetID="10" presetClass="entr" presetSubtype="0" fill="hold" grpId="0" nodeType="afterEffect">
                                  <p:stCondLst>
                                    <p:cond delay="2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1160124" y="-1"/>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7"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
        <p:nvSpPr>
          <p:cNvPr id="8" name="Title 1"/>
          <p:cNvSpPr>
            <a:spLocks noGrp="1"/>
          </p:cNvSpPr>
          <p:nvPr>
            <p:ph type="title" hasCustomPrompt="1"/>
          </p:nvPr>
        </p:nvSpPr>
        <p:spPr>
          <a:xfrm>
            <a:off x="1403350" y="1398588"/>
            <a:ext cx="7740650" cy="1141412"/>
          </a:xfrm>
        </p:spPr>
        <p:txBody>
          <a:bodyPr anchor="t"/>
          <a:lstStyle>
            <a:lvl1pPr algn="l">
              <a:defRPr>
                <a:solidFill>
                  <a:schemeClr val="tx1"/>
                </a:solidFill>
              </a:defRPr>
            </a:lvl1pPr>
          </a:lstStyle>
          <a:p>
            <a:r>
              <a:rPr kumimoji="1" lang="en-US" altLang="ja-JP" dirty="0"/>
              <a:t>Slide title goes here</a:t>
            </a:r>
            <a:endParaRPr kumimoji="1" lang="ja-JP" altLang="en-US" dirty="0"/>
          </a:p>
        </p:txBody>
      </p:sp>
      <p:sp>
        <p:nvSpPr>
          <p:cNvPr id="9" name="Text Placeholder 5"/>
          <p:cNvSpPr>
            <a:spLocks noGrp="1"/>
          </p:cNvSpPr>
          <p:nvPr>
            <p:ph type="body" sz="quarter" idx="12" hasCustomPrompt="1"/>
          </p:nvPr>
        </p:nvSpPr>
        <p:spPr>
          <a:xfrm>
            <a:off x="1403350" y="6155103"/>
            <a:ext cx="7221904" cy="2496721"/>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1403350" y="4061731"/>
            <a:ext cx="7221904" cy="2024765"/>
          </a:xfrm>
        </p:spPr>
        <p:txBody>
          <a:bodyPr anchor="b">
            <a:norm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Text Placeholder 5"/>
          <p:cNvSpPr>
            <a:spLocks noGrp="1"/>
          </p:cNvSpPr>
          <p:nvPr>
            <p:ph type="body" sz="quarter" idx="15" hasCustomPrompt="1"/>
          </p:nvPr>
        </p:nvSpPr>
        <p:spPr>
          <a:xfrm>
            <a:off x="1403350" y="2257867"/>
            <a:ext cx="7740650" cy="839263"/>
          </a:xfrm>
        </p:spPr>
        <p:txBody>
          <a:bodyPr anchor="t">
            <a:noAutofit/>
          </a:bodyPr>
          <a:lstStyle>
            <a:lvl1pPr marL="0" indent="0" algn="just">
              <a:lnSpc>
                <a:spcPct val="130000"/>
              </a:lnSpc>
              <a:spcBef>
                <a:spcPts val="0"/>
              </a:spcBef>
              <a:buFontTx/>
              <a:buNone/>
              <a:defRPr sz="3600" baseline="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Subtitle goes here</a:t>
            </a:r>
            <a:endParaRPr kumimoji="1" lang="ja-JP" altLang="en-US" dirty="0"/>
          </a:p>
        </p:txBody>
      </p:sp>
    </p:spTree>
    <p:extLst>
      <p:ext uri="{BB962C8B-B14F-4D97-AF65-F5344CB8AC3E}">
        <p14:creationId xmlns:p14="http://schemas.microsoft.com/office/powerpoint/2010/main" val="19280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7" name="Picture Placeholder 6"/>
          <p:cNvSpPr>
            <a:spLocks noGrp="1"/>
          </p:cNvSpPr>
          <p:nvPr>
            <p:ph type="pic" sz="quarter" idx="13"/>
          </p:nvPr>
        </p:nvSpPr>
        <p:spPr>
          <a:xfrm>
            <a:off x="2118157"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2" hasCustomPrompt="1"/>
          </p:nvPr>
        </p:nvSpPr>
        <p:spPr>
          <a:xfrm>
            <a:off x="1403350"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403350"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0"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Picture Placeholder 6"/>
          <p:cNvSpPr>
            <a:spLocks noGrp="1"/>
          </p:cNvSpPr>
          <p:nvPr>
            <p:ph type="pic" sz="quarter" idx="16"/>
          </p:nvPr>
        </p:nvSpPr>
        <p:spPr>
          <a:xfrm>
            <a:off x="7754936"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ext Placeholder 5"/>
          <p:cNvSpPr>
            <a:spLocks noGrp="1"/>
          </p:cNvSpPr>
          <p:nvPr>
            <p:ph type="body" sz="quarter" idx="17" hasCustomPrompt="1"/>
          </p:nvPr>
        </p:nvSpPr>
        <p:spPr>
          <a:xfrm>
            <a:off x="7040129"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8" hasCustomPrompt="1"/>
          </p:nvPr>
        </p:nvSpPr>
        <p:spPr>
          <a:xfrm>
            <a:off x="7040129"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4" name="Picture Placeholder 6"/>
          <p:cNvSpPr>
            <a:spLocks noGrp="1"/>
          </p:cNvSpPr>
          <p:nvPr>
            <p:ph type="pic" sz="quarter" idx="19"/>
          </p:nvPr>
        </p:nvSpPr>
        <p:spPr>
          <a:xfrm>
            <a:off x="13391716"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ext Placeholder 5"/>
          <p:cNvSpPr>
            <a:spLocks noGrp="1"/>
          </p:cNvSpPr>
          <p:nvPr>
            <p:ph type="body" sz="quarter" idx="20" hasCustomPrompt="1"/>
          </p:nvPr>
        </p:nvSpPr>
        <p:spPr>
          <a:xfrm>
            <a:off x="12676909"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1" hasCustomPrompt="1"/>
          </p:nvPr>
        </p:nvSpPr>
        <p:spPr>
          <a:xfrm>
            <a:off x="12676909"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7" name="Text Placeholder 5"/>
          <p:cNvSpPr>
            <a:spLocks noGrp="1"/>
          </p:cNvSpPr>
          <p:nvPr>
            <p:ph type="body" sz="quarter" idx="22" hasCustomPrompt="1"/>
          </p:nvPr>
        </p:nvSpPr>
        <p:spPr>
          <a:xfrm>
            <a:off x="1403350"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3" hasCustomPrompt="1"/>
          </p:nvPr>
        </p:nvSpPr>
        <p:spPr>
          <a:xfrm>
            <a:off x="7040129"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Text Placeholder 5"/>
          <p:cNvSpPr>
            <a:spLocks noGrp="1"/>
          </p:cNvSpPr>
          <p:nvPr>
            <p:ph type="body" sz="quarter" idx="24" hasCustomPrompt="1"/>
          </p:nvPr>
        </p:nvSpPr>
        <p:spPr>
          <a:xfrm>
            <a:off x="12676909"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002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5300"/>
                            </p:stCondLst>
                            <p:childTnLst>
                              <p:par>
                                <p:cTn id="34" presetID="22" presetClass="entr" presetSubtype="8" fill="hold" grpId="0" nodeType="after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Effect transition="in" filter="wipe(left)">
                                      <p:cBhvr>
                                        <p:cTn id="36" dur="500"/>
                                        <p:tgtEl>
                                          <p:spTgt spid="13">
                                            <p:txEl>
                                              <p:pRg st="0" end="0"/>
                                            </p:txEl>
                                          </p:spTgt>
                                        </p:tgtEl>
                                      </p:cBhvr>
                                    </p:animEffect>
                                  </p:childTnLst>
                                </p:cTn>
                              </p:par>
                            </p:childTnLst>
                          </p:cTn>
                        </p:par>
                        <p:par>
                          <p:cTn id="37" fill="hold">
                            <p:stCondLst>
                              <p:cond delay="5800"/>
                            </p:stCondLst>
                            <p:childTnLst>
                              <p:par>
                                <p:cTn id="38" presetID="10"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6300"/>
                            </p:stCondLst>
                            <p:childTnLst>
                              <p:par>
                                <p:cTn id="42" presetID="10" presetClass="entr" presetSubtype="0" fill="hold" grpId="0" nodeType="afterEffect">
                                  <p:stCondLst>
                                    <p:cond delay="25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7800"/>
                            </p:stCondLst>
                            <p:childTnLst>
                              <p:par>
                                <p:cTn id="50" presetID="22" presetClass="entr" presetSubtype="8" fill="hold" grpId="0" nodeType="after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par>
                          <p:cTn id="53" fill="hold">
                            <p:stCondLst>
                              <p:cond delay="830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par>
                          <p:cTn id="57" fill="hold">
                            <p:stCondLst>
                              <p:cond delay="8800"/>
                            </p:stCondLst>
                            <p:childTnLst>
                              <p:par>
                                <p:cTn id="58" presetID="10" presetClass="entr" presetSubtype="0" fill="hold" grpId="0" nodeType="afterEffect">
                                  <p:stCondLst>
                                    <p:cond delay="25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3" name="Picture Placeholder 6"/>
          <p:cNvSpPr>
            <a:spLocks noGrp="1"/>
          </p:cNvSpPr>
          <p:nvPr>
            <p:ph type="pic" sz="quarter" idx="16"/>
          </p:nvPr>
        </p:nvSpPr>
        <p:spPr>
          <a:xfrm>
            <a:off x="7754936" y="2244472"/>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4" name="Text Placeholder 5"/>
          <p:cNvSpPr>
            <a:spLocks noGrp="1"/>
          </p:cNvSpPr>
          <p:nvPr>
            <p:ph type="body" sz="quarter" idx="17" hasCustomPrompt="1"/>
          </p:nvPr>
        </p:nvSpPr>
        <p:spPr>
          <a:xfrm>
            <a:off x="7040129" y="6216427"/>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5" name="Text Placeholder 5"/>
          <p:cNvSpPr>
            <a:spLocks noGrp="1"/>
          </p:cNvSpPr>
          <p:nvPr>
            <p:ph type="body" sz="quarter" idx="18" hasCustomPrompt="1"/>
          </p:nvPr>
        </p:nvSpPr>
        <p:spPr>
          <a:xfrm>
            <a:off x="7040129" y="5107082"/>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6" name="Picture Placeholder 6"/>
          <p:cNvSpPr>
            <a:spLocks noGrp="1"/>
          </p:cNvSpPr>
          <p:nvPr>
            <p:ph type="pic" sz="quarter" idx="19"/>
          </p:nvPr>
        </p:nvSpPr>
        <p:spPr>
          <a:xfrm>
            <a:off x="13391716" y="2244472"/>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7" name="Text Placeholder 5"/>
          <p:cNvSpPr>
            <a:spLocks noGrp="1"/>
          </p:cNvSpPr>
          <p:nvPr>
            <p:ph type="body" sz="quarter" idx="20" hasCustomPrompt="1"/>
          </p:nvPr>
        </p:nvSpPr>
        <p:spPr>
          <a:xfrm>
            <a:off x="12676909" y="6216427"/>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21" hasCustomPrompt="1"/>
          </p:nvPr>
        </p:nvSpPr>
        <p:spPr>
          <a:xfrm>
            <a:off x="12676909" y="5107082"/>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9" name="Text Placeholder 5"/>
          <p:cNvSpPr>
            <a:spLocks noGrp="1"/>
          </p:cNvSpPr>
          <p:nvPr>
            <p:ph type="body" sz="quarter" idx="23" hasCustomPrompt="1"/>
          </p:nvPr>
        </p:nvSpPr>
        <p:spPr>
          <a:xfrm>
            <a:off x="7040129" y="5731564"/>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24" hasCustomPrompt="1"/>
          </p:nvPr>
        </p:nvSpPr>
        <p:spPr>
          <a:xfrm>
            <a:off x="12676909" y="5731564"/>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2" name="Text Placeholder 5"/>
          <p:cNvSpPr>
            <a:spLocks noGrp="1"/>
          </p:cNvSpPr>
          <p:nvPr>
            <p:ph type="body" sz="quarter" idx="25"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5718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wipe(left)">
                                      <p:cBhvr>
                                        <p:cTn id="20" dur="500"/>
                                        <p:tgtEl>
                                          <p:spTgt spid="25">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4300"/>
                            </p:stCondLst>
                            <p:childTnLst>
                              <p:par>
                                <p:cTn id="30" presetID="10" presetClass="entr" presetSubtype="0" fill="hold" grpId="0" nodeType="afterEffect">
                                  <p:stCondLst>
                                    <p:cond delay="25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5050"/>
                            </p:stCondLst>
                            <p:childTnLst>
                              <p:par>
                                <p:cTn id="34" presetID="22" presetClass="entr" presetSubtype="8" fill="hold" grpId="0" nodeType="afterEffect">
                                  <p:stCondLst>
                                    <p:cond delay="0"/>
                                  </p:stCondLst>
                                  <p:childTnLst>
                                    <p:set>
                                      <p:cBhvr>
                                        <p:cTn id="35" dur="1" fill="hold">
                                          <p:stCondLst>
                                            <p:cond delay="0"/>
                                          </p:stCondLst>
                                        </p:cTn>
                                        <p:tgtEl>
                                          <p:spTgt spid="28">
                                            <p:txEl>
                                              <p:pRg st="0" end="0"/>
                                            </p:txEl>
                                          </p:spTgt>
                                        </p:tgtEl>
                                        <p:attrNameLst>
                                          <p:attrName>style.visibility</p:attrName>
                                        </p:attrNameLst>
                                      </p:cBhvr>
                                      <p:to>
                                        <p:strVal val="visible"/>
                                      </p:to>
                                    </p:set>
                                    <p:animEffect transition="in" filter="wipe(left)">
                                      <p:cBhvr>
                                        <p:cTn id="36" dur="500"/>
                                        <p:tgtEl>
                                          <p:spTgt spid="28">
                                            <p:txEl>
                                              <p:pRg st="0" end="0"/>
                                            </p:txEl>
                                          </p:spTgt>
                                        </p:tgtEl>
                                      </p:cBhvr>
                                    </p:animEffect>
                                  </p:childTnLst>
                                </p:cTn>
                              </p:par>
                            </p:childTnLst>
                          </p:cTn>
                        </p:par>
                        <p:par>
                          <p:cTn id="37" fill="hold">
                            <p:stCondLst>
                              <p:cond delay="5550"/>
                            </p:stCondLst>
                            <p:childTnLst>
                              <p:par>
                                <p:cTn id="38" presetID="10" presetClass="entr" presetSubtype="0"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6050"/>
                            </p:stCondLst>
                            <p:childTnLst>
                              <p:par>
                                <p:cTn id="42" presetID="10" presetClass="entr" presetSubtype="0" fill="hold" grpId="0" nodeType="afterEffect">
                                  <p:stCondLst>
                                    <p:cond delay="25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tmplLst>
          <p:tmpl>
            <p:tnLst>
              <p:par>
                <p:cTn presetID="10" presetClass="entr" presetSubtype="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3"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4" name="Text Placeholder 5"/>
          <p:cNvSpPr>
            <a:spLocks noGrp="1"/>
          </p:cNvSpPr>
          <p:nvPr>
            <p:ph type="body" sz="quarter" idx="25"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Picture Placeholder 6"/>
          <p:cNvSpPr>
            <a:spLocks noGrp="1"/>
          </p:cNvSpPr>
          <p:nvPr>
            <p:ph type="pic" sz="quarter" idx="13"/>
          </p:nvPr>
        </p:nvSpPr>
        <p:spPr>
          <a:xfrm>
            <a:off x="798038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ext Placeholder 5"/>
          <p:cNvSpPr>
            <a:spLocks noGrp="1"/>
          </p:cNvSpPr>
          <p:nvPr>
            <p:ph type="body" sz="quarter" idx="12" hasCustomPrompt="1"/>
          </p:nvPr>
        </p:nvSpPr>
        <p:spPr>
          <a:xfrm>
            <a:off x="749637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7" name="Text Placeholder 5"/>
          <p:cNvSpPr>
            <a:spLocks noGrp="1"/>
          </p:cNvSpPr>
          <p:nvPr>
            <p:ph type="body" sz="quarter" idx="14" hasCustomPrompt="1"/>
          </p:nvPr>
        </p:nvSpPr>
        <p:spPr>
          <a:xfrm>
            <a:off x="749637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8" name="Picture Placeholder 6"/>
          <p:cNvSpPr>
            <a:spLocks noGrp="1"/>
          </p:cNvSpPr>
          <p:nvPr>
            <p:ph type="pic" sz="quarter" idx="15"/>
          </p:nvPr>
        </p:nvSpPr>
        <p:spPr>
          <a:xfrm>
            <a:off x="1245415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16" hasCustomPrompt="1"/>
          </p:nvPr>
        </p:nvSpPr>
        <p:spPr>
          <a:xfrm>
            <a:off x="1197014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7" hasCustomPrompt="1"/>
          </p:nvPr>
        </p:nvSpPr>
        <p:spPr>
          <a:xfrm>
            <a:off x="1197014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21"/>
          </p:nvPr>
        </p:nvSpPr>
        <p:spPr>
          <a:xfrm>
            <a:off x="798038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ext Placeholder 5"/>
          <p:cNvSpPr>
            <a:spLocks noGrp="1"/>
          </p:cNvSpPr>
          <p:nvPr>
            <p:ph type="body" sz="quarter" idx="22" hasCustomPrompt="1"/>
          </p:nvPr>
        </p:nvSpPr>
        <p:spPr>
          <a:xfrm>
            <a:off x="749637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23" hasCustomPrompt="1"/>
          </p:nvPr>
        </p:nvSpPr>
        <p:spPr>
          <a:xfrm>
            <a:off x="749637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24"/>
          </p:nvPr>
        </p:nvSpPr>
        <p:spPr>
          <a:xfrm>
            <a:off x="1245415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5" name="Text Placeholder 5"/>
          <p:cNvSpPr>
            <a:spLocks noGrp="1"/>
          </p:cNvSpPr>
          <p:nvPr>
            <p:ph type="body" sz="quarter" idx="26" hasCustomPrompt="1"/>
          </p:nvPr>
        </p:nvSpPr>
        <p:spPr>
          <a:xfrm>
            <a:off x="1197014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7" hasCustomPrompt="1"/>
          </p:nvPr>
        </p:nvSpPr>
        <p:spPr>
          <a:xfrm>
            <a:off x="1197014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76146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wipe(left)">
                                      <p:cBhvr>
                                        <p:cTn id="20" dur="500"/>
                                        <p:tgtEl>
                                          <p:spTgt spid="17">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4550"/>
                            </p:stCondLst>
                            <p:childTnLst>
                              <p:par>
                                <p:cTn id="30" presetID="22" presetClass="entr" presetSubtype="8" fill="hold" grpId="0" nodeType="afterEffect">
                                  <p:stCondLst>
                                    <p:cond delay="0"/>
                                  </p:stCondLst>
                                  <p:childTnLst>
                                    <p:set>
                                      <p:cBhvr>
                                        <p:cTn id="31" dur="1" fill="hold">
                                          <p:stCondLst>
                                            <p:cond delay="0"/>
                                          </p:stCondLst>
                                        </p:cTn>
                                        <p:tgtEl>
                                          <p:spTgt spid="20">
                                            <p:txEl>
                                              <p:pRg st="0" end="0"/>
                                            </p:txEl>
                                          </p:spTgt>
                                        </p:tgtEl>
                                        <p:attrNameLst>
                                          <p:attrName>style.visibility</p:attrName>
                                        </p:attrNameLst>
                                      </p:cBhvr>
                                      <p:to>
                                        <p:strVal val="visible"/>
                                      </p:to>
                                    </p:set>
                                    <p:animEffect transition="in" filter="wipe(left)">
                                      <p:cBhvr>
                                        <p:cTn id="32" dur="500"/>
                                        <p:tgtEl>
                                          <p:spTgt spid="20">
                                            <p:txEl>
                                              <p:pRg st="0" end="0"/>
                                            </p:txEl>
                                          </p:spTgt>
                                        </p:tgtEl>
                                      </p:cBhvr>
                                    </p:animEffect>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5800"/>
                            </p:stCondLst>
                            <p:childTnLst>
                              <p:par>
                                <p:cTn id="38" presetID="10" presetClass="entr" presetSubtype="0" fill="hold" grpId="0" nodeType="afterEffect">
                                  <p:stCondLst>
                                    <p:cond delay="25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par>
                          <p:cTn id="41" fill="hold">
                            <p:stCondLst>
                              <p:cond delay="6550"/>
                            </p:stCondLst>
                            <p:childTnLst>
                              <p:par>
                                <p:cTn id="42" presetID="22" presetClass="entr" presetSubtype="8"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Effect transition="in" filter="wipe(left)">
                                      <p:cBhvr>
                                        <p:cTn id="44" dur="500"/>
                                        <p:tgtEl>
                                          <p:spTgt spid="23">
                                            <p:txEl>
                                              <p:pRg st="0" end="0"/>
                                            </p:txEl>
                                          </p:spTgt>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7800"/>
                            </p:stCondLst>
                            <p:childTnLst>
                              <p:par>
                                <p:cTn id="50" presetID="10" presetClass="entr" presetSubtype="0" fill="hold" grpId="0" nodeType="afterEffect">
                                  <p:stCondLst>
                                    <p:cond delay="2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550"/>
                            </p:stCondLst>
                            <p:childTnLst>
                              <p:par>
                                <p:cTn id="54" presetID="22" presetClass="entr" presetSubtype="8" fill="hold" grpId="0" nodeType="afterEffect">
                                  <p:stCondLst>
                                    <p:cond delay="0"/>
                                  </p:stCondLst>
                                  <p:childTnLst>
                                    <p:set>
                                      <p:cBhvr>
                                        <p:cTn id="55" dur="1" fill="hold">
                                          <p:stCondLst>
                                            <p:cond delay="0"/>
                                          </p:stCondLst>
                                        </p:cTn>
                                        <p:tgtEl>
                                          <p:spTgt spid="26">
                                            <p:txEl>
                                              <p:pRg st="0" end="0"/>
                                            </p:txEl>
                                          </p:spTgt>
                                        </p:tgtEl>
                                        <p:attrNameLst>
                                          <p:attrName>style.visibility</p:attrName>
                                        </p:attrNameLst>
                                      </p:cBhvr>
                                      <p:to>
                                        <p:strVal val="visible"/>
                                      </p:to>
                                    </p:set>
                                    <p:animEffect transition="in" filter="wipe(left)">
                                      <p:cBhvr>
                                        <p:cTn id="56" dur="500"/>
                                        <p:tgtEl>
                                          <p:spTgt spid="26">
                                            <p:txEl>
                                              <p:pRg st="0" end="0"/>
                                            </p:txEl>
                                          </p:spTgt>
                                        </p:tgtEl>
                                      </p:cBhvr>
                                    </p:animEffect>
                                  </p:childTnLst>
                                </p:cTn>
                              </p:par>
                            </p:childTnLst>
                          </p:cTn>
                        </p:par>
                        <p:par>
                          <p:cTn id="57" fill="hold">
                            <p:stCondLst>
                              <p:cond delay="9050"/>
                            </p:stCondLst>
                            <p:childTnLst>
                              <p:par>
                                <p:cTn id="58" presetID="10" presetClass="entr" presetSubtype="0" fill="hold" grpId="0" nodeType="afterEffect">
                                  <p:stCondLst>
                                    <p:cond delay="25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751865"/>
            <a:ext cx="5854700" cy="278168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8280401" y="1398588"/>
            <a:ext cx="6984999" cy="7478779"/>
          </a:xfrm>
        </p:spPr>
        <p:txBody>
          <a:bodyPr anchor="ctr"/>
          <a:lstStyle>
            <a:lvl1pPr marL="285750" indent="-285750" algn="l">
              <a:spcBef>
                <a:spcPts val="1800"/>
              </a:spcBef>
              <a:buFont typeface="Wingdings" panose="05000000000000000000" pitchFamily="2" charset="2"/>
              <a:buChar char="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8944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8" name="Picture Placeholder 6"/>
          <p:cNvSpPr>
            <a:spLocks noGrp="1"/>
          </p:cNvSpPr>
          <p:nvPr>
            <p:ph type="pic" sz="quarter" idx="13"/>
          </p:nvPr>
        </p:nvSpPr>
        <p:spPr>
          <a:xfrm>
            <a:off x="6816766"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12" hasCustomPrompt="1"/>
          </p:nvPr>
        </p:nvSpPr>
        <p:spPr>
          <a:xfrm>
            <a:off x="6332753"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4" hasCustomPrompt="1"/>
          </p:nvPr>
        </p:nvSpPr>
        <p:spPr>
          <a:xfrm>
            <a:off x="6332753"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15"/>
          </p:nvPr>
        </p:nvSpPr>
        <p:spPr>
          <a:xfrm>
            <a:off x="10445084"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ext Placeholder 5"/>
          <p:cNvSpPr>
            <a:spLocks noGrp="1"/>
          </p:cNvSpPr>
          <p:nvPr>
            <p:ph type="body" sz="quarter" idx="16" hasCustomPrompt="1"/>
          </p:nvPr>
        </p:nvSpPr>
        <p:spPr>
          <a:xfrm>
            <a:off x="9961071"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7" hasCustomPrompt="1"/>
          </p:nvPr>
        </p:nvSpPr>
        <p:spPr>
          <a:xfrm>
            <a:off x="9961071"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18"/>
          </p:nvPr>
        </p:nvSpPr>
        <p:spPr>
          <a:xfrm>
            <a:off x="1407340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5" name="Text Placeholder 5"/>
          <p:cNvSpPr>
            <a:spLocks noGrp="1"/>
          </p:cNvSpPr>
          <p:nvPr>
            <p:ph type="body" sz="quarter" idx="19" hasCustomPrompt="1"/>
          </p:nvPr>
        </p:nvSpPr>
        <p:spPr>
          <a:xfrm>
            <a:off x="1358939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0" hasCustomPrompt="1"/>
          </p:nvPr>
        </p:nvSpPr>
        <p:spPr>
          <a:xfrm>
            <a:off x="1358939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7" name="Picture Placeholder 6"/>
          <p:cNvSpPr>
            <a:spLocks noGrp="1"/>
          </p:cNvSpPr>
          <p:nvPr>
            <p:ph type="pic" sz="quarter" idx="21"/>
          </p:nvPr>
        </p:nvSpPr>
        <p:spPr>
          <a:xfrm>
            <a:off x="6816766"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Text Placeholder 5"/>
          <p:cNvSpPr>
            <a:spLocks noGrp="1"/>
          </p:cNvSpPr>
          <p:nvPr>
            <p:ph type="body" sz="quarter" idx="22" hasCustomPrompt="1"/>
          </p:nvPr>
        </p:nvSpPr>
        <p:spPr>
          <a:xfrm>
            <a:off x="6332753"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23" hasCustomPrompt="1"/>
          </p:nvPr>
        </p:nvSpPr>
        <p:spPr>
          <a:xfrm>
            <a:off x="6332753"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0" name="Picture Placeholder 6"/>
          <p:cNvSpPr>
            <a:spLocks noGrp="1"/>
          </p:cNvSpPr>
          <p:nvPr>
            <p:ph type="pic" sz="quarter" idx="24"/>
          </p:nvPr>
        </p:nvSpPr>
        <p:spPr>
          <a:xfrm>
            <a:off x="10445084"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1" name="Text Placeholder 5"/>
          <p:cNvSpPr>
            <a:spLocks noGrp="1"/>
          </p:cNvSpPr>
          <p:nvPr>
            <p:ph type="body" sz="quarter" idx="25" hasCustomPrompt="1"/>
          </p:nvPr>
        </p:nvSpPr>
        <p:spPr>
          <a:xfrm>
            <a:off x="9961071"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26" hasCustomPrompt="1"/>
          </p:nvPr>
        </p:nvSpPr>
        <p:spPr>
          <a:xfrm>
            <a:off x="9961071"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3" name="Picture Placeholder 6"/>
          <p:cNvSpPr>
            <a:spLocks noGrp="1"/>
          </p:cNvSpPr>
          <p:nvPr>
            <p:ph type="pic" sz="quarter" idx="27"/>
          </p:nvPr>
        </p:nvSpPr>
        <p:spPr>
          <a:xfrm>
            <a:off x="1407340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4" name="Text Placeholder 5"/>
          <p:cNvSpPr>
            <a:spLocks noGrp="1"/>
          </p:cNvSpPr>
          <p:nvPr>
            <p:ph type="body" sz="quarter" idx="28" hasCustomPrompt="1"/>
          </p:nvPr>
        </p:nvSpPr>
        <p:spPr>
          <a:xfrm>
            <a:off x="1358939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29" hasCustomPrompt="1"/>
          </p:nvPr>
        </p:nvSpPr>
        <p:spPr>
          <a:xfrm>
            <a:off x="1358939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6"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7" name="Text Placeholder 5"/>
          <p:cNvSpPr>
            <a:spLocks noGrp="1"/>
          </p:cNvSpPr>
          <p:nvPr>
            <p:ph type="body" sz="quarter" idx="30"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110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ppt_x"/>
                                          </p:val>
                                        </p:tav>
                                        <p:tav tm="100000">
                                          <p:val>
                                            <p:strVal val="#ppt_x"/>
                                          </p:val>
                                        </p:tav>
                                      </p:tavLst>
                                    </p:anim>
                                    <p:anim calcmode="lin" valueType="num">
                                      <p:cBhvr additive="base">
                                        <p:cTn id="8" dur="10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20">
                                            <p:txEl>
                                              <p:pRg st="0" end="0"/>
                                            </p:txEl>
                                          </p:spTgt>
                                        </p:tgtEl>
                                        <p:attrNameLst>
                                          <p:attrName>style.visibility</p:attrName>
                                        </p:attrNameLst>
                                      </p:cBhvr>
                                      <p:to>
                                        <p:strVal val="visible"/>
                                      </p:to>
                                    </p:set>
                                    <p:animEffect transition="in" filter="wipe(left)">
                                      <p:cBhvr>
                                        <p:cTn id="20" dur="500"/>
                                        <p:tgtEl>
                                          <p:spTgt spid="20">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4550"/>
                            </p:stCondLst>
                            <p:childTnLst>
                              <p:par>
                                <p:cTn id="30" presetID="22" presetClass="entr" presetSubtype="8" fill="hold" grpId="0" nodeType="after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wipe(left)">
                                      <p:cBhvr>
                                        <p:cTn id="32" dur="500"/>
                                        <p:tgtEl>
                                          <p:spTgt spid="23">
                                            <p:txEl>
                                              <p:pRg st="0" end="0"/>
                                            </p:txEl>
                                          </p:spTgt>
                                        </p:tgtEl>
                                      </p:cBhvr>
                                    </p:animEffect>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par>
                          <p:cTn id="37" fill="hold">
                            <p:stCondLst>
                              <p:cond delay="5800"/>
                            </p:stCondLst>
                            <p:childTnLst>
                              <p:par>
                                <p:cTn id="38" presetID="10" presetClass="entr" presetSubtype="0" fill="hold" grpId="0" nodeType="afterEffect">
                                  <p:stCondLst>
                                    <p:cond delay="25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par>
                          <p:cTn id="41" fill="hold">
                            <p:stCondLst>
                              <p:cond delay="6550"/>
                            </p:stCondLst>
                            <p:childTnLst>
                              <p:par>
                                <p:cTn id="42" presetID="22" presetClass="entr" presetSubtype="8"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left)">
                                      <p:cBhvr>
                                        <p:cTn id="44" dur="500"/>
                                        <p:tgtEl>
                                          <p:spTgt spid="26">
                                            <p:txEl>
                                              <p:pRg st="0" end="0"/>
                                            </p:txEl>
                                          </p:spTgt>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par>
                          <p:cTn id="49" fill="hold">
                            <p:stCondLst>
                              <p:cond delay="7800"/>
                            </p:stCondLst>
                            <p:childTnLst>
                              <p:par>
                                <p:cTn id="50" presetID="10" presetClass="entr" presetSubtype="0" fill="hold" grpId="0" nodeType="afterEffect">
                                  <p:stCondLst>
                                    <p:cond delay="25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par>
                          <p:cTn id="53" fill="hold">
                            <p:stCondLst>
                              <p:cond delay="8550"/>
                            </p:stCondLst>
                            <p:childTnLst>
                              <p:par>
                                <p:cTn id="54" presetID="22" presetClass="entr" presetSubtype="8" fill="hold" grpId="0" nodeType="afterEffect">
                                  <p:stCondLst>
                                    <p:cond delay="0"/>
                                  </p:stCondLst>
                                  <p:childTnLst>
                                    <p:set>
                                      <p:cBhvr>
                                        <p:cTn id="55" dur="1" fill="hold">
                                          <p:stCondLst>
                                            <p:cond delay="0"/>
                                          </p:stCondLst>
                                        </p:cTn>
                                        <p:tgtEl>
                                          <p:spTgt spid="29">
                                            <p:txEl>
                                              <p:pRg st="0" end="0"/>
                                            </p:txEl>
                                          </p:spTgt>
                                        </p:tgtEl>
                                        <p:attrNameLst>
                                          <p:attrName>style.visibility</p:attrName>
                                        </p:attrNameLst>
                                      </p:cBhvr>
                                      <p:to>
                                        <p:strVal val="visible"/>
                                      </p:to>
                                    </p:set>
                                    <p:animEffect transition="in" filter="wipe(left)">
                                      <p:cBhvr>
                                        <p:cTn id="56" dur="500"/>
                                        <p:tgtEl>
                                          <p:spTgt spid="29">
                                            <p:txEl>
                                              <p:pRg st="0" end="0"/>
                                            </p:txEl>
                                          </p:spTgt>
                                        </p:tgtEl>
                                      </p:cBhvr>
                                    </p:animEffect>
                                  </p:childTnLst>
                                </p:cTn>
                              </p:par>
                            </p:childTnLst>
                          </p:cTn>
                        </p:par>
                        <p:par>
                          <p:cTn id="57" fill="hold">
                            <p:stCondLst>
                              <p:cond delay="9050"/>
                            </p:stCondLst>
                            <p:childTnLst>
                              <p:par>
                                <p:cTn id="58" presetID="10" presetClass="entr" presetSubtype="0" fill="hold" grpId="0" nodeType="afterEffect">
                                  <p:stCondLst>
                                    <p:cond delay="25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par>
                          <p:cTn id="61" fill="hold">
                            <p:stCondLst>
                              <p:cond delay="9800"/>
                            </p:stCondLst>
                            <p:childTnLst>
                              <p:par>
                                <p:cTn id="62" presetID="10" presetClass="entr" presetSubtype="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par>
                          <p:cTn id="65" fill="hold">
                            <p:stCondLst>
                              <p:cond delay="10550"/>
                            </p:stCondLst>
                            <p:childTnLst>
                              <p:par>
                                <p:cTn id="66" presetID="22" presetClass="entr" presetSubtype="8" fill="hold" grpId="0" nodeType="afterEffect">
                                  <p:stCondLst>
                                    <p:cond delay="0"/>
                                  </p:stCondLst>
                                  <p:childTnLst>
                                    <p:set>
                                      <p:cBhvr>
                                        <p:cTn id="67" dur="1" fill="hold">
                                          <p:stCondLst>
                                            <p:cond delay="0"/>
                                          </p:stCondLst>
                                        </p:cTn>
                                        <p:tgtEl>
                                          <p:spTgt spid="32">
                                            <p:txEl>
                                              <p:pRg st="0" end="0"/>
                                            </p:txEl>
                                          </p:spTgt>
                                        </p:tgtEl>
                                        <p:attrNameLst>
                                          <p:attrName>style.visibility</p:attrName>
                                        </p:attrNameLst>
                                      </p:cBhvr>
                                      <p:to>
                                        <p:strVal val="visible"/>
                                      </p:to>
                                    </p:set>
                                    <p:animEffect transition="in" filter="wipe(left)">
                                      <p:cBhvr>
                                        <p:cTn id="68" dur="500"/>
                                        <p:tgtEl>
                                          <p:spTgt spid="32">
                                            <p:txEl>
                                              <p:pRg st="0" end="0"/>
                                            </p:txEl>
                                          </p:spTgt>
                                        </p:tgtEl>
                                      </p:cBhvr>
                                    </p:animEffect>
                                  </p:childTnLst>
                                </p:cTn>
                              </p:par>
                            </p:childTnLst>
                          </p:cTn>
                        </p:par>
                        <p:par>
                          <p:cTn id="69" fill="hold">
                            <p:stCondLst>
                              <p:cond delay="11050"/>
                            </p:stCondLst>
                            <p:childTnLst>
                              <p:par>
                                <p:cTn id="70" presetID="10" presetClass="entr" presetSubtype="0" fill="hold" grpId="0" nodeType="afterEffect">
                                  <p:stCondLst>
                                    <p:cond delay="25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par>
                          <p:cTn id="73" fill="hold">
                            <p:stCondLst>
                              <p:cond delay="11800"/>
                            </p:stCondLst>
                            <p:childTnLst>
                              <p:par>
                                <p:cTn id="74" presetID="10" presetClass="entr" presetSubtype="0" fill="hold" grpId="0" nodeType="afterEffect">
                                  <p:stCondLst>
                                    <p:cond delay="25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childTnLst>
                          </p:cTn>
                        </p:par>
                        <p:par>
                          <p:cTn id="77" fill="hold">
                            <p:stCondLst>
                              <p:cond delay="12550"/>
                            </p:stCondLst>
                            <p:childTnLst>
                              <p:par>
                                <p:cTn id="78" presetID="22" presetClass="entr" presetSubtype="8" fill="hold" grpId="0" nodeType="afterEffect">
                                  <p:stCondLst>
                                    <p:cond delay="0"/>
                                  </p:stCondLst>
                                  <p:childTnLst>
                                    <p:set>
                                      <p:cBhvr>
                                        <p:cTn id="79" dur="1" fill="hold">
                                          <p:stCondLst>
                                            <p:cond delay="0"/>
                                          </p:stCondLst>
                                        </p:cTn>
                                        <p:tgtEl>
                                          <p:spTgt spid="35">
                                            <p:txEl>
                                              <p:pRg st="0" end="0"/>
                                            </p:txEl>
                                          </p:spTgt>
                                        </p:tgtEl>
                                        <p:attrNameLst>
                                          <p:attrName>style.visibility</p:attrName>
                                        </p:attrNameLst>
                                      </p:cBhvr>
                                      <p:to>
                                        <p:strVal val="visible"/>
                                      </p:to>
                                    </p:set>
                                    <p:animEffect transition="in" filter="wipe(left)">
                                      <p:cBhvr>
                                        <p:cTn id="80" dur="500"/>
                                        <p:tgtEl>
                                          <p:spTgt spid="35">
                                            <p:txEl>
                                              <p:pRg st="0" end="0"/>
                                            </p:txEl>
                                          </p:spTgt>
                                        </p:tgtEl>
                                      </p:cBhvr>
                                    </p:animEffect>
                                  </p:childTnLst>
                                </p:cTn>
                              </p:par>
                            </p:childTnLst>
                          </p:cTn>
                        </p:par>
                        <p:par>
                          <p:cTn id="81" fill="hold">
                            <p:stCondLst>
                              <p:cond delay="13050"/>
                            </p:stCondLst>
                            <p:childTnLst>
                              <p:par>
                                <p:cTn id="82" presetID="10" presetClass="entr" presetSubtype="0" fill="hold" grpId="0" nodeType="afterEffect">
                                  <p:stCondLst>
                                    <p:cond delay="25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tmplLst>
          <p:tmpl>
            <p:tnLst>
              <p:par>
                <p:cTn presetID="10" presetClass="entr" presetSubtype="0"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p:tmplLst>
          <p:tmpl>
            <p:tnLst>
              <p:par>
                <p:cTn presetID="10" presetClass="entr" presetSubtype="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p:bldP spid="37" grpId="0">
        <p:tmplLst>
          <p:tmpl>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and texts">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Rectangle 15"/>
          <p:cNvSpPr/>
          <p:nvPr userDrawn="1"/>
        </p:nvSpPr>
        <p:spPr>
          <a:xfrm>
            <a:off x="11699099" y="-1588"/>
            <a:ext cx="518555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17" name="Picture Placeholder 6"/>
          <p:cNvSpPr>
            <a:spLocks noGrp="1"/>
          </p:cNvSpPr>
          <p:nvPr>
            <p:ph type="pic" sz="quarter" idx="13"/>
          </p:nvPr>
        </p:nvSpPr>
        <p:spPr>
          <a:xfrm>
            <a:off x="6515099" y="0"/>
            <a:ext cx="5184000" cy="514191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8" name="Picture Placeholder 6"/>
          <p:cNvSpPr>
            <a:spLocks noGrp="1"/>
          </p:cNvSpPr>
          <p:nvPr>
            <p:ph type="pic" sz="quarter" idx="14"/>
          </p:nvPr>
        </p:nvSpPr>
        <p:spPr>
          <a:xfrm>
            <a:off x="11700650" y="5141515"/>
            <a:ext cx="5184000" cy="514191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Rectangle 18"/>
          <p:cNvSpPr/>
          <p:nvPr userDrawn="1"/>
        </p:nvSpPr>
        <p:spPr>
          <a:xfrm>
            <a:off x="6515099" y="5141913"/>
            <a:ext cx="518555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22" name="Text Placeholder 5"/>
          <p:cNvSpPr>
            <a:spLocks noGrp="1"/>
          </p:cNvSpPr>
          <p:nvPr>
            <p:ph type="body" sz="quarter" idx="12" hasCustomPrompt="1"/>
          </p:nvPr>
        </p:nvSpPr>
        <p:spPr>
          <a:xfrm>
            <a:off x="12496800" y="1973417"/>
            <a:ext cx="3666978" cy="2007738"/>
          </a:xfrm>
        </p:spPr>
        <p:txBody>
          <a:bodyPr anchor="t"/>
          <a:lstStyle>
            <a:lvl1pPr marL="0" indent="0" algn="l">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5" hasCustomPrompt="1"/>
          </p:nvPr>
        </p:nvSpPr>
        <p:spPr>
          <a:xfrm>
            <a:off x="12496800" y="1314180"/>
            <a:ext cx="3666978" cy="586241"/>
          </a:xfrm>
        </p:spPr>
        <p:txBody>
          <a:bodyPr anchor="b">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6" name="Text Placeholder 5"/>
          <p:cNvSpPr>
            <a:spLocks noGrp="1"/>
          </p:cNvSpPr>
          <p:nvPr>
            <p:ph type="body" sz="quarter" idx="16" hasCustomPrompt="1"/>
          </p:nvPr>
        </p:nvSpPr>
        <p:spPr>
          <a:xfrm>
            <a:off x="7302522" y="7014529"/>
            <a:ext cx="3666978" cy="2007738"/>
          </a:xfrm>
        </p:spPr>
        <p:txBody>
          <a:bodyPr anchor="t"/>
          <a:lstStyle>
            <a:lvl1pPr marL="0" indent="0" algn="r">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17" hasCustomPrompt="1"/>
          </p:nvPr>
        </p:nvSpPr>
        <p:spPr>
          <a:xfrm>
            <a:off x="7302522" y="6355292"/>
            <a:ext cx="3666978" cy="586241"/>
          </a:xfrm>
        </p:spPr>
        <p:txBody>
          <a:bodyPr anchor="b">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56142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255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3550"/>
                            </p:stCondLst>
                            <p:childTnLst>
                              <p:par>
                                <p:cTn id="26" presetID="22" presetClass="entr" presetSubtype="8" fill="hold" grpId="0" nodeType="after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4050"/>
                            </p:stCondLst>
                            <p:childTnLst>
                              <p:par>
                                <p:cTn id="30" presetID="10" presetClass="entr" presetSubtype="0" fill="hold" grpId="0" nodeType="afterEffect">
                                  <p:stCondLst>
                                    <p:cond delay="25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4800"/>
                            </p:stCondLst>
                            <p:childTnLst>
                              <p:par>
                                <p:cTn id="34" presetID="22" presetClass="entr" presetSubtype="2" fill="hold" grpId="0" nodeType="afterEffect">
                                  <p:stCondLst>
                                    <p:cond delay="0"/>
                                  </p:stCondLst>
                                  <p:childTnLst>
                                    <p:set>
                                      <p:cBhvr>
                                        <p:cTn id="35" dur="1" fill="hold">
                                          <p:stCondLst>
                                            <p:cond delay="0"/>
                                          </p:stCondLst>
                                        </p:cTn>
                                        <p:tgtEl>
                                          <p:spTgt spid="27">
                                            <p:txEl>
                                              <p:pRg st="0" end="0"/>
                                            </p:txEl>
                                          </p:spTgt>
                                        </p:tgtEl>
                                        <p:attrNameLst>
                                          <p:attrName>style.visibility</p:attrName>
                                        </p:attrNameLst>
                                      </p:cBhvr>
                                      <p:to>
                                        <p:strVal val="visible"/>
                                      </p:to>
                                    </p:set>
                                    <p:animEffect transition="in" filter="wipe(right)">
                                      <p:cBhvr>
                                        <p:cTn id="36" dur="500"/>
                                        <p:tgtEl>
                                          <p:spTgt spid="27">
                                            <p:txEl>
                                              <p:pRg st="0" end="0"/>
                                            </p:txEl>
                                          </p:spTgt>
                                        </p:tgtEl>
                                      </p:cBhvr>
                                    </p:animEffect>
                                  </p:childTnLst>
                                </p:cTn>
                              </p:par>
                            </p:childTnLst>
                          </p:cTn>
                        </p:par>
                        <p:par>
                          <p:cTn id="37" fill="hold">
                            <p:stCondLst>
                              <p:cond delay="5300"/>
                            </p:stCondLst>
                            <p:childTnLst>
                              <p:par>
                                <p:cTn id="38" presetID="10" presetClass="entr" presetSubtype="0" fill="hold" grpId="0" nodeType="afterEffect">
                                  <p:stCondLst>
                                    <p:cond delay="25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6" grpId="0">
        <p:tmplLst>
          <p:tmpl>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22" presetClass="entr" presetSubtype="2"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images and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4"/>
          </p:nvPr>
        </p:nvSpPr>
        <p:spPr>
          <a:xfrm>
            <a:off x="1403350" y="5191943"/>
            <a:ext cx="4222750" cy="36854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5"/>
          </p:nvPr>
        </p:nvSpPr>
        <p:spPr>
          <a:xfrm>
            <a:off x="1403350" y="1398588"/>
            <a:ext cx="4222750" cy="36854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6"/>
          </p:nvPr>
        </p:nvSpPr>
        <p:spPr>
          <a:xfrm>
            <a:off x="5748803" y="1398587"/>
            <a:ext cx="3395197" cy="7488238"/>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itle 1"/>
          <p:cNvSpPr>
            <a:spLocks noGrp="1"/>
          </p:cNvSpPr>
          <p:nvPr>
            <p:ph type="title" hasCustomPrompt="1"/>
          </p:nvPr>
        </p:nvSpPr>
        <p:spPr>
          <a:xfrm>
            <a:off x="11169650" y="1398589"/>
            <a:ext cx="51752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4" name="Text Placeholder 5"/>
          <p:cNvSpPr>
            <a:spLocks noGrp="1"/>
          </p:cNvSpPr>
          <p:nvPr>
            <p:ph type="body" sz="quarter" idx="12" hasCustomPrompt="1"/>
          </p:nvPr>
        </p:nvSpPr>
        <p:spPr>
          <a:xfrm>
            <a:off x="11188700" y="5360988"/>
            <a:ext cx="51752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p:nvPr userDrawn="1"/>
        </p:nvCxnSpPr>
        <p:spPr>
          <a:xfrm>
            <a:off x="11267147" y="5141913"/>
            <a:ext cx="7020853" cy="793"/>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06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 presetClass="entr" presetSubtype="1" decel="100000" fill="hold" grpId="0" nodeType="afterEffect">
                                  <p:stCondLst>
                                    <p:cond delay="250"/>
                                  </p:stCondLst>
                                  <p:iterate type="wd">
                                    <p:tmPct val="10000"/>
                                  </p:iterate>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ppt_x"/>
                                          </p:val>
                                        </p:tav>
                                        <p:tav tm="100000">
                                          <p:val>
                                            <p:strVal val="#ppt_x"/>
                                          </p:val>
                                        </p:tav>
                                      </p:tavLst>
                                    </p:anim>
                                    <p:anim calcmode="lin" valueType="num">
                                      <p:cBhvr additive="base">
                                        <p:cTn id="20" dur="1000" fill="hold"/>
                                        <p:tgtEl>
                                          <p:spTgt spid="13"/>
                                        </p:tgtEl>
                                        <p:attrNameLst>
                                          <p:attrName>ppt_y</p:attrName>
                                        </p:attrNameLst>
                                      </p:cBhvr>
                                      <p:tavLst>
                                        <p:tav tm="0">
                                          <p:val>
                                            <p:strVal val="0-#ppt_h/2"/>
                                          </p:val>
                                        </p:tav>
                                        <p:tav tm="100000">
                                          <p:val>
                                            <p:strVal val="#ppt_y"/>
                                          </p:val>
                                        </p:tav>
                                      </p:tavLst>
                                    </p:anim>
                                  </p:childTnLst>
                                </p:cTn>
                              </p:par>
                            </p:childTnLst>
                          </p:cTn>
                        </p:par>
                        <p:par>
                          <p:cTn id="21" fill="hold">
                            <p:stCondLst>
                              <p:cond delay="3050"/>
                            </p:stCondLst>
                            <p:childTnLst>
                              <p:par>
                                <p:cTn id="22" presetID="22" presetClass="entr" presetSubtype="2"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right)">
                                      <p:cBhvr>
                                        <p:cTn id="24" dur="500"/>
                                        <p:tgtEl>
                                          <p:spTgt spid="15"/>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3" grpId="0"/>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images and tex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1403350" y="1398588"/>
            <a:ext cx="5372594"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3"/>
          </p:nvPr>
        </p:nvSpPr>
        <p:spPr>
          <a:xfrm>
            <a:off x="6905033"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0274602"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7"/>
          </p:nvPr>
        </p:nvSpPr>
        <p:spPr>
          <a:xfrm>
            <a:off x="13644170"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itle 1"/>
          <p:cNvSpPr>
            <a:spLocks noGrp="1"/>
          </p:cNvSpPr>
          <p:nvPr>
            <p:ph type="title" hasCustomPrompt="1"/>
          </p:nvPr>
        </p:nvSpPr>
        <p:spPr>
          <a:xfrm>
            <a:off x="7127875" y="1398589"/>
            <a:ext cx="4041775" cy="3648420"/>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2" hasCustomPrompt="1"/>
          </p:nvPr>
        </p:nvSpPr>
        <p:spPr>
          <a:xfrm>
            <a:off x="11788726" y="1398588"/>
            <a:ext cx="5095924" cy="3648421"/>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6776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750"/>
                            </p:stCondLst>
                            <p:childTnLst>
                              <p:par>
                                <p:cTn id="21" presetID="2" presetClass="entr" presetSubtype="1" decel="100000" fill="hold" grpId="0" nodeType="afterEffect">
                                  <p:stCondLst>
                                    <p:cond delay="250"/>
                                  </p:stCondLst>
                                  <p:iterate type="wd">
                                    <p:tmPct val="10000"/>
                                  </p:iterate>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ppt_x"/>
                                          </p:val>
                                        </p:tav>
                                        <p:tav tm="100000">
                                          <p:val>
                                            <p:strVal val="#ppt_x"/>
                                          </p:val>
                                        </p:tav>
                                      </p:tavLst>
                                    </p:anim>
                                    <p:anim calcmode="lin" valueType="num">
                                      <p:cBhvr additive="base">
                                        <p:cTn id="24" dur="1000" fill="hold"/>
                                        <p:tgtEl>
                                          <p:spTgt spid="12"/>
                                        </p:tgtEl>
                                        <p:attrNameLst>
                                          <p:attrName>ppt_y</p:attrName>
                                        </p:attrNameLst>
                                      </p:cBhvr>
                                      <p:tavLst>
                                        <p:tav tm="0">
                                          <p:val>
                                            <p:strVal val="0-#ppt_h/2"/>
                                          </p:val>
                                        </p:tav>
                                        <p:tav tm="100000">
                                          <p:val>
                                            <p:strVal val="#ppt_y"/>
                                          </p:val>
                                        </p:tav>
                                      </p:tavLst>
                                    </p:anim>
                                  </p:childTnLst>
                                </p:cTn>
                              </p:par>
                            </p:childTnLst>
                          </p:cTn>
                        </p:par>
                        <p:par>
                          <p:cTn id="25" fill="hold">
                            <p:stCondLst>
                              <p:cond delay="4300"/>
                            </p:stCondLst>
                            <p:childTnLst>
                              <p:par>
                                <p:cTn id="26" presetID="10"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images and text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7" name="Text Placeholder 5"/>
          <p:cNvSpPr>
            <a:spLocks noGrp="1"/>
          </p:cNvSpPr>
          <p:nvPr>
            <p:ph type="body" sz="quarter" idx="16"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Picture Placeholder 6"/>
          <p:cNvSpPr>
            <a:spLocks noGrp="1"/>
          </p:cNvSpPr>
          <p:nvPr>
            <p:ph type="pic" sz="quarter" idx="15"/>
          </p:nvPr>
        </p:nvSpPr>
        <p:spPr>
          <a:xfrm>
            <a:off x="6515100" y="3633899"/>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2" hasCustomPrompt="1"/>
          </p:nvPr>
        </p:nvSpPr>
        <p:spPr>
          <a:xfrm>
            <a:off x="1403350" y="4442002"/>
            <a:ext cx="4377104" cy="1421200"/>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1403350" y="3782765"/>
            <a:ext cx="437710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 name="Picture Placeholder 6"/>
          <p:cNvSpPr>
            <a:spLocks noGrp="1"/>
          </p:cNvSpPr>
          <p:nvPr>
            <p:ph type="pic" sz="quarter" idx="17"/>
          </p:nvPr>
        </p:nvSpPr>
        <p:spPr>
          <a:xfrm>
            <a:off x="9446987" y="3633899"/>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ext Placeholder 5"/>
          <p:cNvSpPr>
            <a:spLocks noGrp="1"/>
          </p:cNvSpPr>
          <p:nvPr>
            <p:ph type="body" sz="quarter" idx="18" hasCustomPrompt="1"/>
          </p:nvPr>
        </p:nvSpPr>
        <p:spPr>
          <a:xfrm>
            <a:off x="12507546" y="4442002"/>
            <a:ext cx="437710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9" hasCustomPrompt="1"/>
          </p:nvPr>
        </p:nvSpPr>
        <p:spPr>
          <a:xfrm>
            <a:off x="12507546" y="3782765"/>
            <a:ext cx="437710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Picture Placeholder 6"/>
          <p:cNvSpPr>
            <a:spLocks noGrp="1"/>
          </p:cNvSpPr>
          <p:nvPr>
            <p:ph type="pic" sz="quarter" idx="20"/>
          </p:nvPr>
        </p:nvSpPr>
        <p:spPr>
          <a:xfrm>
            <a:off x="6515100" y="6545785"/>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ext Placeholder 5"/>
          <p:cNvSpPr>
            <a:spLocks noGrp="1"/>
          </p:cNvSpPr>
          <p:nvPr>
            <p:ph type="body" sz="quarter" idx="21" hasCustomPrompt="1"/>
          </p:nvPr>
        </p:nvSpPr>
        <p:spPr>
          <a:xfrm>
            <a:off x="1403350" y="7353888"/>
            <a:ext cx="4377104" cy="1421200"/>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403350" y="6694651"/>
            <a:ext cx="437710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Picture Placeholder 6"/>
          <p:cNvSpPr>
            <a:spLocks noGrp="1"/>
          </p:cNvSpPr>
          <p:nvPr>
            <p:ph type="pic" sz="quarter" idx="23"/>
          </p:nvPr>
        </p:nvSpPr>
        <p:spPr>
          <a:xfrm>
            <a:off x="9446987" y="6545785"/>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8" name="Text Placeholder 5"/>
          <p:cNvSpPr>
            <a:spLocks noGrp="1"/>
          </p:cNvSpPr>
          <p:nvPr>
            <p:ph type="body" sz="quarter" idx="24" hasCustomPrompt="1"/>
          </p:nvPr>
        </p:nvSpPr>
        <p:spPr>
          <a:xfrm>
            <a:off x="12507546" y="7353888"/>
            <a:ext cx="437710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Text Placeholder 5"/>
          <p:cNvSpPr>
            <a:spLocks noGrp="1"/>
          </p:cNvSpPr>
          <p:nvPr>
            <p:ph type="body" sz="quarter" idx="25" hasCustomPrompt="1"/>
          </p:nvPr>
        </p:nvSpPr>
        <p:spPr>
          <a:xfrm>
            <a:off x="12507546" y="6694651"/>
            <a:ext cx="437710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9250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2550"/>
                            </p:stCondLst>
                            <p:childTnLst>
                              <p:par>
                                <p:cTn id="18" presetID="22" presetClass="entr" presetSubtype="2" fill="hold" grpId="0" nodeType="afterEffect">
                                  <p:stCondLst>
                                    <p:cond delay="25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right)">
                                      <p:cBhvr>
                                        <p:cTn id="20" dur="500"/>
                                        <p:tgtEl>
                                          <p:spTgt spid="10">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405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4550"/>
                            </p:stCondLst>
                            <p:childTnLst>
                              <p:par>
                                <p:cTn id="30" presetID="22" presetClass="entr" presetSubtype="8" fill="hold" grpId="0" nodeType="afterEffect">
                                  <p:stCondLst>
                                    <p:cond delay="25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500"/>
                                        <p:tgtEl>
                                          <p:spTgt spid="13">
                                            <p:txEl>
                                              <p:pRg st="0" end="0"/>
                                            </p:txEl>
                                          </p:spTgt>
                                        </p:tgtEl>
                                      </p:cBhvr>
                                    </p:animEffect>
                                  </p:childTnLst>
                                </p:cTn>
                              </p:par>
                            </p:childTnLst>
                          </p:cTn>
                        </p:par>
                        <p:par>
                          <p:cTn id="33" fill="hold">
                            <p:stCondLst>
                              <p:cond delay="5300"/>
                            </p:stCondLst>
                            <p:childTnLst>
                              <p:par>
                                <p:cTn id="34" presetID="10" presetClass="entr" presetSubtype="0" fill="hold" grpId="0" nodeType="afterEffect">
                                  <p:stCondLst>
                                    <p:cond delay="25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par>
                          <p:cTn id="37" fill="hold">
                            <p:stCondLst>
                              <p:cond delay="605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6550"/>
                            </p:stCondLst>
                            <p:childTnLst>
                              <p:par>
                                <p:cTn id="42" presetID="22" presetClass="entr" presetSubtype="2" fill="hold" grpId="0" nodeType="afterEffect">
                                  <p:stCondLst>
                                    <p:cond delay="25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wipe(right)">
                                      <p:cBhvr>
                                        <p:cTn id="44" dur="500"/>
                                        <p:tgtEl>
                                          <p:spTgt spid="16">
                                            <p:txEl>
                                              <p:pRg st="0" end="0"/>
                                            </p:txEl>
                                          </p:spTgt>
                                        </p:tgtEl>
                                      </p:cBhvr>
                                    </p:animEffect>
                                  </p:childTnLst>
                                </p:cTn>
                              </p:par>
                            </p:childTnLst>
                          </p:cTn>
                        </p:par>
                        <p:par>
                          <p:cTn id="45" fill="hold">
                            <p:stCondLst>
                              <p:cond delay="7300"/>
                            </p:stCondLst>
                            <p:childTnLst>
                              <p:par>
                                <p:cTn id="46" presetID="10" presetClass="entr" presetSubtype="0" fill="hold" grpId="0" nodeType="afterEffect">
                                  <p:stCondLst>
                                    <p:cond delay="25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8050"/>
                            </p:stCondLst>
                            <p:childTnLst>
                              <p:par>
                                <p:cTn id="50" presetID="10" presetClass="entr" presetSubtype="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par>
                          <p:cTn id="53" fill="hold">
                            <p:stCondLst>
                              <p:cond delay="8550"/>
                            </p:stCondLst>
                            <p:childTnLst>
                              <p:par>
                                <p:cTn id="54" presetID="22" presetClass="entr" presetSubtype="8" fill="hold" grpId="0" nodeType="afterEffect">
                                  <p:stCondLst>
                                    <p:cond delay="250"/>
                                  </p:stCondLst>
                                  <p:childTnLst>
                                    <p:set>
                                      <p:cBhvr>
                                        <p:cTn id="55" dur="1" fill="hold">
                                          <p:stCondLst>
                                            <p:cond delay="0"/>
                                          </p:stCondLst>
                                        </p:cTn>
                                        <p:tgtEl>
                                          <p:spTgt spid="19">
                                            <p:txEl>
                                              <p:pRg st="0" end="0"/>
                                            </p:txEl>
                                          </p:spTgt>
                                        </p:tgtEl>
                                        <p:attrNameLst>
                                          <p:attrName>style.visibility</p:attrName>
                                        </p:attrNameLst>
                                      </p:cBhvr>
                                      <p:to>
                                        <p:strVal val="visible"/>
                                      </p:to>
                                    </p:set>
                                    <p:animEffect transition="in" filter="wipe(left)">
                                      <p:cBhvr>
                                        <p:cTn id="56" dur="500"/>
                                        <p:tgtEl>
                                          <p:spTgt spid="19">
                                            <p:txEl>
                                              <p:pRg st="0" end="0"/>
                                            </p:txEl>
                                          </p:spTgt>
                                        </p:tgtEl>
                                      </p:cBhvr>
                                    </p:animEffect>
                                  </p:childTnLst>
                                </p:cTn>
                              </p:par>
                            </p:childTnLst>
                          </p:cTn>
                        </p:par>
                        <p:par>
                          <p:cTn id="57" fill="hold">
                            <p:stCondLst>
                              <p:cond delay="9300"/>
                            </p:stCondLst>
                            <p:childTnLst>
                              <p:par>
                                <p:cTn id="58" presetID="10" presetClass="entr" presetSubtype="0" fill="hold" grpId="0" nodeType="after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tmplLst>
          <p:tmpl>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p">
        <p:tmplLst>
          <p:tmpl lvl="1">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animBg="1"/>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2"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right)">
                      <p:cBhvr>
                        <p:cTn dur="500"/>
                        <p:tgtEl>
                          <p:spTgt spid="16"/>
                        </p:tgtEl>
                      </p:cBhvr>
                    </p:animEffect>
                  </p:childTnLst>
                </p:cTn>
              </p:par>
            </p:tnLst>
          </p:tmpl>
        </p:tmplLst>
      </p:bldP>
      <p:bldP spid="17" grpId="0" animBg="1"/>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images and text 4">
    <p:spTree>
      <p:nvGrpSpPr>
        <p:cNvPr id="1" name=""/>
        <p:cNvGrpSpPr/>
        <p:nvPr/>
      </p:nvGrpSpPr>
      <p:grpSpPr>
        <a:xfrm>
          <a:off x="0" y="0"/>
          <a:ext cx="0" cy="0"/>
          <a:chOff x="0" y="0"/>
          <a:chExt cx="0" cy="0"/>
        </a:xfrm>
      </p:grpSpPr>
      <p:sp>
        <p:nvSpPr>
          <p:cNvPr id="6" name="Picture Placeholder 6"/>
          <p:cNvSpPr>
            <a:spLocks noGrp="1"/>
          </p:cNvSpPr>
          <p:nvPr>
            <p:ph type="pic" sz="quarter" idx="16"/>
          </p:nvPr>
        </p:nvSpPr>
        <p:spPr>
          <a:xfrm>
            <a:off x="13024270" y="5556738"/>
            <a:ext cx="3320630" cy="332063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7"/>
          </p:nvPr>
        </p:nvSpPr>
        <p:spPr>
          <a:xfrm>
            <a:off x="13024270" y="2775858"/>
            <a:ext cx="2780880" cy="27808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8866119" y="1398587"/>
            <a:ext cx="4158151" cy="41581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8"/>
          </p:nvPr>
        </p:nvSpPr>
        <p:spPr>
          <a:xfrm>
            <a:off x="10243390" y="5543569"/>
            <a:ext cx="2780880" cy="27808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cxnSp>
        <p:nvCxnSpPr>
          <p:cNvPr id="11" name="Straight Connector 10"/>
          <p:cNvCxnSpPr/>
          <p:nvPr userDrawn="1"/>
        </p:nvCxnSpPr>
        <p:spPr>
          <a:xfrm>
            <a:off x="1517651" y="5141913"/>
            <a:ext cx="73484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3096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1000" fill="hold"/>
                                        <p:tgtEl>
                                          <p:spTgt spid="12"/>
                                        </p:tgtEl>
                                        <p:attrNameLst>
                                          <p:attrName>ppt_x</p:attrName>
                                        </p:attrNameLst>
                                      </p:cBhvr>
                                      <p:tavLst>
                                        <p:tav tm="0">
                                          <p:val>
                                            <p:strVal val="#ppt_x"/>
                                          </p:val>
                                        </p:tav>
                                        <p:tav tm="100000">
                                          <p:val>
                                            <p:strVal val="#ppt_x"/>
                                          </p:val>
                                        </p:tav>
                                      </p:tavLst>
                                    </p:anim>
                                    <p:anim calcmode="lin" valueType="num">
                                      <p:cBhvr additive="base">
                                        <p:cTn id="27" dur="10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3550"/>
                            </p:stCondLst>
                            <p:childTnLst>
                              <p:par>
                                <p:cTn id="29" presetID="10" presetClass="entr" presetSubtype="0" fill="hold" grpId="0" nodeType="afterEffect">
                                  <p:stCondLst>
                                    <p:cond delay="2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P spid="8" grpId="0" animBg="1"/>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images and tex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 name="Picture Placeholder 6"/>
          <p:cNvSpPr>
            <a:spLocks noGrp="1"/>
          </p:cNvSpPr>
          <p:nvPr>
            <p:ph type="pic" sz="quarter" idx="13"/>
          </p:nvPr>
        </p:nvSpPr>
        <p:spPr>
          <a:xfrm>
            <a:off x="140335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4" hasCustomPrompt="1"/>
          </p:nvPr>
        </p:nvSpPr>
        <p:spPr>
          <a:xfrm>
            <a:off x="140335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1" name="Picture Placeholder 6"/>
          <p:cNvSpPr>
            <a:spLocks noGrp="1"/>
          </p:cNvSpPr>
          <p:nvPr>
            <p:ph type="pic" sz="quarter" idx="16"/>
          </p:nvPr>
        </p:nvSpPr>
        <p:spPr>
          <a:xfrm>
            <a:off x="660600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8" hasCustomPrompt="1"/>
          </p:nvPr>
        </p:nvSpPr>
        <p:spPr>
          <a:xfrm>
            <a:off x="660600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4" name="Picture Placeholder 6"/>
          <p:cNvSpPr>
            <a:spLocks noGrp="1"/>
          </p:cNvSpPr>
          <p:nvPr>
            <p:ph type="pic" sz="quarter" idx="19"/>
          </p:nvPr>
        </p:nvSpPr>
        <p:spPr>
          <a:xfrm>
            <a:off x="1180865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ext Placeholder 5"/>
          <p:cNvSpPr>
            <a:spLocks noGrp="1"/>
          </p:cNvSpPr>
          <p:nvPr>
            <p:ph type="body" sz="quarter" idx="21" hasCustomPrompt="1"/>
          </p:nvPr>
        </p:nvSpPr>
        <p:spPr>
          <a:xfrm>
            <a:off x="1180865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Title 1"/>
          <p:cNvSpPr>
            <a:spLocks noGrp="1"/>
          </p:cNvSpPr>
          <p:nvPr>
            <p:ph type="title" hasCustomPrompt="1"/>
          </p:nvPr>
        </p:nvSpPr>
        <p:spPr>
          <a:xfrm>
            <a:off x="1403350" y="6312877"/>
            <a:ext cx="5724525" cy="2539024"/>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2" name="Text Placeholder 5"/>
          <p:cNvSpPr>
            <a:spLocks noGrp="1"/>
          </p:cNvSpPr>
          <p:nvPr>
            <p:ph type="body" sz="quarter" idx="12" hasCustomPrompt="1"/>
          </p:nvPr>
        </p:nvSpPr>
        <p:spPr>
          <a:xfrm>
            <a:off x="7702063" y="6312877"/>
            <a:ext cx="7563338" cy="2539024"/>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992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left)">
                                      <p:cBhvr>
                                        <p:cTn id="19" dur="500"/>
                                        <p:tgtEl>
                                          <p:spTgt spid="13">
                                            <p:txEl>
                                              <p:pRg st="0" end="0"/>
                                            </p:txEl>
                                          </p:spTgt>
                                        </p:tgtEl>
                                      </p:cBhvr>
                                    </p:animEffect>
                                  </p:childTnLst>
                                </p:cTn>
                              </p:par>
                            </p:childTnLst>
                          </p:cTn>
                        </p:par>
                        <p:par>
                          <p:cTn id="20" fill="hold">
                            <p:stCondLst>
                              <p:cond delay="2250"/>
                            </p:stCondLst>
                            <p:childTnLst>
                              <p:par>
                                <p:cTn id="21" presetID="10" presetClass="entr" presetSubtype="0" fill="hold" grpId="0" nodeType="afterEffect">
                                  <p:stCondLst>
                                    <p:cond delay="25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wipe(left)">
                                      <p:cBhvr>
                                        <p:cTn id="27" dur="500"/>
                                        <p:tgtEl>
                                          <p:spTgt spid="16">
                                            <p:txEl>
                                              <p:pRg st="0" end="0"/>
                                            </p:txEl>
                                          </p:spTgt>
                                        </p:tgtEl>
                                      </p:cBhvr>
                                    </p:animEffect>
                                  </p:childTnLst>
                                </p:cTn>
                              </p:par>
                            </p:childTnLst>
                          </p:cTn>
                        </p:par>
                        <p:par>
                          <p:cTn id="28" fill="hold">
                            <p:stCondLst>
                              <p:cond delay="3500"/>
                            </p:stCondLst>
                            <p:childTnLst>
                              <p:par>
                                <p:cTn id="29" presetID="2" presetClass="entr" presetSubtype="4" decel="100000" fill="hold" grpId="0" nodeType="afterEffect">
                                  <p:stCondLst>
                                    <p:cond delay="250"/>
                                  </p:stCondLst>
                                  <p:iterate type="wd">
                                    <p:tmPct val="10000"/>
                                  </p:iterate>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1000" fill="hold"/>
                                        <p:tgtEl>
                                          <p:spTgt spid="21"/>
                                        </p:tgtEl>
                                        <p:attrNameLst>
                                          <p:attrName>ppt_x</p:attrName>
                                        </p:attrNameLst>
                                      </p:cBhvr>
                                      <p:tavLst>
                                        <p:tav tm="0">
                                          <p:val>
                                            <p:strVal val="#ppt_x"/>
                                          </p:val>
                                        </p:tav>
                                        <p:tav tm="100000">
                                          <p:val>
                                            <p:strVal val="#ppt_x"/>
                                          </p:val>
                                        </p:tav>
                                      </p:tavLst>
                                    </p:anim>
                                    <p:anim calcmode="lin" valueType="num">
                                      <p:cBhvr additive="base">
                                        <p:cTn id="32" dur="1000" fill="hold"/>
                                        <p:tgtEl>
                                          <p:spTgt spid="21"/>
                                        </p:tgtEl>
                                        <p:attrNameLst>
                                          <p:attrName>ppt_y</p:attrName>
                                        </p:attrNameLst>
                                      </p:cBhvr>
                                      <p:tavLst>
                                        <p:tav tm="0">
                                          <p:val>
                                            <p:strVal val="1+#ppt_h/2"/>
                                          </p:val>
                                        </p:tav>
                                        <p:tav tm="100000">
                                          <p:val>
                                            <p:strVal val="#ppt_y"/>
                                          </p:val>
                                        </p:tav>
                                      </p:tavLst>
                                    </p:anim>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right image and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24"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Picture Placeholder 6"/>
          <p:cNvSpPr>
            <a:spLocks noGrp="1"/>
          </p:cNvSpPr>
          <p:nvPr>
            <p:ph type="pic" sz="quarter" idx="15"/>
          </p:nvPr>
        </p:nvSpPr>
        <p:spPr>
          <a:xfrm>
            <a:off x="7127874" y="1398588"/>
            <a:ext cx="9756775"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96362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left image and text">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1412875" y="1398588"/>
            <a:ext cx="9756775"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2366170"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24" hasCustomPrompt="1"/>
          </p:nvPr>
        </p:nvSpPr>
        <p:spPr>
          <a:xfrm>
            <a:off x="12366170"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9671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left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11777366"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Rectangle 5"/>
          <p:cNvSpPr/>
          <p:nvPr userDrawn="1"/>
        </p:nvSpPr>
        <p:spPr>
          <a:xfrm>
            <a:off x="11777366"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itle 1"/>
          <p:cNvSpPr>
            <a:spLocks noGrp="1"/>
          </p:cNvSpPr>
          <p:nvPr>
            <p:ph type="title" hasCustomPrompt="1"/>
          </p:nvPr>
        </p:nvSpPr>
        <p:spPr>
          <a:xfrm>
            <a:off x="13007033" y="1398589"/>
            <a:ext cx="40322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0" name="Text Placeholder 5"/>
          <p:cNvSpPr>
            <a:spLocks noGrp="1"/>
          </p:cNvSpPr>
          <p:nvPr>
            <p:ph type="body" sz="quarter" idx="12" hasCustomPrompt="1"/>
          </p:nvPr>
        </p:nvSpPr>
        <p:spPr>
          <a:xfrm>
            <a:off x="13026083" y="5360987"/>
            <a:ext cx="4032250" cy="3525837"/>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3976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 presetClass="entr" presetSubtype="1" decel="100000" fill="hold" grpId="0" nodeType="withEffect">
                                  <p:stCondLst>
                                    <p:cond delay="250"/>
                                  </p:stCondLst>
                                  <p:iterate type="wd">
                                    <p:tmPct val="10000"/>
                                  </p:iterate>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ppt_x"/>
                                          </p:val>
                                        </p:tav>
                                        <p:tav tm="100000">
                                          <p:val>
                                            <p:strVal val="#ppt_x"/>
                                          </p:val>
                                        </p:tav>
                                      </p:tavLst>
                                    </p:anim>
                                    <p:anim calcmode="lin" valueType="num">
                                      <p:cBhvr additive="base">
                                        <p:cTn id="15" dur="1000" fill="hold"/>
                                        <p:tgtEl>
                                          <p:spTgt spid="9"/>
                                        </p:tgtEl>
                                        <p:attrNameLst>
                                          <p:attrName>ppt_y</p:attrName>
                                        </p:attrNameLst>
                                      </p:cBhvr>
                                      <p:tavLst>
                                        <p:tav tm="0">
                                          <p:val>
                                            <p:strVal val="0-#ppt_h/2"/>
                                          </p:val>
                                        </p:tav>
                                        <p:tav tm="100000">
                                          <p:val>
                                            <p:strVal val="#ppt_y"/>
                                          </p:val>
                                        </p:tav>
                                      </p:tavLst>
                                    </p:anim>
                                  </p:childTnLst>
                                </p:cTn>
                              </p:par>
                            </p:childTnLst>
                          </p:cTn>
                        </p:par>
                        <p:par>
                          <p:cTn id="16" fill="hold">
                            <p:stCondLst>
                              <p:cond delay="2300"/>
                            </p:stCondLst>
                            <p:childTnLst>
                              <p:par>
                                <p:cTn id="17" presetID="10" presetClass="entr" presetSubtype="0" fill="hold" grpId="0" nodeType="after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4">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22600" y="3751865"/>
            <a:ext cx="4775200" cy="2781683"/>
          </a:xfrm>
        </p:spPr>
        <p:txBody>
          <a:bodyPr anchor="ctr"/>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8280401" y="1398588"/>
            <a:ext cx="6984999" cy="7478779"/>
          </a:xfrm>
        </p:spPr>
        <p:txBody>
          <a:bodyPr anchor="ctr"/>
          <a:lstStyle>
            <a:lvl1pPr marL="285750" indent="-285750" algn="l">
              <a:spcBef>
                <a:spcPts val="1800"/>
              </a:spcBef>
              <a:buFont typeface="Wingdings" panose="05000000000000000000" pitchFamily="2" charset="2"/>
              <a:buChar char="l"/>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4405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 image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304776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5"/>
          </p:nvPr>
        </p:nvSpPr>
        <p:spPr>
          <a:xfrm>
            <a:off x="914328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219104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7"/>
          </p:nvPr>
        </p:nvSpPr>
        <p:spPr>
          <a:xfrm>
            <a:off x="609552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8"/>
          </p:nvPr>
        </p:nvSpPr>
        <p:spPr>
          <a:xfrm>
            <a:off x="1523880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1" name="Picture Placeholder 6"/>
          <p:cNvSpPr>
            <a:spLocks noGrp="1"/>
          </p:cNvSpPr>
          <p:nvPr>
            <p:ph type="pic" sz="quarter" idx="19"/>
          </p:nvPr>
        </p:nvSpPr>
        <p:spPr>
          <a:xfrm>
            <a:off x="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20"/>
          </p:nvPr>
        </p:nvSpPr>
        <p:spPr>
          <a:xfrm>
            <a:off x="304776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Picture Placeholder 6"/>
          <p:cNvSpPr>
            <a:spLocks noGrp="1"/>
          </p:cNvSpPr>
          <p:nvPr>
            <p:ph type="pic" sz="quarter" idx="21"/>
          </p:nvPr>
        </p:nvSpPr>
        <p:spPr>
          <a:xfrm>
            <a:off x="914328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Picture Placeholder 6"/>
          <p:cNvSpPr>
            <a:spLocks noGrp="1"/>
          </p:cNvSpPr>
          <p:nvPr>
            <p:ph type="pic" sz="quarter" idx="22"/>
          </p:nvPr>
        </p:nvSpPr>
        <p:spPr>
          <a:xfrm>
            <a:off x="1219104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Picture Placeholder 6"/>
          <p:cNvSpPr>
            <a:spLocks noGrp="1"/>
          </p:cNvSpPr>
          <p:nvPr>
            <p:ph type="pic" sz="quarter" idx="23"/>
          </p:nvPr>
        </p:nvSpPr>
        <p:spPr>
          <a:xfrm>
            <a:off x="609552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Picture Placeholder 6"/>
          <p:cNvSpPr>
            <a:spLocks noGrp="1"/>
          </p:cNvSpPr>
          <p:nvPr>
            <p:ph type="pic" sz="quarter" idx="24"/>
          </p:nvPr>
        </p:nvSpPr>
        <p:spPr>
          <a:xfrm>
            <a:off x="1523880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163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wide image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182880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0" y="5141912"/>
            <a:ext cx="182880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Text Placeholder 5"/>
          <p:cNvSpPr>
            <a:spLocks noGrp="1"/>
          </p:cNvSpPr>
          <p:nvPr>
            <p:ph type="body" sz="quarter" idx="12" hasCustomPrompt="1"/>
          </p:nvPr>
        </p:nvSpPr>
        <p:spPr>
          <a:xfrm>
            <a:off x="1943100" y="3270249"/>
            <a:ext cx="14401800" cy="3744913"/>
          </a:xfrm>
          <a:solidFill>
            <a:schemeClr val="tx1"/>
          </a:solidFill>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itle 1"/>
          <p:cNvSpPr>
            <a:spLocks noGrp="1"/>
          </p:cNvSpPr>
          <p:nvPr>
            <p:ph type="title" hasCustomPrompt="1"/>
          </p:nvPr>
        </p:nvSpPr>
        <p:spPr>
          <a:xfrm>
            <a:off x="3022600" y="3663399"/>
            <a:ext cx="4105275" cy="2957025"/>
          </a:xfrm>
        </p:spPr>
        <p:txBody>
          <a:bodyPr anchor="ctr"/>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5" hasCustomPrompt="1"/>
          </p:nvPr>
        </p:nvSpPr>
        <p:spPr>
          <a:xfrm>
            <a:off x="7702063" y="3663399"/>
            <a:ext cx="6852137" cy="2957025"/>
          </a:xfrm>
        </p:spPr>
        <p:txBody>
          <a:bodyPr anchor="ctr"/>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4723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250"/>
                            </p:stCondLst>
                            <p:childTnLst>
                              <p:par>
                                <p:cTn id="17" presetID="2" presetClass="entr" presetSubtype="8" decel="100000" fill="hold" grpId="0" nodeType="afterEffect">
                                  <p:stCondLst>
                                    <p:cond delay="250"/>
                                  </p:stCondLst>
                                  <p:iterate type="wd">
                                    <p:tmPct val="10000"/>
                                  </p:iterate>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0-#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3800"/>
                            </p:stCondLst>
                            <p:childTnLst>
                              <p:par>
                                <p:cTn id="22" presetID="10" presetClass="entr" presetSubtype="0" fill="hold" grpId="0" nodeType="afterEffect">
                                  <p:stCondLst>
                                    <p:cond delay="25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images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9144000"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9144000" y="-1"/>
            <a:ext cx="9144000"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Text Placeholder 5"/>
          <p:cNvSpPr>
            <a:spLocks noGrp="1"/>
          </p:cNvSpPr>
          <p:nvPr>
            <p:ph type="body" sz="quarter" idx="12" hasCustomPrompt="1"/>
          </p:nvPr>
        </p:nvSpPr>
        <p:spPr>
          <a:xfrm>
            <a:off x="6200775" y="1398588"/>
            <a:ext cx="5886450" cy="7488237"/>
          </a:xfrm>
          <a:solidFill>
            <a:schemeClr val="tx1"/>
          </a:solidFill>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10" name="Title 1"/>
          <p:cNvSpPr>
            <a:spLocks noGrp="1"/>
          </p:cNvSpPr>
          <p:nvPr>
            <p:ph type="title" hasCustomPrompt="1"/>
          </p:nvPr>
        </p:nvSpPr>
        <p:spPr>
          <a:xfrm>
            <a:off x="7127875" y="2209799"/>
            <a:ext cx="4032250" cy="2837209"/>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5" hasCustomPrompt="1"/>
          </p:nvPr>
        </p:nvSpPr>
        <p:spPr>
          <a:xfrm>
            <a:off x="7146925" y="5360987"/>
            <a:ext cx="4032250" cy="2817813"/>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51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2" presetClass="entr" presetSubtype="1" decel="100000" fill="hold" grpId="0" nodeType="withEffect">
                                  <p:stCondLst>
                                    <p:cond delay="250"/>
                                  </p:stCondLst>
                                  <p:iterate type="wd">
                                    <p:tmPct val="10000"/>
                                  </p:iterate>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0-#ppt_h/2"/>
                                          </p:val>
                                        </p:tav>
                                        <p:tav tm="100000">
                                          <p:val>
                                            <p:strVal val="#ppt_y"/>
                                          </p:val>
                                        </p:tav>
                                      </p:tavLst>
                                    </p:anim>
                                  </p:childTnLst>
                                </p:cTn>
                              </p:par>
                            </p:childTnLst>
                          </p:cTn>
                        </p:par>
                        <p:par>
                          <p:cTn id="20" fill="hold">
                            <p:stCondLst>
                              <p:cond delay="3050"/>
                            </p:stCondLst>
                            <p:childTnLst>
                              <p:par>
                                <p:cTn id="21" presetID="10" presetClass="entr" presetSubtype="0" fill="hold" grpId="0" nodeType="after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 images and text">
    <p:bg>
      <p:bgPr>
        <a:solidFill>
          <a:schemeClr val="tx1"/>
        </a:solidFill>
        <a:effectLst/>
      </p:bgPr>
    </p:bg>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304776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219104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8"/>
          </p:nvPr>
        </p:nvSpPr>
        <p:spPr>
          <a:xfrm>
            <a:off x="1523880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1" name="Picture Placeholder 6"/>
          <p:cNvSpPr>
            <a:spLocks noGrp="1"/>
          </p:cNvSpPr>
          <p:nvPr>
            <p:ph type="pic" sz="quarter" idx="19"/>
          </p:nvPr>
        </p:nvSpPr>
        <p:spPr>
          <a:xfrm>
            <a:off x="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20"/>
          </p:nvPr>
        </p:nvSpPr>
        <p:spPr>
          <a:xfrm>
            <a:off x="304776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Picture Placeholder 6"/>
          <p:cNvSpPr>
            <a:spLocks noGrp="1"/>
          </p:cNvSpPr>
          <p:nvPr>
            <p:ph type="pic" sz="quarter" idx="22"/>
          </p:nvPr>
        </p:nvSpPr>
        <p:spPr>
          <a:xfrm>
            <a:off x="1219104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Picture Placeholder 6"/>
          <p:cNvSpPr>
            <a:spLocks noGrp="1"/>
          </p:cNvSpPr>
          <p:nvPr>
            <p:ph type="pic" sz="quarter" idx="24"/>
          </p:nvPr>
        </p:nvSpPr>
        <p:spPr>
          <a:xfrm>
            <a:off x="1523880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7" name="Title 1"/>
          <p:cNvSpPr>
            <a:spLocks noGrp="1"/>
          </p:cNvSpPr>
          <p:nvPr>
            <p:ph type="title" hasCustomPrompt="1"/>
          </p:nvPr>
        </p:nvSpPr>
        <p:spPr>
          <a:xfrm>
            <a:off x="7127875" y="1398589"/>
            <a:ext cx="40322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8" name="Text Placeholder 5"/>
          <p:cNvSpPr>
            <a:spLocks noGrp="1"/>
          </p:cNvSpPr>
          <p:nvPr>
            <p:ph type="body" sz="quarter" idx="12" hasCustomPrompt="1"/>
          </p:nvPr>
        </p:nvSpPr>
        <p:spPr>
          <a:xfrm>
            <a:off x="7146925" y="5360987"/>
            <a:ext cx="4032250" cy="3525837"/>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4271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2" presetClass="entr" presetSubtype="1" decel="100000" fill="hold" grpId="0" nodeType="afterEffect">
                                  <p:stCondLst>
                                    <p:cond delay="0"/>
                                  </p:stCondLst>
                                  <p:iterate type="wd">
                                    <p:tmPct val="10000"/>
                                  </p:iterate>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1000" fill="hold"/>
                                        <p:tgtEl>
                                          <p:spTgt spid="17"/>
                                        </p:tgtEl>
                                        <p:attrNameLst>
                                          <p:attrName>ppt_x</p:attrName>
                                        </p:attrNameLst>
                                      </p:cBhvr>
                                      <p:tavLst>
                                        <p:tav tm="0">
                                          <p:val>
                                            <p:strVal val="#ppt_x"/>
                                          </p:val>
                                        </p:tav>
                                        <p:tav tm="100000">
                                          <p:val>
                                            <p:strVal val="#ppt_x"/>
                                          </p:val>
                                        </p:tav>
                                      </p:tavLst>
                                    </p:anim>
                                    <p:anim calcmode="lin" valueType="num">
                                      <p:cBhvr additive="base">
                                        <p:cTn id="40" dur="1000" fill="hold"/>
                                        <p:tgtEl>
                                          <p:spTgt spid="17"/>
                                        </p:tgtEl>
                                        <p:attrNameLst>
                                          <p:attrName>ppt_y</p:attrName>
                                        </p:attrNameLst>
                                      </p:cBhvr>
                                      <p:tavLst>
                                        <p:tav tm="0">
                                          <p:val>
                                            <p:strVal val="0-#ppt_h/2"/>
                                          </p:val>
                                        </p:tav>
                                        <p:tav tm="100000">
                                          <p:val>
                                            <p:strVal val="#ppt_y"/>
                                          </p:val>
                                        </p:tav>
                                      </p:tavLst>
                                    </p:anim>
                                  </p:childTnLst>
                                </p:cTn>
                              </p:par>
                            </p:childTnLst>
                          </p:cTn>
                        </p:par>
                        <p:par>
                          <p:cTn id="41" fill="hold">
                            <p:stCondLst>
                              <p:cond delay="5300"/>
                            </p:stCondLst>
                            <p:childTnLst>
                              <p:par>
                                <p:cTn id="42" presetID="10" presetClass="entr" presetSubtype="0" fill="hold" grpId="0" nodeType="afterEffect">
                                  <p:stCondLst>
                                    <p:cond delay="25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2" grpId="0" animBg="1"/>
      <p:bldP spid="14" grpId="0" animBg="1"/>
      <p:bldP spid="16" grpId="0" animBg="1"/>
      <p:bldP spid="17" grpId="0"/>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mages and text">
    <p:bg>
      <p:bgPr>
        <a:solidFill>
          <a:schemeClr val="tx1"/>
        </a:solidFill>
        <a:effectLst/>
      </p:bgPr>
    </p:bg>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6" name="Slide Number Placeholder 3"/>
          <p:cNvSpPr>
            <a:spLocks noGrp="1"/>
          </p:cNvSpPr>
          <p:nvPr>
            <p:ph type="sldNum" sz="quarter" idx="11"/>
          </p:nvPr>
        </p:nvSpPr>
        <p:spPr>
          <a:xfrm>
            <a:off x="458107" y="8877368"/>
            <a:ext cx="1219200" cy="1012858"/>
          </a:xfrm>
        </p:spPr>
        <p:txBody>
          <a:bodyPr/>
          <a:lstStyle>
            <a:lvl1pPr algn="l">
              <a:defRPr>
                <a:solidFill>
                  <a:schemeClr val="tx2"/>
                </a:solidFill>
              </a:defRPr>
            </a:lvl1pPr>
          </a:lstStyle>
          <a:p>
            <a:fld id="{B54AD89C-DF1E-4948-B597-5DD47B34A9CA}" type="slidenum">
              <a:rPr kumimoji="1" lang="ja-JP" altLang="en-US" smtClean="0"/>
              <a:pPr/>
              <a:t>‹#›</a:t>
            </a:fld>
            <a:endParaRPr kumimoji="1" lang="ja-JP" altLang="en-US" dirty="0"/>
          </a:p>
        </p:txBody>
      </p:sp>
      <p:sp>
        <p:nvSpPr>
          <p:cNvPr id="7" name="Picture Placeholder 6"/>
          <p:cNvSpPr>
            <a:spLocks noGrp="1"/>
          </p:cNvSpPr>
          <p:nvPr>
            <p:ph type="pic" sz="quarter" idx="13"/>
          </p:nvPr>
        </p:nvSpPr>
        <p:spPr>
          <a:xfrm>
            <a:off x="9144001" y="-1"/>
            <a:ext cx="3816000" cy="41338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5"/>
          </p:nvPr>
        </p:nvSpPr>
        <p:spPr>
          <a:xfrm>
            <a:off x="9144000" y="4232324"/>
            <a:ext cx="3816000" cy="60530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16"/>
          </p:nvPr>
        </p:nvSpPr>
        <p:spPr>
          <a:xfrm>
            <a:off x="13068650" y="0"/>
            <a:ext cx="3816000" cy="60530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Picture Placeholder 6"/>
          <p:cNvSpPr>
            <a:spLocks noGrp="1"/>
          </p:cNvSpPr>
          <p:nvPr>
            <p:ph type="pic" sz="quarter" idx="17"/>
          </p:nvPr>
        </p:nvSpPr>
        <p:spPr>
          <a:xfrm>
            <a:off x="13068649" y="6151562"/>
            <a:ext cx="3816000" cy="41338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Title 1"/>
          <p:cNvSpPr>
            <a:spLocks noGrp="1"/>
          </p:cNvSpPr>
          <p:nvPr>
            <p:ph type="title" hasCustomPrompt="1"/>
          </p:nvPr>
        </p:nvSpPr>
        <p:spPr>
          <a:xfrm>
            <a:off x="1403350" y="1398589"/>
            <a:ext cx="6357257"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5" name="Straight Connector 14"/>
          <p:cNvCxnSpPr/>
          <p:nvPr userDrawn="1"/>
        </p:nvCxnSpPr>
        <p:spPr>
          <a:xfrm>
            <a:off x="1517651" y="5141913"/>
            <a:ext cx="76263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5"/>
          <p:cNvSpPr>
            <a:spLocks noGrp="1"/>
          </p:cNvSpPr>
          <p:nvPr>
            <p:ph type="body" sz="quarter" idx="12" hasCustomPrompt="1"/>
          </p:nvPr>
        </p:nvSpPr>
        <p:spPr>
          <a:xfrm>
            <a:off x="1422400" y="5360988"/>
            <a:ext cx="6357257" cy="3022600"/>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4765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1000" fill="hold"/>
                                        <p:tgtEl>
                                          <p:spTgt spid="14"/>
                                        </p:tgtEl>
                                        <p:attrNameLst>
                                          <p:attrName>ppt_x</p:attrName>
                                        </p:attrNameLst>
                                      </p:cBhvr>
                                      <p:tavLst>
                                        <p:tav tm="0">
                                          <p:val>
                                            <p:strVal val="#ppt_x"/>
                                          </p:val>
                                        </p:tav>
                                        <p:tav tm="100000">
                                          <p:val>
                                            <p:strVal val="#ppt_x"/>
                                          </p:val>
                                        </p:tav>
                                      </p:tavLst>
                                    </p:anim>
                                    <p:anim calcmode="lin" valueType="num">
                                      <p:cBhvr additive="base">
                                        <p:cTn id="27" dur="1000" fill="hold"/>
                                        <p:tgtEl>
                                          <p:spTgt spid="14"/>
                                        </p:tgtEl>
                                        <p:attrNameLst>
                                          <p:attrName>ppt_y</p:attrName>
                                        </p:attrNameLst>
                                      </p:cBhvr>
                                      <p:tavLst>
                                        <p:tav tm="0">
                                          <p:val>
                                            <p:strVal val="0-#ppt_h/2"/>
                                          </p:val>
                                        </p:tav>
                                        <p:tav tm="100000">
                                          <p:val>
                                            <p:strVal val="#ppt_y"/>
                                          </p:val>
                                        </p:tav>
                                      </p:tavLst>
                                    </p:anim>
                                  </p:childTnLst>
                                </p:cTn>
                              </p:par>
                            </p:childTnLst>
                          </p:cTn>
                        </p:par>
                        <p:par>
                          <p:cTn id="28" fill="hold">
                            <p:stCondLst>
                              <p:cond delay="3550"/>
                            </p:stCondLst>
                            <p:childTnLst>
                              <p:par>
                                <p:cTn id="29" presetID="10" presetClass="entr" presetSubtype="0" fill="hold" grpId="0" nodeType="afterEffect">
                                  <p:stCondLst>
                                    <p:cond delay="25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4"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images and text">
    <p:bg>
      <p:bgPr>
        <a:solidFill>
          <a:schemeClr val="tx1"/>
        </a:solidFill>
        <a:effectLst/>
      </p:bgPr>
    </p:bg>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24"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26" name="Picture Placeholder 6"/>
          <p:cNvSpPr>
            <a:spLocks noGrp="1"/>
          </p:cNvSpPr>
          <p:nvPr>
            <p:ph type="pic" sz="quarter" idx="15"/>
          </p:nvPr>
        </p:nvSpPr>
        <p:spPr>
          <a:xfrm>
            <a:off x="1433439" y="0"/>
            <a:ext cx="3816000" cy="701516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7" name="Picture Placeholder 6"/>
          <p:cNvSpPr>
            <a:spLocks noGrp="1"/>
          </p:cNvSpPr>
          <p:nvPr>
            <p:ph type="pic" sz="quarter" idx="16"/>
          </p:nvPr>
        </p:nvSpPr>
        <p:spPr>
          <a:xfrm>
            <a:off x="5358089" y="3270250"/>
            <a:ext cx="3816000" cy="701516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Title 1"/>
          <p:cNvSpPr>
            <a:spLocks noGrp="1"/>
          </p:cNvSpPr>
          <p:nvPr>
            <p:ph type="title" hasCustomPrompt="1"/>
          </p:nvPr>
        </p:nvSpPr>
        <p:spPr>
          <a:xfrm>
            <a:off x="11169650" y="1398589"/>
            <a:ext cx="56959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9" name="Straight Connector 28"/>
          <p:cNvCxnSpPr/>
          <p:nvPr userDrawn="1"/>
        </p:nvCxnSpPr>
        <p:spPr>
          <a:xfrm>
            <a:off x="11283951" y="5141913"/>
            <a:ext cx="70040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5"/>
          <p:cNvSpPr>
            <a:spLocks noGrp="1"/>
          </p:cNvSpPr>
          <p:nvPr>
            <p:ph type="body" sz="quarter" idx="12" hasCustomPrompt="1"/>
          </p:nvPr>
        </p:nvSpPr>
        <p:spPr>
          <a:xfrm>
            <a:off x="11188700" y="5360988"/>
            <a:ext cx="5695950" cy="3022600"/>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433440" y="7182615"/>
            <a:ext cx="3816000" cy="644299"/>
          </a:xfrm>
        </p:spPr>
        <p:txBody>
          <a:bodyPr anchor="t">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5358089" y="2428907"/>
            <a:ext cx="3816000" cy="644299"/>
          </a:xfrm>
        </p:spPr>
        <p:txBody>
          <a:bodyPr anchor="b">
            <a:no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0393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250"/>
                            </p:stCondLst>
                            <p:childTnLst>
                              <p:par>
                                <p:cTn id="21" presetID="22" presetClass="entr" presetSubtype="2"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right)">
                                      <p:cBhvr>
                                        <p:cTn id="23" dur="500"/>
                                        <p:tgtEl>
                                          <p:spTgt spid="29"/>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1000" fill="hold"/>
                                        <p:tgtEl>
                                          <p:spTgt spid="28"/>
                                        </p:tgtEl>
                                        <p:attrNameLst>
                                          <p:attrName>ppt_x</p:attrName>
                                        </p:attrNameLst>
                                      </p:cBhvr>
                                      <p:tavLst>
                                        <p:tav tm="0">
                                          <p:val>
                                            <p:strVal val="#ppt_x"/>
                                          </p:val>
                                        </p:tav>
                                        <p:tav tm="100000">
                                          <p:val>
                                            <p:strVal val="#ppt_x"/>
                                          </p:val>
                                        </p:tav>
                                      </p:tavLst>
                                    </p:anim>
                                    <p:anim calcmode="lin" valueType="num">
                                      <p:cBhvr additive="base">
                                        <p:cTn id="27" dur="1000" fill="hold"/>
                                        <p:tgtEl>
                                          <p:spTgt spid="28"/>
                                        </p:tgtEl>
                                        <p:attrNameLst>
                                          <p:attrName>ppt_y</p:attrName>
                                        </p:attrNameLst>
                                      </p:cBhvr>
                                      <p:tavLst>
                                        <p:tav tm="0">
                                          <p:val>
                                            <p:strVal val="0-#ppt_h/2"/>
                                          </p:val>
                                        </p:tav>
                                        <p:tav tm="100000">
                                          <p:val>
                                            <p:strVal val="#ppt_y"/>
                                          </p:val>
                                        </p:tav>
                                      </p:tavLst>
                                    </p:anim>
                                  </p:childTnLst>
                                </p:cTn>
                              </p:par>
                            </p:childTnLst>
                          </p:cTn>
                        </p:par>
                        <p:par>
                          <p:cTn id="28" fill="hold">
                            <p:stCondLst>
                              <p:cond delay="3800"/>
                            </p:stCondLst>
                            <p:childTnLst>
                              <p:par>
                                <p:cTn id="29" presetID="10" presetClass="entr" presetSubtype="0" fill="hold" grpId="0" nodeType="afterEffect">
                                  <p:stCondLst>
                                    <p:cond delay="25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30" grpId="0">
        <p:tmplLst>
          <p:tmpl>
            <p:tnLst>
              <p:par>
                <p:cTn presetID="10" presetClass="entr" presetSubtype="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p:tmplLst>
          <p:tmpl>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0" y="3633535"/>
            <a:ext cx="5724525"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144000" y="2545889"/>
            <a:ext cx="6121400" cy="242000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88665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ext Placeholder 5"/>
          <p:cNvSpPr>
            <a:spLocks noGrp="1"/>
          </p:cNvSpPr>
          <p:nvPr>
            <p:ph type="body" sz="quarter" idx="15" hasCustomPrompt="1"/>
          </p:nvPr>
        </p:nvSpPr>
        <p:spPr>
          <a:xfrm>
            <a:off x="9144000" y="6025858"/>
            <a:ext cx="6121400" cy="242000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6" hasCustomPrompt="1"/>
          </p:nvPr>
        </p:nvSpPr>
        <p:spPr>
          <a:xfrm>
            <a:off x="9144000" y="5366621"/>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866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wipe(left)">
                                      <p:cBhvr>
                                        <p:cTn id="20" dur="500"/>
                                        <p:tgtEl>
                                          <p:spTgt spid="13">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0" y="3633535"/>
            <a:ext cx="5724525"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144000" y="1997249"/>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33801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9144000" y="4731437"/>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9144000" y="4072200"/>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9144000" y="7465625"/>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9144000" y="6806388"/>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56715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205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80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4050"/>
                            </p:stCondLst>
                            <p:childTnLst>
                              <p:par>
                                <p:cTn id="26" presetID="22" presetClass="entr" presetSubtype="8" fill="hold" grpId="0"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childTnLst>
                          </p:cTn>
                        </p:par>
                        <p:par>
                          <p:cTn id="29" fill="hold">
                            <p:stCondLst>
                              <p:cond delay="4550"/>
                            </p:stCondLst>
                            <p:childTnLst>
                              <p:par>
                                <p:cTn id="30" presetID="10" presetClass="entr" presetSubtype="0" fill="hold" grpId="0" nodeType="after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lumns and image">
    <p:spTree>
      <p:nvGrpSpPr>
        <p:cNvPr id="1" name=""/>
        <p:cNvGrpSpPr/>
        <p:nvPr/>
      </p:nvGrpSpPr>
      <p:grpSpPr>
        <a:xfrm>
          <a:off x="0" y="0"/>
          <a:ext cx="0" cy="0"/>
          <a:chOff x="0" y="0"/>
          <a:chExt cx="0" cy="0"/>
        </a:xfrm>
      </p:grpSpPr>
      <p:sp>
        <p:nvSpPr>
          <p:cNvPr id="13" name="Picture Placeholder 6"/>
          <p:cNvSpPr>
            <a:spLocks noGrp="1"/>
          </p:cNvSpPr>
          <p:nvPr>
            <p:ph type="pic" sz="quarter" idx="13"/>
          </p:nvPr>
        </p:nvSpPr>
        <p:spPr>
          <a:xfrm>
            <a:off x="5488440" y="-1"/>
            <a:ext cx="5655810" cy="10285413"/>
          </a:xfrm>
          <a:no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11169650" y="1997249"/>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11169650" y="1338012"/>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11169650" y="4731437"/>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11169650" y="4072200"/>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11169650" y="7465625"/>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11169650" y="6806388"/>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9800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25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2050"/>
                            </p:stCondLst>
                            <p:childTnLst>
                              <p:par>
                                <p:cTn id="14" presetID="22" presetClass="entr" presetSubtype="8" fill="hold" grpId="0" nodeType="afterEffect">
                                  <p:stCondLst>
                                    <p:cond delay="25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par>
                          <p:cTn id="17" fill="hold">
                            <p:stCondLst>
                              <p:cond delay="2800"/>
                            </p:stCondLst>
                            <p:childTnLst>
                              <p:par>
                                <p:cTn id="18" presetID="10" presetClass="entr" presetSubtype="0" fill="hold" grpId="0" nodeType="afterEffect">
                                  <p:stCondLst>
                                    <p:cond delay="25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3550"/>
                            </p:stCondLst>
                            <p:childTnLst>
                              <p:par>
                                <p:cTn id="22" presetID="22" presetClass="entr" presetSubtype="8"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left)">
                                      <p:cBhvr>
                                        <p:cTn id="24" dur="500"/>
                                        <p:tgtEl>
                                          <p:spTgt spid="9">
                                            <p:txEl>
                                              <p:pRg st="0" end="0"/>
                                            </p:txEl>
                                          </p:spTgt>
                                        </p:tgtEl>
                                      </p:cBhvr>
                                    </p:animEffect>
                                  </p:childTnLst>
                                </p:cTn>
                              </p:par>
                            </p:childTnLst>
                          </p:cTn>
                        </p:par>
                        <p:par>
                          <p:cTn id="25" fill="hold">
                            <p:stCondLst>
                              <p:cond delay="4050"/>
                            </p:stCondLst>
                            <p:childTnLst>
                              <p:par>
                                <p:cTn id="26" presetID="10" presetClass="entr" presetSubtype="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4800"/>
                            </p:stCondLst>
                            <p:childTnLst>
                              <p:par>
                                <p:cTn id="30" presetID="22" presetClass="entr" presetSubtype="8" fill="hold" grpId="0" nodeType="after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par>
                          <p:cTn id="33" fill="hold">
                            <p:stCondLst>
                              <p:cond delay="5300"/>
                            </p:stCondLst>
                            <p:childTnLst>
                              <p:par>
                                <p:cTn id="34" presetID="10" presetClass="entr" presetSubtype="0" fill="hold" grpId="0" nodeType="afterEffect">
                                  <p:stCondLst>
                                    <p:cond delay="25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9144000" y="1997249"/>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33801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9144000" y="4731437"/>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9144000" y="4072200"/>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9144000" y="7465625"/>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9144000" y="6806388"/>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Rectangle 13"/>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15"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67710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ppt_x"/>
                                          </p:val>
                                        </p:tav>
                                        <p:tav tm="100000">
                                          <p:val>
                                            <p:strVal val="#ppt_x"/>
                                          </p:val>
                                        </p:tav>
                                      </p:tavLst>
                                    </p:anim>
                                    <p:anim calcmode="lin" valueType="num">
                                      <p:cBhvr additive="base">
                                        <p:cTn id="11" dur="1000" fill="hold"/>
                                        <p:tgtEl>
                                          <p:spTgt spid="15"/>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2" presetClass="entr" presetSubtype="8"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800"/>
                            </p:stCondLst>
                            <p:childTnLst>
                              <p:par>
                                <p:cTn id="21" presetID="22" presetClass="entr" presetSubtype="8"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wipe(left)">
                                      <p:cBhvr>
                                        <p:cTn id="23" dur="500"/>
                                        <p:tgtEl>
                                          <p:spTgt spid="9">
                                            <p:txEl>
                                              <p:pRg st="0" end="0"/>
                                            </p:txEl>
                                          </p:spTgt>
                                        </p:tgtEl>
                                      </p:cBhvr>
                                    </p:animEffect>
                                  </p:childTnLst>
                                </p:cTn>
                              </p:par>
                            </p:childTnLst>
                          </p:cTn>
                        </p:par>
                        <p:par>
                          <p:cTn id="24" fill="hold">
                            <p:stCondLst>
                              <p:cond delay="3300"/>
                            </p:stCondLst>
                            <p:childTnLst>
                              <p:par>
                                <p:cTn id="25" presetID="10" presetClass="entr" presetSubtype="0" fill="hold" grpId="0" nodeType="after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4050"/>
                            </p:stCondLst>
                            <p:childTnLst>
                              <p:par>
                                <p:cTn id="29" presetID="22" presetClass="entr" presetSubtype="8"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wipe(left)">
                                      <p:cBhvr>
                                        <p:cTn id="31" dur="500"/>
                                        <p:tgtEl>
                                          <p:spTgt spid="11">
                                            <p:txEl>
                                              <p:pRg st="0" end="0"/>
                                            </p:txEl>
                                          </p:spTgt>
                                        </p:tgtEl>
                                      </p:cBhvr>
                                    </p:animEffect>
                                  </p:childTnLst>
                                </p:cTn>
                              </p:par>
                            </p:childTnLst>
                          </p:cTn>
                        </p:par>
                        <p:par>
                          <p:cTn id="32" fill="hold">
                            <p:stCondLst>
                              <p:cond delay="4550"/>
                            </p:stCondLst>
                            <p:childTnLst>
                              <p:par>
                                <p:cTn id="33" presetID="10" presetClass="entr" presetSubtype="0" fill="hold" grpId="0" nodeType="afterEffect">
                                  <p:stCondLst>
                                    <p:cond delay="25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animBg="1"/>
      <p:bldP spid="1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22600" y="3740262"/>
            <a:ext cx="12242800" cy="1232839"/>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6" name="Text Placeholder 5"/>
          <p:cNvSpPr>
            <a:spLocks noGrp="1"/>
          </p:cNvSpPr>
          <p:nvPr>
            <p:ph type="body" sz="quarter" idx="12" hasCustomPrompt="1"/>
          </p:nvPr>
        </p:nvSpPr>
        <p:spPr>
          <a:xfrm>
            <a:off x="3022601" y="5141913"/>
            <a:ext cx="12242800" cy="896938"/>
          </a:xfrm>
        </p:spPr>
        <p:txBody>
          <a:bodyPr anchor="t"/>
          <a:lstStyle>
            <a:lvl1pPr marL="0" indent="0" algn="ctr">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3" hasCustomPrompt="1"/>
          </p:nvPr>
        </p:nvSpPr>
        <p:spPr>
          <a:xfrm>
            <a:off x="3022601" y="7015163"/>
            <a:ext cx="12242800" cy="1871662"/>
          </a:xfrm>
        </p:spPr>
        <p:txBody>
          <a:bodyPr anchor="b"/>
          <a:lstStyle>
            <a:lvl1pPr marL="0" indent="0" algn="ctr">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4053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2300"/>
                            </p:stCondLst>
                            <p:childTnLst>
                              <p:par>
                                <p:cTn id="14" presetID="10" presetClass="entr" presetSubtype="0" fill="hold" grpId="0"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6531403"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6531403"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6531403"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6531403"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6531403"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6531403"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9" hasCustomPrompt="1"/>
          </p:nvPr>
        </p:nvSpPr>
        <p:spPr>
          <a:xfrm>
            <a:off x="12001500"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0" hasCustomPrompt="1"/>
          </p:nvPr>
        </p:nvSpPr>
        <p:spPr>
          <a:xfrm>
            <a:off x="12001500"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1" hasCustomPrompt="1"/>
          </p:nvPr>
        </p:nvSpPr>
        <p:spPr>
          <a:xfrm>
            <a:off x="12001500"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2001500"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Text Placeholder 5"/>
          <p:cNvSpPr>
            <a:spLocks noGrp="1"/>
          </p:cNvSpPr>
          <p:nvPr>
            <p:ph type="body" sz="quarter" idx="23" hasCustomPrompt="1"/>
          </p:nvPr>
        </p:nvSpPr>
        <p:spPr>
          <a:xfrm>
            <a:off x="12001500"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4" hasCustomPrompt="1"/>
          </p:nvPr>
        </p:nvSpPr>
        <p:spPr>
          <a:xfrm>
            <a:off x="12001500"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94370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3800"/>
                            </p:stCondLst>
                            <p:childTnLst>
                              <p:par>
                                <p:cTn id="26" presetID="22" presetClass="entr" presetSubtype="8" fill="hold" grpId="0"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childTnLst>
                          </p:cTn>
                        </p:par>
                        <p:par>
                          <p:cTn id="29" fill="hold">
                            <p:stCondLst>
                              <p:cond delay="4300"/>
                            </p:stCondLst>
                            <p:childTnLst>
                              <p:par>
                                <p:cTn id="30" presetID="10" presetClass="entr" presetSubtype="0" fill="hold" grpId="0" nodeType="after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5050"/>
                            </p:stCondLst>
                            <p:childTnLst>
                              <p:par>
                                <p:cTn id="34" presetID="22" presetClass="entr" presetSubtype="8" fill="hold" grpId="0" nodeType="after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left)">
                                      <p:cBhvr>
                                        <p:cTn id="36" dur="500"/>
                                        <p:tgtEl>
                                          <p:spTgt spid="14">
                                            <p:txEl>
                                              <p:pRg st="0" end="0"/>
                                            </p:txEl>
                                          </p:spTgt>
                                        </p:tgtEl>
                                      </p:cBhvr>
                                    </p:animEffect>
                                  </p:childTnLst>
                                </p:cTn>
                              </p:par>
                            </p:childTnLst>
                          </p:cTn>
                        </p:par>
                        <p:par>
                          <p:cTn id="37" fill="hold">
                            <p:stCondLst>
                              <p:cond delay="5550"/>
                            </p:stCondLst>
                            <p:childTnLst>
                              <p:par>
                                <p:cTn id="38" presetID="10" presetClass="entr" presetSubtype="0" fill="hold" grpId="0" nodeType="afterEffect">
                                  <p:stCondLst>
                                    <p:cond delay="25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6300"/>
                            </p:stCondLst>
                            <p:childTnLst>
                              <p:par>
                                <p:cTn id="42" presetID="22" presetClass="entr" presetSubtype="8" fill="hold" grpId="0" nodeType="afterEffect">
                                  <p:stCondLst>
                                    <p:cond delay="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wipe(left)">
                                      <p:cBhvr>
                                        <p:cTn id="44" dur="500"/>
                                        <p:tgtEl>
                                          <p:spTgt spid="16">
                                            <p:txEl>
                                              <p:pRg st="0" end="0"/>
                                            </p:txEl>
                                          </p:spTgt>
                                        </p:tgtEl>
                                      </p:cBhvr>
                                    </p:animEffect>
                                  </p:childTnLst>
                                </p:cTn>
                              </p:par>
                            </p:childTnLst>
                          </p:cTn>
                        </p:par>
                        <p:par>
                          <p:cTn id="45" fill="hold">
                            <p:stCondLst>
                              <p:cond delay="6800"/>
                            </p:stCondLst>
                            <p:childTnLst>
                              <p:par>
                                <p:cTn id="46" presetID="10" presetClass="entr" presetSubtype="0" fill="hold" grpId="0" nodeType="afterEffect">
                                  <p:stCondLst>
                                    <p:cond delay="25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7550"/>
                            </p:stCondLst>
                            <p:childTnLst>
                              <p:par>
                                <p:cTn id="50" presetID="22" presetClass="entr" presetSubtype="8" fill="hold" grpId="0" nodeType="afterEffect">
                                  <p:stCondLst>
                                    <p:cond delay="0"/>
                                  </p:stCondLst>
                                  <p:childTnLst>
                                    <p:set>
                                      <p:cBhvr>
                                        <p:cTn id="51" dur="1" fill="hold">
                                          <p:stCondLst>
                                            <p:cond delay="0"/>
                                          </p:stCondLst>
                                        </p:cTn>
                                        <p:tgtEl>
                                          <p:spTgt spid="18">
                                            <p:txEl>
                                              <p:pRg st="0" end="0"/>
                                            </p:txEl>
                                          </p:spTgt>
                                        </p:tgtEl>
                                        <p:attrNameLst>
                                          <p:attrName>style.visibility</p:attrName>
                                        </p:attrNameLst>
                                      </p:cBhvr>
                                      <p:to>
                                        <p:strVal val="visible"/>
                                      </p:to>
                                    </p:set>
                                    <p:animEffect transition="in" filter="wipe(left)">
                                      <p:cBhvr>
                                        <p:cTn id="52" dur="500"/>
                                        <p:tgtEl>
                                          <p:spTgt spid="18">
                                            <p:txEl>
                                              <p:pRg st="0" end="0"/>
                                            </p:txEl>
                                          </p:spTgt>
                                        </p:tgtEl>
                                      </p:cBhvr>
                                    </p:animEffect>
                                  </p:childTnLst>
                                </p:cTn>
                              </p:par>
                            </p:childTnLst>
                          </p:cTn>
                        </p:par>
                        <p:par>
                          <p:cTn id="53" fill="hold">
                            <p:stCondLst>
                              <p:cond delay="8050"/>
                            </p:stCondLst>
                            <p:childTnLst>
                              <p:par>
                                <p:cTn id="54" presetID="10" presetClass="entr" presetSubtype="0" fill="hold" grpId="0" nodeType="afterEffect">
                                  <p:stCondLst>
                                    <p:cond delay="25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line star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96" idx="4"/>
          </p:cNvCxnSpPr>
          <p:nvPr userDrawn="1"/>
        </p:nvCxnSpPr>
        <p:spPr>
          <a:xfrm flipV="1">
            <a:off x="9143999" y="7626096"/>
            <a:ext cx="1" cy="265931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7" name="Title 1"/>
          <p:cNvSpPr>
            <a:spLocks noGrp="1"/>
          </p:cNvSpPr>
          <p:nvPr>
            <p:ph type="title" hasCustomPrompt="1"/>
          </p:nvPr>
        </p:nvSpPr>
        <p:spPr>
          <a:xfrm>
            <a:off x="1403350" y="2116810"/>
            <a:ext cx="4789632"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2" name="Text Placeholder 5"/>
          <p:cNvSpPr>
            <a:spLocks noGrp="1"/>
          </p:cNvSpPr>
          <p:nvPr>
            <p:ph type="body" sz="quarter" idx="24" hasCustomPrompt="1"/>
          </p:nvPr>
        </p:nvSpPr>
        <p:spPr>
          <a:xfrm>
            <a:off x="1403349" y="5365094"/>
            <a:ext cx="4789633"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1"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2"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3"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331779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7"/>
                                        </p:tgtEl>
                                        <p:attrNameLst>
                                          <p:attrName>style.visibility</p:attrName>
                                        </p:attrNameLst>
                                      </p:cBhvr>
                                      <p:to>
                                        <p:strVal val="visible"/>
                                      </p:to>
                                    </p:set>
                                    <p:anim calcmode="lin" valueType="num">
                                      <p:cBhvr additive="base">
                                        <p:cTn id="7" dur="1000" fill="hold"/>
                                        <p:tgtEl>
                                          <p:spTgt spid="127"/>
                                        </p:tgtEl>
                                        <p:attrNameLst>
                                          <p:attrName>ppt_x</p:attrName>
                                        </p:attrNameLst>
                                      </p:cBhvr>
                                      <p:tavLst>
                                        <p:tav tm="0">
                                          <p:val>
                                            <p:strVal val="#ppt_x"/>
                                          </p:val>
                                        </p:tav>
                                        <p:tav tm="100000">
                                          <p:val>
                                            <p:strVal val="#ppt_x"/>
                                          </p:val>
                                        </p:tav>
                                      </p:tavLst>
                                    </p:anim>
                                    <p:anim calcmode="lin" valueType="num">
                                      <p:cBhvr additive="base">
                                        <p:cTn id="8" dur="1000" fill="hold"/>
                                        <p:tgtEl>
                                          <p:spTgt spid="127"/>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fade">
                                      <p:cBhvr>
                                        <p:cTn id="12" dur="500"/>
                                        <p:tgtEl>
                                          <p:spTgt spid="132"/>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500"/>
                                        <p:tgtEl>
                                          <p:spTgt spid="94"/>
                                        </p:tgtEl>
                                      </p:cBhvr>
                                    </p:animEffect>
                                  </p:childTnLst>
                                </p:cTn>
                              </p:par>
                            </p:childTnLst>
                          </p:cTn>
                        </p:par>
                        <p:par>
                          <p:cTn id="20" fill="hold">
                            <p:stCondLst>
                              <p:cond delay="2550"/>
                            </p:stCondLst>
                            <p:childTnLst>
                              <p:par>
                                <p:cTn id="21" presetID="22" presetClass="entr" presetSubtype="8" fill="hold" grpId="0" nodeType="afterEffect">
                                  <p:stCondLst>
                                    <p:cond delay="0"/>
                                  </p:stCondLst>
                                  <p:childTnLst>
                                    <p:set>
                                      <p:cBhvr>
                                        <p:cTn id="22" dur="1" fill="hold">
                                          <p:stCondLst>
                                            <p:cond delay="0"/>
                                          </p:stCondLst>
                                        </p:cTn>
                                        <p:tgtEl>
                                          <p:spTgt spid="113">
                                            <p:txEl>
                                              <p:pRg st="0" end="0"/>
                                            </p:txEl>
                                          </p:spTgt>
                                        </p:tgtEl>
                                        <p:attrNameLst>
                                          <p:attrName>style.visibility</p:attrName>
                                        </p:attrNameLst>
                                      </p:cBhvr>
                                      <p:to>
                                        <p:strVal val="visible"/>
                                      </p:to>
                                    </p:set>
                                    <p:animEffect transition="in" filter="wipe(left)">
                                      <p:cBhvr>
                                        <p:cTn id="23" dur="500"/>
                                        <p:tgtEl>
                                          <p:spTgt spid="113">
                                            <p:txEl>
                                              <p:pRg st="0" end="0"/>
                                            </p:txEl>
                                          </p:spTgt>
                                        </p:tgtEl>
                                      </p:cBhvr>
                                    </p:animEffect>
                                  </p:childTnLst>
                                </p:cTn>
                              </p:par>
                            </p:childTnLst>
                          </p:cTn>
                        </p:par>
                        <p:par>
                          <p:cTn id="24" fill="hold">
                            <p:stCondLst>
                              <p:cond delay="3050"/>
                            </p:stCondLst>
                            <p:childTnLst>
                              <p:par>
                                <p:cTn id="25" presetID="10" presetClass="entr" presetSubtype="0" fill="hold" grpId="0" nodeType="afterEffect">
                                  <p:stCondLst>
                                    <p:cond delay="0"/>
                                  </p:stCondLst>
                                  <p:childTnLst>
                                    <p:set>
                                      <p:cBhvr>
                                        <p:cTn id="26" dur="1" fill="hold">
                                          <p:stCondLst>
                                            <p:cond delay="0"/>
                                          </p:stCondLst>
                                        </p:cTn>
                                        <p:tgtEl>
                                          <p:spTgt spid="112">
                                            <p:txEl>
                                              <p:pRg st="0" end="0"/>
                                            </p:txEl>
                                          </p:spTgt>
                                        </p:tgtEl>
                                        <p:attrNameLst>
                                          <p:attrName>style.visibility</p:attrName>
                                        </p:attrNameLst>
                                      </p:cBhvr>
                                      <p:to>
                                        <p:strVal val="visible"/>
                                      </p:to>
                                    </p:set>
                                    <p:animEffect transition="in" filter="fade">
                                      <p:cBhvr>
                                        <p:cTn id="27" dur="500"/>
                                        <p:tgtEl>
                                          <p:spTgt spid="112">
                                            <p:txEl>
                                              <p:pRg st="0" end="0"/>
                                            </p:txEl>
                                          </p:spTgt>
                                        </p:tgtEl>
                                      </p:cBhvr>
                                    </p:animEffect>
                                  </p:childTnLst>
                                </p:cTn>
                              </p:par>
                            </p:childTnLst>
                          </p:cTn>
                        </p:par>
                        <p:par>
                          <p:cTn id="28" fill="hold">
                            <p:stCondLst>
                              <p:cond delay="3550"/>
                            </p:stCondLst>
                            <p:childTnLst>
                              <p:par>
                                <p:cTn id="29" presetID="22" presetClass="entr" presetSubtype="1" fill="hold" nodeType="after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wipe(up)">
                                      <p:cBhvr>
                                        <p:cTn id="31" dur="500"/>
                                        <p:tgtEl>
                                          <p:spTgt spid="101"/>
                                        </p:tgtEl>
                                      </p:cBhvr>
                                    </p:animEffect>
                                  </p:childTnLst>
                                </p:cTn>
                              </p:par>
                            </p:childTnLst>
                          </p:cTn>
                        </p:par>
                        <p:par>
                          <p:cTn id="32" fill="hold">
                            <p:stCondLst>
                              <p:cond delay="405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fade">
                                      <p:cBhvr>
                                        <p:cTn id="38" dur="500"/>
                                        <p:tgtEl>
                                          <p:spTgt spid="95"/>
                                        </p:tgtEl>
                                      </p:cBhvr>
                                    </p:animEffect>
                                  </p:childTnLst>
                                </p:cTn>
                              </p:par>
                            </p:childTnLst>
                          </p:cTn>
                        </p:par>
                        <p:par>
                          <p:cTn id="39" fill="hold">
                            <p:stCondLst>
                              <p:cond delay="4550"/>
                            </p:stCondLst>
                            <p:childTnLst>
                              <p:par>
                                <p:cTn id="40" presetID="22" presetClass="entr" presetSubtype="8" fill="hold" grpId="0" nodeType="afterEffect">
                                  <p:stCondLst>
                                    <p:cond delay="0"/>
                                  </p:stCondLst>
                                  <p:childTnLst>
                                    <p:set>
                                      <p:cBhvr>
                                        <p:cTn id="41" dur="1" fill="hold">
                                          <p:stCondLst>
                                            <p:cond delay="0"/>
                                          </p:stCondLst>
                                        </p:cTn>
                                        <p:tgtEl>
                                          <p:spTgt spid="118">
                                            <p:txEl>
                                              <p:pRg st="0" end="0"/>
                                            </p:txEl>
                                          </p:spTgt>
                                        </p:tgtEl>
                                        <p:attrNameLst>
                                          <p:attrName>style.visibility</p:attrName>
                                        </p:attrNameLst>
                                      </p:cBhvr>
                                      <p:to>
                                        <p:strVal val="visible"/>
                                      </p:to>
                                    </p:set>
                                    <p:animEffect transition="in" filter="wipe(left)">
                                      <p:cBhvr>
                                        <p:cTn id="42" dur="500"/>
                                        <p:tgtEl>
                                          <p:spTgt spid="118">
                                            <p:txEl>
                                              <p:pRg st="0" end="0"/>
                                            </p:txEl>
                                          </p:spTgt>
                                        </p:tgtEl>
                                      </p:cBhvr>
                                    </p:animEffect>
                                  </p:childTnLst>
                                </p:cTn>
                              </p:par>
                            </p:childTnLst>
                          </p:cTn>
                        </p:par>
                        <p:par>
                          <p:cTn id="43" fill="hold">
                            <p:stCondLst>
                              <p:cond delay="5050"/>
                            </p:stCondLst>
                            <p:childTnLst>
                              <p:par>
                                <p:cTn id="44" presetID="10" presetClass="entr" presetSubtype="0" fill="hold" grpId="0" nodeType="afterEffect">
                                  <p:stCondLst>
                                    <p:cond delay="0"/>
                                  </p:stCondLst>
                                  <p:childTnLst>
                                    <p:set>
                                      <p:cBhvr>
                                        <p:cTn id="45" dur="1" fill="hold">
                                          <p:stCondLst>
                                            <p:cond delay="0"/>
                                          </p:stCondLst>
                                        </p:cTn>
                                        <p:tgtEl>
                                          <p:spTgt spid="117">
                                            <p:txEl>
                                              <p:pRg st="0" end="0"/>
                                            </p:txEl>
                                          </p:spTgt>
                                        </p:tgtEl>
                                        <p:attrNameLst>
                                          <p:attrName>style.visibility</p:attrName>
                                        </p:attrNameLst>
                                      </p:cBhvr>
                                      <p:to>
                                        <p:strVal val="visible"/>
                                      </p:to>
                                    </p:set>
                                    <p:animEffect transition="in" filter="fade">
                                      <p:cBhvr>
                                        <p:cTn id="46" dur="500"/>
                                        <p:tgtEl>
                                          <p:spTgt spid="117">
                                            <p:txEl>
                                              <p:pRg st="0" end="0"/>
                                            </p:txEl>
                                          </p:spTgt>
                                        </p:tgtEl>
                                      </p:cBhvr>
                                    </p:animEffect>
                                  </p:childTnLst>
                                </p:cTn>
                              </p:par>
                            </p:childTnLst>
                          </p:cTn>
                        </p:par>
                        <p:par>
                          <p:cTn id="47" fill="hold">
                            <p:stCondLst>
                              <p:cond delay="5550"/>
                            </p:stCondLst>
                            <p:childTnLst>
                              <p:par>
                                <p:cTn id="48" presetID="22" presetClass="entr" presetSubtype="1" fill="hold" nodeType="afterEffect">
                                  <p:stCondLst>
                                    <p:cond delay="0"/>
                                  </p:stCondLst>
                                  <p:childTnLst>
                                    <p:set>
                                      <p:cBhvr>
                                        <p:cTn id="49" dur="1" fill="hold">
                                          <p:stCondLst>
                                            <p:cond delay="0"/>
                                          </p:stCondLst>
                                        </p:cTn>
                                        <p:tgtEl>
                                          <p:spTgt spid="102"/>
                                        </p:tgtEl>
                                        <p:attrNameLst>
                                          <p:attrName>style.visibility</p:attrName>
                                        </p:attrNameLst>
                                      </p:cBhvr>
                                      <p:to>
                                        <p:strVal val="visible"/>
                                      </p:to>
                                    </p:set>
                                    <p:animEffect transition="in" filter="wipe(up)">
                                      <p:cBhvr>
                                        <p:cTn id="50" dur="500"/>
                                        <p:tgtEl>
                                          <p:spTgt spid="102"/>
                                        </p:tgtEl>
                                      </p:cBhvr>
                                    </p:animEffect>
                                  </p:childTnLst>
                                </p:cTn>
                              </p:par>
                            </p:childTnLst>
                          </p:cTn>
                        </p:par>
                        <p:par>
                          <p:cTn id="51" fill="hold">
                            <p:stCondLst>
                              <p:cond delay="6050"/>
                            </p:stCondLst>
                            <p:childTnLst>
                              <p:par>
                                <p:cTn id="52" presetID="10"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fade">
                                      <p:cBhvr>
                                        <p:cTn id="57" dur="500"/>
                                        <p:tgtEl>
                                          <p:spTgt spid="96"/>
                                        </p:tgtEl>
                                      </p:cBhvr>
                                    </p:animEffect>
                                  </p:childTnLst>
                                </p:cTn>
                              </p:par>
                            </p:childTnLst>
                          </p:cTn>
                        </p:par>
                        <p:par>
                          <p:cTn id="58" fill="hold">
                            <p:stCondLst>
                              <p:cond delay="6550"/>
                            </p:stCondLst>
                            <p:childTnLst>
                              <p:par>
                                <p:cTn id="59" presetID="22" presetClass="entr" presetSubtype="8" fill="hold" grpId="0" nodeType="afterEffect">
                                  <p:stCondLst>
                                    <p:cond delay="0"/>
                                  </p:stCondLst>
                                  <p:childTnLst>
                                    <p:set>
                                      <p:cBhvr>
                                        <p:cTn id="60" dur="1" fill="hold">
                                          <p:stCondLst>
                                            <p:cond delay="0"/>
                                          </p:stCondLst>
                                        </p:cTn>
                                        <p:tgtEl>
                                          <p:spTgt spid="120">
                                            <p:txEl>
                                              <p:pRg st="0" end="0"/>
                                            </p:txEl>
                                          </p:spTgt>
                                        </p:tgtEl>
                                        <p:attrNameLst>
                                          <p:attrName>style.visibility</p:attrName>
                                        </p:attrNameLst>
                                      </p:cBhvr>
                                      <p:to>
                                        <p:strVal val="visible"/>
                                      </p:to>
                                    </p:set>
                                    <p:animEffect transition="in" filter="wipe(left)">
                                      <p:cBhvr>
                                        <p:cTn id="61" dur="500"/>
                                        <p:tgtEl>
                                          <p:spTgt spid="120">
                                            <p:txEl>
                                              <p:pRg st="0" end="0"/>
                                            </p:txEl>
                                          </p:spTgt>
                                        </p:tgtEl>
                                      </p:cBhvr>
                                    </p:animEffect>
                                  </p:childTnLst>
                                </p:cTn>
                              </p:par>
                            </p:childTnLst>
                          </p:cTn>
                        </p:par>
                        <p:par>
                          <p:cTn id="62" fill="hold">
                            <p:stCondLst>
                              <p:cond delay="7050"/>
                            </p:stCondLst>
                            <p:childTnLst>
                              <p:par>
                                <p:cTn id="63" presetID="10" presetClass="entr" presetSubtype="0" fill="hold" grpId="0" nodeType="afterEffect">
                                  <p:stCondLst>
                                    <p:cond delay="0"/>
                                  </p:stCondLst>
                                  <p:childTnLst>
                                    <p:set>
                                      <p:cBhvr>
                                        <p:cTn id="64" dur="1" fill="hold">
                                          <p:stCondLst>
                                            <p:cond delay="0"/>
                                          </p:stCondLst>
                                        </p:cTn>
                                        <p:tgtEl>
                                          <p:spTgt spid="119">
                                            <p:txEl>
                                              <p:pRg st="0" end="0"/>
                                            </p:txEl>
                                          </p:spTgt>
                                        </p:tgtEl>
                                        <p:attrNameLst>
                                          <p:attrName>style.visibility</p:attrName>
                                        </p:attrNameLst>
                                      </p:cBhvr>
                                      <p:to>
                                        <p:strVal val="visible"/>
                                      </p:to>
                                    </p:set>
                                    <p:animEffect transition="in" filter="fade">
                                      <p:cBhvr>
                                        <p:cTn id="65" dur="500"/>
                                        <p:tgtEl>
                                          <p:spTgt spid="119">
                                            <p:txEl>
                                              <p:pRg st="0" end="0"/>
                                            </p:txEl>
                                          </p:spTgt>
                                        </p:tgtEl>
                                      </p:cBhvr>
                                    </p:animEffect>
                                  </p:childTnLst>
                                </p:cTn>
                              </p:par>
                            </p:childTnLst>
                          </p:cTn>
                        </p:par>
                        <p:par>
                          <p:cTn id="66" fill="hold">
                            <p:stCondLst>
                              <p:cond delay="7550"/>
                            </p:stCondLst>
                            <p:childTnLst>
                              <p:par>
                                <p:cTn id="67" presetID="22" presetClass="entr" presetSubtype="1" fill="hold" nodeType="afterEffect">
                                  <p:stCondLst>
                                    <p:cond delay="0"/>
                                  </p:stCondLst>
                                  <p:childTnLst>
                                    <p:set>
                                      <p:cBhvr>
                                        <p:cTn id="68" dur="1" fill="hold">
                                          <p:stCondLst>
                                            <p:cond delay="0"/>
                                          </p:stCondLst>
                                        </p:cTn>
                                        <p:tgtEl>
                                          <p:spTgt spid="109"/>
                                        </p:tgtEl>
                                        <p:attrNameLst>
                                          <p:attrName>style.visibility</p:attrName>
                                        </p:attrNameLst>
                                      </p:cBhvr>
                                      <p:to>
                                        <p:strVal val="visible"/>
                                      </p:to>
                                    </p:set>
                                    <p:animEffect transition="in" filter="wipe(up)">
                                      <p:cBhvr>
                                        <p:cTn id="6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127" grpId="0"/>
      <p:bldP spid="132" grpId="0">
        <p:tmplLst>
          <p:tmpl>
            <p:tnLst>
              <p:par>
                <p:cTn presetID="10" presetClass="entr" presetSubtype="0" fill="hold" nodeType="afterEffect">
                  <p:stCondLst>
                    <p:cond delay="0"/>
                  </p:stCondLst>
                  <p:childTnLst>
                    <p:set>
                      <p:cBhvr>
                        <p:cTn dur="1" fill="hold">
                          <p:stCondLst>
                            <p:cond delay="0"/>
                          </p:stCondLst>
                        </p:cTn>
                        <p:tgtEl>
                          <p:spTgt spid="132"/>
                        </p:tgtEl>
                        <p:attrNameLst>
                          <p:attrName>style.visibility</p:attrName>
                        </p:attrNameLst>
                      </p:cBhvr>
                      <p:to>
                        <p:strVal val="visible"/>
                      </p:to>
                    </p:set>
                    <p:animEffect transition="in" filter="fade">
                      <p:cBhvr>
                        <p:cTn dur="500"/>
                        <p:tgtEl>
                          <p:spTgt spid="132"/>
                        </p:tgtEl>
                      </p:cBhvr>
                    </p:animEffect>
                  </p:childTnLst>
                </p:cTn>
              </p:par>
            </p:tnLst>
          </p:tmpl>
        </p:tmplLst>
      </p:bldP>
      <p:bldP spid="21" grpId="0" animBg="1">
        <p:tmplLst>
          <p:tmpl>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meline midd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22" name="Straight Connector 21"/>
          <p:cNvCxnSpPr>
            <a:endCxn id="94" idx="0"/>
          </p:cNvCxnSpPr>
          <p:nvPr userDrawn="1"/>
        </p:nvCxnSpPr>
        <p:spPr>
          <a:xfrm>
            <a:off x="9144000" y="0"/>
            <a:ext cx="0" cy="267076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96" idx="4"/>
          </p:cNvCxnSpPr>
          <p:nvPr userDrawn="1"/>
        </p:nvCxnSpPr>
        <p:spPr>
          <a:xfrm flipV="1">
            <a:off x="9144000" y="7626096"/>
            <a:ext cx="0" cy="265931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7"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8"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9"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878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3">
                                            <p:txEl>
                                              <p:pRg st="0" end="0"/>
                                            </p:txEl>
                                          </p:spTgt>
                                        </p:tgtEl>
                                        <p:attrNameLst>
                                          <p:attrName>style.visibility</p:attrName>
                                        </p:attrNameLst>
                                      </p:cBhvr>
                                      <p:to>
                                        <p:strVal val="visible"/>
                                      </p:to>
                                    </p:set>
                                    <p:animEffect transition="in" filter="wipe(left)">
                                      <p:cBhvr>
                                        <p:cTn id="14" dur="500"/>
                                        <p:tgtEl>
                                          <p:spTgt spid="1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2">
                                            <p:txEl>
                                              <p:pRg st="0" end="0"/>
                                            </p:txEl>
                                          </p:spTgt>
                                        </p:tgtEl>
                                        <p:attrNameLst>
                                          <p:attrName>style.visibility</p:attrName>
                                        </p:attrNameLst>
                                      </p:cBhvr>
                                      <p:to>
                                        <p:strVal val="visible"/>
                                      </p:to>
                                    </p:set>
                                    <p:animEffect transition="in" filter="fade">
                                      <p:cBhvr>
                                        <p:cTn id="18" dur="500"/>
                                        <p:tgtEl>
                                          <p:spTgt spid="112">
                                            <p:txEl>
                                              <p:pRg st="0" end="0"/>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up)">
                                      <p:cBhvr>
                                        <p:cTn id="22" dur="500"/>
                                        <p:tgtEl>
                                          <p:spTgt spid="10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18">
                                            <p:txEl>
                                              <p:pRg st="0" end="0"/>
                                            </p:txEl>
                                          </p:spTgt>
                                        </p:tgtEl>
                                        <p:attrNameLst>
                                          <p:attrName>style.visibility</p:attrName>
                                        </p:attrNameLst>
                                      </p:cBhvr>
                                      <p:to>
                                        <p:strVal val="visible"/>
                                      </p:to>
                                    </p:set>
                                    <p:animEffect transition="in" filter="wipe(left)">
                                      <p:cBhvr>
                                        <p:cTn id="33" dur="500"/>
                                        <p:tgtEl>
                                          <p:spTgt spid="118">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17">
                                            <p:txEl>
                                              <p:pRg st="0" end="0"/>
                                            </p:txEl>
                                          </p:spTgt>
                                        </p:tgtEl>
                                        <p:attrNameLst>
                                          <p:attrName>style.visibility</p:attrName>
                                        </p:attrNameLst>
                                      </p:cBhvr>
                                      <p:to>
                                        <p:strVal val="visible"/>
                                      </p:to>
                                    </p:set>
                                    <p:animEffect transition="in" filter="fade">
                                      <p:cBhvr>
                                        <p:cTn id="37" dur="500"/>
                                        <p:tgtEl>
                                          <p:spTgt spid="117">
                                            <p:txEl>
                                              <p:pRg st="0" end="0"/>
                                            </p:txEl>
                                          </p:spTgt>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20">
                                            <p:txEl>
                                              <p:pRg st="0" end="0"/>
                                            </p:txEl>
                                          </p:spTgt>
                                        </p:tgtEl>
                                        <p:attrNameLst>
                                          <p:attrName>style.visibility</p:attrName>
                                        </p:attrNameLst>
                                      </p:cBhvr>
                                      <p:to>
                                        <p:strVal val="visible"/>
                                      </p:to>
                                    </p:set>
                                    <p:animEffect transition="in" filter="wipe(left)">
                                      <p:cBhvr>
                                        <p:cTn id="52" dur="500"/>
                                        <p:tgtEl>
                                          <p:spTgt spid="1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19">
                                            <p:txEl>
                                              <p:pRg st="0" end="0"/>
                                            </p:txEl>
                                          </p:spTgt>
                                        </p:tgtEl>
                                        <p:attrNameLst>
                                          <p:attrName>style.visibility</p:attrName>
                                        </p:attrNameLst>
                                      </p:cBhvr>
                                      <p:to>
                                        <p:strVal val="visible"/>
                                      </p:to>
                                    </p:set>
                                    <p:animEffect transition="in" filter="fade">
                                      <p:cBhvr>
                                        <p:cTn id="56" dur="500"/>
                                        <p:tgtEl>
                                          <p:spTgt spid="119">
                                            <p:txEl>
                                              <p:pRg st="0" end="0"/>
                                            </p:txEl>
                                          </p:spTgt>
                                        </p:tgtEl>
                                      </p:cBhvr>
                                    </p:animEffect>
                                  </p:childTnLst>
                                </p:cTn>
                              </p:par>
                            </p:childTnLst>
                          </p:cTn>
                        </p:par>
                        <p:par>
                          <p:cTn id="57" fill="hold">
                            <p:stCondLst>
                              <p:cond delay="5500"/>
                            </p:stCondLst>
                            <p:childTnLst>
                              <p:par>
                                <p:cTn id="58" presetID="22" presetClass="entr" presetSubtype="1"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27" grpId="0" animBg="1">
        <p:tmplLst>
          <p:tmpl>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meline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3"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124"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125"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1"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a:endCxn id="94" idx="0"/>
          </p:cNvCxnSpPr>
          <p:nvPr userDrawn="1"/>
        </p:nvCxnSpPr>
        <p:spPr>
          <a:xfrm>
            <a:off x="9144000" y="0"/>
            <a:ext cx="0" cy="267076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79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3">
                                            <p:txEl>
                                              <p:pRg st="0" end="0"/>
                                            </p:txEl>
                                          </p:spTgt>
                                        </p:tgtEl>
                                        <p:attrNameLst>
                                          <p:attrName>style.visibility</p:attrName>
                                        </p:attrNameLst>
                                      </p:cBhvr>
                                      <p:to>
                                        <p:strVal val="visible"/>
                                      </p:to>
                                    </p:set>
                                    <p:animEffect transition="in" filter="wipe(left)">
                                      <p:cBhvr>
                                        <p:cTn id="14" dur="500"/>
                                        <p:tgtEl>
                                          <p:spTgt spid="1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2">
                                            <p:txEl>
                                              <p:pRg st="0" end="0"/>
                                            </p:txEl>
                                          </p:spTgt>
                                        </p:tgtEl>
                                        <p:attrNameLst>
                                          <p:attrName>style.visibility</p:attrName>
                                        </p:attrNameLst>
                                      </p:cBhvr>
                                      <p:to>
                                        <p:strVal val="visible"/>
                                      </p:to>
                                    </p:set>
                                    <p:animEffect transition="in" filter="fade">
                                      <p:cBhvr>
                                        <p:cTn id="18" dur="500"/>
                                        <p:tgtEl>
                                          <p:spTgt spid="112">
                                            <p:txEl>
                                              <p:pRg st="0" end="0"/>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up)">
                                      <p:cBhvr>
                                        <p:cTn id="22" dur="500"/>
                                        <p:tgtEl>
                                          <p:spTgt spid="10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animEffect transition="in" filter="fade">
                                      <p:cBhvr>
                                        <p:cTn id="26" dur="500"/>
                                        <p:tgtEl>
                                          <p:spTgt spid="1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18">
                                            <p:txEl>
                                              <p:pRg st="0" end="0"/>
                                            </p:txEl>
                                          </p:spTgt>
                                        </p:tgtEl>
                                        <p:attrNameLst>
                                          <p:attrName>style.visibility</p:attrName>
                                        </p:attrNameLst>
                                      </p:cBhvr>
                                      <p:to>
                                        <p:strVal val="visible"/>
                                      </p:to>
                                    </p:set>
                                    <p:animEffect transition="in" filter="wipe(left)">
                                      <p:cBhvr>
                                        <p:cTn id="33" dur="500"/>
                                        <p:tgtEl>
                                          <p:spTgt spid="118">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17">
                                            <p:txEl>
                                              <p:pRg st="0" end="0"/>
                                            </p:txEl>
                                          </p:spTgt>
                                        </p:tgtEl>
                                        <p:attrNameLst>
                                          <p:attrName>style.visibility</p:attrName>
                                        </p:attrNameLst>
                                      </p:cBhvr>
                                      <p:to>
                                        <p:strVal val="visible"/>
                                      </p:to>
                                    </p:set>
                                    <p:animEffect transition="in" filter="fade">
                                      <p:cBhvr>
                                        <p:cTn id="37" dur="500"/>
                                        <p:tgtEl>
                                          <p:spTgt spid="117">
                                            <p:txEl>
                                              <p:pRg st="0" end="0"/>
                                            </p:txEl>
                                          </p:spTgt>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25"/>
                                        </p:tgtEl>
                                        <p:attrNameLst>
                                          <p:attrName>style.visibility</p:attrName>
                                        </p:attrNameLst>
                                      </p:cBhvr>
                                      <p:to>
                                        <p:strVal val="visible"/>
                                      </p:to>
                                    </p:set>
                                    <p:animEffect transition="in" filter="fade">
                                      <p:cBhvr>
                                        <p:cTn id="45" dur="500"/>
                                        <p:tgtEl>
                                          <p:spTgt spid="1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20">
                                            <p:txEl>
                                              <p:pRg st="0" end="0"/>
                                            </p:txEl>
                                          </p:spTgt>
                                        </p:tgtEl>
                                        <p:attrNameLst>
                                          <p:attrName>style.visibility</p:attrName>
                                        </p:attrNameLst>
                                      </p:cBhvr>
                                      <p:to>
                                        <p:strVal val="visible"/>
                                      </p:to>
                                    </p:set>
                                    <p:animEffect transition="in" filter="wipe(left)">
                                      <p:cBhvr>
                                        <p:cTn id="52" dur="500"/>
                                        <p:tgtEl>
                                          <p:spTgt spid="1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19">
                                            <p:txEl>
                                              <p:pRg st="0" end="0"/>
                                            </p:txEl>
                                          </p:spTgt>
                                        </p:tgtEl>
                                        <p:attrNameLst>
                                          <p:attrName>style.visibility</p:attrName>
                                        </p:attrNameLst>
                                      </p:cBhvr>
                                      <p:to>
                                        <p:strVal val="visible"/>
                                      </p:to>
                                    </p:set>
                                    <p:animEffect transition="in" filter="fade">
                                      <p:cBhvr>
                                        <p:cTn id="56" dur="500"/>
                                        <p:tgtEl>
                                          <p:spTgt spid="119">
                                            <p:txEl>
                                              <p:pRg st="0" end="0"/>
                                            </p:txEl>
                                          </p:spTgt>
                                        </p:tgtEl>
                                      </p:cBhvr>
                                    </p:animEffect>
                                  </p:childTnLst>
                                </p:cTn>
                              </p:par>
                            </p:childTnLst>
                          </p:cTn>
                        </p:par>
                        <p:par>
                          <p:cTn id="57" fill="hold">
                            <p:stCondLst>
                              <p:cond delay="5500"/>
                            </p:stCondLst>
                            <p:childTnLst>
                              <p:par>
                                <p:cTn id="58" presetID="2" presetClass="entr" presetSubtype="1" decel="100000" fill="hold" grpId="0" nodeType="afterEffect">
                                  <p:stCondLst>
                                    <p:cond delay="0"/>
                                  </p:stCondLst>
                                  <p:iterate type="wd">
                                    <p:tmPct val="10000"/>
                                  </p:iterate>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1000" fill="hold"/>
                                        <p:tgtEl>
                                          <p:spTgt spid="21"/>
                                        </p:tgtEl>
                                        <p:attrNameLst>
                                          <p:attrName>ppt_x</p:attrName>
                                        </p:attrNameLst>
                                      </p:cBhvr>
                                      <p:tavLst>
                                        <p:tav tm="0">
                                          <p:val>
                                            <p:strVal val="#ppt_x"/>
                                          </p:val>
                                        </p:tav>
                                        <p:tav tm="100000">
                                          <p:val>
                                            <p:strVal val="#ppt_x"/>
                                          </p:val>
                                        </p:tav>
                                      </p:tavLst>
                                    </p:anim>
                                    <p:anim calcmode="lin" valueType="num">
                                      <p:cBhvr additive="base">
                                        <p:cTn id="61"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123" grpId="0" animBg="1">
        <p:tmplLst>
          <p:tmpl>
            <p:tnLst>
              <p:par>
                <p:cTn presetID="10" presetClass="entr" presetSubtype="0" fill="hold" nodeType="afterEffect">
                  <p:stCondLst>
                    <p:cond delay="0"/>
                  </p:stCondLst>
                  <p:childTnLst>
                    <p:set>
                      <p:cBhvr>
                        <p:cTn dur="1" fill="hold">
                          <p:stCondLst>
                            <p:cond delay="0"/>
                          </p:stCondLst>
                        </p:cTn>
                        <p:tgtEl>
                          <p:spTgt spid="123"/>
                        </p:tgtEl>
                        <p:attrNameLst>
                          <p:attrName>style.visibility</p:attrName>
                        </p:attrNameLst>
                      </p:cBhvr>
                      <p:to>
                        <p:strVal val="visible"/>
                      </p:to>
                    </p:set>
                    <p:animEffect transition="in" filter="fade">
                      <p:cBhvr>
                        <p:cTn dur="500"/>
                        <p:tgtEl>
                          <p:spTgt spid="123"/>
                        </p:tgtEl>
                      </p:cBhvr>
                    </p:animEffect>
                  </p:childTnLst>
                </p:cTn>
              </p:par>
            </p:tnLst>
          </p:tmpl>
        </p:tmplLst>
      </p:bldP>
      <p:bldP spid="124" grpId="0" animBg="1">
        <p:tmplLst>
          <p:tmpl>
            <p:tnLst>
              <p:par>
                <p:cTn presetID="10" presetClass="entr" presetSubtype="0" fill="hold" nodeType="afterEffect">
                  <p:stCondLst>
                    <p:cond delay="0"/>
                  </p:stCondLst>
                  <p:childTnLst>
                    <p:set>
                      <p:cBhvr>
                        <p:cTn dur="1" fill="hold">
                          <p:stCondLst>
                            <p:cond delay="0"/>
                          </p:stCondLst>
                        </p:cTn>
                        <p:tgtEl>
                          <p:spTgt spid="124"/>
                        </p:tgtEl>
                        <p:attrNameLst>
                          <p:attrName>style.visibility</p:attrName>
                        </p:attrNameLst>
                      </p:cBhvr>
                      <p:to>
                        <p:strVal val="visible"/>
                      </p:to>
                    </p:set>
                    <p:animEffect transition="in" filter="fade">
                      <p:cBhvr>
                        <p:cTn dur="500"/>
                        <p:tgtEl>
                          <p:spTgt spid="124"/>
                        </p:tgtEl>
                      </p:cBhvr>
                    </p:animEffect>
                  </p:childTnLst>
                </p:cTn>
              </p:par>
            </p:tnLst>
          </p:tmpl>
        </p:tmplLst>
      </p:bldP>
      <p:bldP spid="125" grpId="0" animBg="1">
        <p:tmplLst>
          <p:tmpl>
            <p:tnLst>
              <p:par>
                <p:cTn presetID="10" presetClass="entr" presetSubtype="0" fill="hold" nodeType="afterEffect">
                  <p:stCondLst>
                    <p:cond delay="0"/>
                  </p:stCondLst>
                  <p:childTnLst>
                    <p:set>
                      <p:cBhvr>
                        <p:cTn dur="1" fill="hold">
                          <p:stCondLst>
                            <p:cond delay="0"/>
                          </p:stCondLst>
                        </p:cTn>
                        <p:tgtEl>
                          <p:spTgt spid="125"/>
                        </p:tgtEl>
                        <p:attrNameLst>
                          <p:attrName>style.visibility</p:attrName>
                        </p:attrNameLst>
                      </p:cBhvr>
                      <p:to>
                        <p:strVal val="visible"/>
                      </p:to>
                    </p:set>
                    <p:animEffect transition="in" filter="fade">
                      <p:cBhvr>
                        <p:cTn dur="500"/>
                        <p:tgtEl>
                          <p:spTgt spid="125"/>
                        </p:tgtEl>
                      </p:cBhvr>
                    </p:animEffect>
                  </p:childTnLst>
                </p:cTn>
              </p:par>
            </p:tnLst>
          </p:tmpl>
        </p:tmplLst>
      </p:bldP>
      <p:bldP spid="21"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6924854" y="7424748"/>
            <a:ext cx="1052493" cy="1052493"/>
            <a:chOff x="9144000" y="1433513"/>
            <a:chExt cx="1408161" cy="1408161"/>
          </a:xfrm>
        </p:grpSpPr>
        <p:sp>
          <p:nvSpPr>
            <p:cNvPr id="6" name="Rectangle 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Text Placeholder 5"/>
          <p:cNvSpPr>
            <a:spLocks noGrp="1"/>
          </p:cNvSpPr>
          <p:nvPr>
            <p:ph type="body" sz="quarter" idx="15" hasCustomPrompt="1"/>
          </p:nvPr>
        </p:nvSpPr>
        <p:spPr>
          <a:xfrm>
            <a:off x="7088619" y="749582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cxnSp>
        <p:nvCxnSpPr>
          <p:cNvPr id="9" name="Straight Connector 8"/>
          <p:cNvCxnSpPr/>
          <p:nvPr userDrawn="1"/>
        </p:nvCxnSpPr>
        <p:spPr>
          <a:xfrm>
            <a:off x="0" y="8877368"/>
            <a:ext cx="6515100" cy="945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6515100" y="7015163"/>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6515100" y="7015163"/>
            <a:ext cx="1872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V="1">
            <a:off x="8387100" y="5143501"/>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8387100" y="5143501"/>
            <a:ext cx="1872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10275765" y="3270250"/>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0275765" y="3270250"/>
            <a:ext cx="801223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a:xfrm>
            <a:off x="8796854" y="5553086"/>
            <a:ext cx="1052493" cy="1052493"/>
            <a:chOff x="9144000" y="1433513"/>
            <a:chExt cx="1408161" cy="1408161"/>
          </a:xfrm>
        </p:grpSpPr>
        <p:sp>
          <p:nvSpPr>
            <p:cNvPr id="27" name="Rectangle 2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Rectangle 2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Text Placeholder 5"/>
          <p:cNvSpPr>
            <a:spLocks noGrp="1"/>
          </p:cNvSpPr>
          <p:nvPr userDrawn="1">
            <p:ph type="body" sz="quarter" idx="16" hasCustomPrompt="1"/>
          </p:nvPr>
        </p:nvSpPr>
        <p:spPr>
          <a:xfrm>
            <a:off x="8960619" y="5624167"/>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grpSp>
        <p:nvGrpSpPr>
          <p:cNvPr id="32" name="Group 31"/>
          <p:cNvGrpSpPr/>
          <p:nvPr userDrawn="1"/>
        </p:nvGrpSpPr>
        <p:grpSpPr>
          <a:xfrm>
            <a:off x="10685519" y="3679835"/>
            <a:ext cx="1052493" cy="1052493"/>
            <a:chOff x="9144000" y="1433513"/>
            <a:chExt cx="1408161" cy="1408161"/>
          </a:xfrm>
        </p:grpSpPr>
        <p:sp>
          <p:nvSpPr>
            <p:cNvPr id="33" name="Rectangle 32"/>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Rectangle 33"/>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Text Placeholder 5"/>
          <p:cNvSpPr>
            <a:spLocks noGrp="1"/>
          </p:cNvSpPr>
          <p:nvPr userDrawn="1">
            <p:ph type="body" sz="quarter" idx="17" hasCustomPrompt="1"/>
          </p:nvPr>
        </p:nvSpPr>
        <p:spPr>
          <a:xfrm>
            <a:off x="10849284" y="3750916"/>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9" name="Text Placeholder 5"/>
          <p:cNvSpPr>
            <a:spLocks noGrp="1"/>
          </p:cNvSpPr>
          <p:nvPr>
            <p:ph type="body" sz="quarter" idx="12" hasCustomPrompt="1"/>
          </p:nvPr>
        </p:nvSpPr>
        <p:spPr>
          <a:xfrm>
            <a:off x="8189178" y="7396544"/>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0" name="Text Placeholder 5"/>
          <p:cNvSpPr>
            <a:spLocks noGrp="1"/>
          </p:cNvSpPr>
          <p:nvPr>
            <p:ph type="body" sz="quarter" idx="14" hasCustomPrompt="1"/>
          </p:nvPr>
        </p:nvSpPr>
        <p:spPr>
          <a:xfrm>
            <a:off x="1943100" y="7630714"/>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1" name="Text Placeholder 5"/>
          <p:cNvSpPr>
            <a:spLocks noGrp="1"/>
          </p:cNvSpPr>
          <p:nvPr>
            <p:ph type="body" sz="quarter" idx="18" hasCustomPrompt="1"/>
          </p:nvPr>
        </p:nvSpPr>
        <p:spPr>
          <a:xfrm>
            <a:off x="3824499" y="5769282"/>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2" name="Text Placeholder 5"/>
          <p:cNvSpPr>
            <a:spLocks noGrp="1"/>
          </p:cNvSpPr>
          <p:nvPr>
            <p:ph type="body" sz="quarter" idx="19" hasCustomPrompt="1"/>
          </p:nvPr>
        </p:nvSpPr>
        <p:spPr>
          <a:xfrm>
            <a:off x="5727490" y="3893782"/>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3" name="Text Placeholder 5"/>
          <p:cNvSpPr>
            <a:spLocks noGrp="1"/>
          </p:cNvSpPr>
          <p:nvPr>
            <p:ph type="body" sz="quarter" idx="20" hasCustomPrompt="1"/>
          </p:nvPr>
        </p:nvSpPr>
        <p:spPr>
          <a:xfrm>
            <a:off x="10064721" y="5518987"/>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5" name="Text Placeholder 5"/>
          <p:cNvSpPr>
            <a:spLocks noGrp="1"/>
          </p:cNvSpPr>
          <p:nvPr>
            <p:ph type="body" sz="quarter" idx="21" hasCustomPrompt="1"/>
          </p:nvPr>
        </p:nvSpPr>
        <p:spPr>
          <a:xfrm>
            <a:off x="11970971" y="3645736"/>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36"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61311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8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par>
                          <p:cTn id="17" fill="hold">
                            <p:stCondLst>
                              <p:cond delay="2050"/>
                            </p:stCondLst>
                            <p:childTnLst>
                              <p:par>
                                <p:cTn id="18" presetID="2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250"/>
                                        <p:tgtEl>
                                          <p:spTgt spid="12"/>
                                        </p:tgtEl>
                                      </p:cBhvr>
                                    </p:animEffect>
                                  </p:childTnLst>
                                </p:cTn>
                              </p:par>
                            </p:childTnLst>
                          </p:cTn>
                        </p:par>
                        <p:par>
                          <p:cTn id="21" fill="hold">
                            <p:stCondLst>
                              <p:cond delay="23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50"/>
                                        <p:tgtEl>
                                          <p:spTgt spid="15"/>
                                        </p:tgtEl>
                                      </p:cBhvr>
                                    </p:animEffect>
                                  </p:childTnLst>
                                </p:cTn>
                              </p:par>
                            </p:childTnLst>
                          </p:cTn>
                        </p:par>
                        <p:par>
                          <p:cTn id="25" fill="hold">
                            <p:stCondLst>
                              <p:cond delay="2550"/>
                            </p:stCondLst>
                            <p:childTnLst>
                              <p:par>
                                <p:cTn id="26" presetID="2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250"/>
                                        <p:tgtEl>
                                          <p:spTgt spid="20"/>
                                        </p:tgtEl>
                                      </p:cBhvr>
                                    </p:animEffect>
                                  </p:childTnLst>
                                </p:cTn>
                              </p:par>
                            </p:childTnLst>
                          </p:cTn>
                        </p:par>
                        <p:par>
                          <p:cTn id="29" fill="hold">
                            <p:stCondLst>
                              <p:cond delay="2800"/>
                            </p:stCondLst>
                            <p:childTnLst>
                              <p:par>
                                <p:cTn id="30" presetID="22" presetClass="entr" presetSubtype="8"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250"/>
                                        <p:tgtEl>
                                          <p:spTgt spid="21"/>
                                        </p:tgtEl>
                                      </p:cBhvr>
                                    </p:animEffect>
                                  </p:childTnLst>
                                </p:cTn>
                              </p:par>
                            </p:childTnLst>
                          </p:cTn>
                        </p:par>
                        <p:par>
                          <p:cTn id="33" fill="hold">
                            <p:stCondLst>
                              <p:cond delay="3050"/>
                            </p:stCondLst>
                            <p:childTnLst>
                              <p:par>
                                <p:cTn id="34" presetID="22" presetClass="entr" presetSubtype="4"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250"/>
                                        <p:tgtEl>
                                          <p:spTgt spid="23"/>
                                        </p:tgtEl>
                                      </p:cBhvr>
                                    </p:animEffect>
                                  </p:childTnLst>
                                </p:cTn>
                              </p:par>
                            </p:childTnLst>
                          </p:cTn>
                        </p:par>
                        <p:par>
                          <p:cTn id="37" fill="hold">
                            <p:stCondLst>
                              <p:cond delay="3300"/>
                            </p:stCondLst>
                            <p:childTnLst>
                              <p:par>
                                <p:cTn id="38" presetID="22" presetClass="entr" presetSubtype="8"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250"/>
                                        <p:tgtEl>
                                          <p:spTgt spid="24"/>
                                        </p:tgtEl>
                                      </p:cBhvr>
                                    </p:animEffect>
                                  </p:childTnLst>
                                </p:cTn>
                              </p:par>
                            </p:childTnLst>
                          </p:cTn>
                        </p:par>
                        <p:par>
                          <p:cTn id="41" fill="hold">
                            <p:stCondLst>
                              <p:cond delay="3550"/>
                            </p:stCondLst>
                            <p:childTnLst>
                              <p:par>
                                <p:cTn id="42" presetID="10" presetClass="entr" presetSubtype="0" fill="hold" nodeType="afterEffect">
                                  <p:stCondLst>
                                    <p:cond delay="25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par>
                          <p:cTn id="48" fill="hold">
                            <p:stCondLst>
                              <p:cond delay="4300"/>
                            </p:stCondLst>
                            <p:childTnLst>
                              <p:par>
                                <p:cTn id="49" presetID="22" presetClass="entr" presetSubtype="2" fill="hold" grpId="0" nodeType="afterEffect">
                                  <p:stCondLst>
                                    <p:cond delay="0"/>
                                  </p:stCondLst>
                                  <p:childTnLst>
                                    <p:set>
                                      <p:cBhvr>
                                        <p:cTn id="50" dur="1" fill="hold">
                                          <p:stCondLst>
                                            <p:cond delay="0"/>
                                          </p:stCondLst>
                                        </p:cTn>
                                        <p:tgtEl>
                                          <p:spTgt spid="40">
                                            <p:txEl>
                                              <p:pRg st="0" end="0"/>
                                            </p:txEl>
                                          </p:spTgt>
                                        </p:tgtEl>
                                        <p:attrNameLst>
                                          <p:attrName>style.visibility</p:attrName>
                                        </p:attrNameLst>
                                      </p:cBhvr>
                                      <p:to>
                                        <p:strVal val="visible"/>
                                      </p:to>
                                    </p:set>
                                    <p:animEffect transition="in" filter="wipe(right)">
                                      <p:cBhvr>
                                        <p:cTn id="51" dur="500"/>
                                        <p:tgtEl>
                                          <p:spTgt spid="40">
                                            <p:txEl>
                                              <p:pRg st="0" end="0"/>
                                            </p:txEl>
                                          </p:spTgt>
                                        </p:tgtEl>
                                      </p:cBhvr>
                                    </p:animEffect>
                                  </p:childTnLst>
                                </p:cTn>
                              </p:par>
                            </p:childTnLst>
                          </p:cTn>
                        </p:par>
                        <p:par>
                          <p:cTn id="52" fill="hold">
                            <p:stCondLst>
                              <p:cond delay="4800"/>
                            </p:stCondLst>
                            <p:childTnLst>
                              <p:par>
                                <p:cTn id="53" presetID="10" presetClass="entr" presetSubtype="0" fill="hold" grpId="0" nodeType="afterEffect">
                                  <p:stCondLst>
                                    <p:cond delay="0"/>
                                  </p:stCondLst>
                                  <p:childTnLst>
                                    <p:set>
                                      <p:cBhvr>
                                        <p:cTn id="54" dur="1" fill="hold">
                                          <p:stCondLst>
                                            <p:cond delay="0"/>
                                          </p:stCondLst>
                                        </p:cTn>
                                        <p:tgtEl>
                                          <p:spTgt spid="39">
                                            <p:txEl>
                                              <p:pRg st="0" end="0"/>
                                            </p:txEl>
                                          </p:spTgt>
                                        </p:tgtEl>
                                        <p:attrNameLst>
                                          <p:attrName>style.visibility</p:attrName>
                                        </p:attrNameLst>
                                      </p:cBhvr>
                                      <p:to>
                                        <p:strVal val="visible"/>
                                      </p:to>
                                    </p:set>
                                    <p:animEffect transition="in" filter="fade">
                                      <p:cBhvr>
                                        <p:cTn id="55" dur="500"/>
                                        <p:tgtEl>
                                          <p:spTgt spid="39">
                                            <p:txEl>
                                              <p:pRg st="0" end="0"/>
                                            </p:txEl>
                                          </p:spTgt>
                                        </p:tgtEl>
                                      </p:cBhvr>
                                    </p:animEffect>
                                  </p:childTnLst>
                                </p:cTn>
                              </p:par>
                            </p:childTnLst>
                          </p:cTn>
                        </p:par>
                        <p:par>
                          <p:cTn id="56" fill="hold">
                            <p:stCondLst>
                              <p:cond delay="5300"/>
                            </p:stCondLst>
                            <p:childTnLst>
                              <p:par>
                                <p:cTn id="57" presetID="10" presetClass="entr" presetSubtype="0" fill="hold" nodeType="afterEffect">
                                  <p:stCondLst>
                                    <p:cond delay="25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29">
                                            <p:txEl>
                                              <p:pRg st="0" end="0"/>
                                            </p:txEl>
                                          </p:spTgt>
                                        </p:tgtEl>
                                        <p:attrNameLst>
                                          <p:attrName>style.visibility</p:attrName>
                                        </p:attrNameLst>
                                      </p:cBhvr>
                                      <p:to>
                                        <p:strVal val="visible"/>
                                      </p:to>
                                    </p:set>
                                    <p:animEffect transition="in" filter="fade">
                                      <p:cBhvr>
                                        <p:cTn id="62" dur="500"/>
                                        <p:tgtEl>
                                          <p:spTgt spid="29">
                                            <p:txEl>
                                              <p:pRg st="0" end="0"/>
                                            </p:txEl>
                                          </p:spTgt>
                                        </p:tgtEl>
                                      </p:cBhvr>
                                    </p:animEffect>
                                  </p:childTnLst>
                                </p:cTn>
                              </p:par>
                            </p:childTnLst>
                          </p:cTn>
                        </p:par>
                        <p:par>
                          <p:cTn id="63" fill="hold">
                            <p:stCondLst>
                              <p:cond delay="6050"/>
                            </p:stCondLst>
                            <p:childTnLst>
                              <p:par>
                                <p:cTn id="64" presetID="22" presetClass="entr" presetSubtype="2" fill="hold" grpId="0" nodeType="afterEffect">
                                  <p:stCondLst>
                                    <p:cond delay="0"/>
                                  </p:stCondLst>
                                  <p:childTnLst>
                                    <p:set>
                                      <p:cBhvr>
                                        <p:cTn id="65" dur="1" fill="hold">
                                          <p:stCondLst>
                                            <p:cond delay="0"/>
                                          </p:stCondLst>
                                        </p:cTn>
                                        <p:tgtEl>
                                          <p:spTgt spid="41">
                                            <p:txEl>
                                              <p:pRg st="0" end="0"/>
                                            </p:txEl>
                                          </p:spTgt>
                                        </p:tgtEl>
                                        <p:attrNameLst>
                                          <p:attrName>style.visibility</p:attrName>
                                        </p:attrNameLst>
                                      </p:cBhvr>
                                      <p:to>
                                        <p:strVal val="visible"/>
                                      </p:to>
                                    </p:set>
                                    <p:animEffect transition="in" filter="wipe(right)">
                                      <p:cBhvr>
                                        <p:cTn id="66" dur="500"/>
                                        <p:tgtEl>
                                          <p:spTgt spid="41">
                                            <p:txEl>
                                              <p:pRg st="0" end="0"/>
                                            </p:txEl>
                                          </p:spTgt>
                                        </p:tgtEl>
                                      </p:cBhvr>
                                    </p:animEffect>
                                  </p:childTnLst>
                                </p:cTn>
                              </p:par>
                            </p:childTnLst>
                          </p:cTn>
                        </p:par>
                        <p:par>
                          <p:cTn id="67" fill="hold">
                            <p:stCondLst>
                              <p:cond delay="6550"/>
                            </p:stCondLst>
                            <p:childTnLst>
                              <p:par>
                                <p:cTn id="68" presetID="10" presetClass="entr" presetSubtype="0"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fade">
                                      <p:cBhvr>
                                        <p:cTn id="70" dur="500"/>
                                        <p:tgtEl>
                                          <p:spTgt spid="43">
                                            <p:txEl>
                                              <p:pRg st="0" end="0"/>
                                            </p:txEl>
                                          </p:spTgt>
                                        </p:tgtEl>
                                      </p:cBhvr>
                                    </p:animEffect>
                                  </p:childTnLst>
                                </p:cTn>
                              </p:par>
                            </p:childTnLst>
                          </p:cTn>
                        </p:par>
                        <p:par>
                          <p:cTn id="71" fill="hold">
                            <p:stCondLst>
                              <p:cond delay="7050"/>
                            </p:stCondLst>
                            <p:childTnLst>
                              <p:par>
                                <p:cTn id="72" presetID="10" presetClass="entr" presetSubtype="0" fill="hold" nodeType="afterEffect">
                                  <p:stCondLst>
                                    <p:cond delay="25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5">
                                            <p:txEl>
                                              <p:pRg st="0" end="0"/>
                                            </p:txEl>
                                          </p:spTgt>
                                        </p:tgtEl>
                                        <p:attrNameLst>
                                          <p:attrName>style.visibility</p:attrName>
                                        </p:attrNameLst>
                                      </p:cBhvr>
                                      <p:to>
                                        <p:strVal val="visible"/>
                                      </p:to>
                                    </p:set>
                                    <p:animEffect transition="in" filter="fade">
                                      <p:cBhvr>
                                        <p:cTn id="77" dur="500"/>
                                        <p:tgtEl>
                                          <p:spTgt spid="35">
                                            <p:txEl>
                                              <p:pRg st="0" end="0"/>
                                            </p:txEl>
                                          </p:spTgt>
                                        </p:tgtEl>
                                      </p:cBhvr>
                                    </p:animEffect>
                                  </p:childTnLst>
                                </p:cTn>
                              </p:par>
                            </p:childTnLst>
                          </p:cTn>
                        </p:par>
                        <p:par>
                          <p:cTn id="78" fill="hold">
                            <p:stCondLst>
                              <p:cond delay="7800"/>
                            </p:stCondLst>
                            <p:childTnLst>
                              <p:par>
                                <p:cTn id="79" presetID="22" presetClass="entr" presetSubtype="2" fill="hold" grpId="0" nodeType="afterEffect">
                                  <p:stCondLst>
                                    <p:cond delay="0"/>
                                  </p:stCondLst>
                                  <p:childTnLst>
                                    <p:set>
                                      <p:cBhvr>
                                        <p:cTn id="80" dur="1" fill="hold">
                                          <p:stCondLst>
                                            <p:cond delay="0"/>
                                          </p:stCondLst>
                                        </p:cTn>
                                        <p:tgtEl>
                                          <p:spTgt spid="42">
                                            <p:txEl>
                                              <p:pRg st="0" end="0"/>
                                            </p:txEl>
                                          </p:spTgt>
                                        </p:tgtEl>
                                        <p:attrNameLst>
                                          <p:attrName>style.visibility</p:attrName>
                                        </p:attrNameLst>
                                      </p:cBhvr>
                                      <p:to>
                                        <p:strVal val="visible"/>
                                      </p:to>
                                    </p:set>
                                    <p:animEffect transition="in" filter="wipe(right)">
                                      <p:cBhvr>
                                        <p:cTn id="81" dur="500"/>
                                        <p:tgtEl>
                                          <p:spTgt spid="42">
                                            <p:txEl>
                                              <p:pRg st="0" end="0"/>
                                            </p:txEl>
                                          </p:spTgt>
                                        </p:tgtEl>
                                      </p:cBhvr>
                                    </p:animEffect>
                                  </p:childTnLst>
                                </p:cTn>
                              </p:par>
                            </p:childTnLst>
                          </p:cTn>
                        </p:par>
                        <p:par>
                          <p:cTn id="82" fill="hold">
                            <p:stCondLst>
                              <p:cond delay="8300"/>
                            </p:stCondLst>
                            <p:childTnLst>
                              <p:par>
                                <p:cTn id="83" presetID="10" presetClass="entr" presetSubtype="0" fill="hold" grpId="0" nodeType="afterEffect">
                                  <p:stCondLst>
                                    <p:cond delay="0"/>
                                  </p:stCondLst>
                                  <p:childTnLst>
                                    <p:set>
                                      <p:cBhvr>
                                        <p:cTn id="84" dur="1" fill="hold">
                                          <p:stCondLst>
                                            <p:cond delay="0"/>
                                          </p:stCondLst>
                                        </p:cTn>
                                        <p:tgtEl>
                                          <p:spTgt spid="45">
                                            <p:txEl>
                                              <p:pRg st="0" end="0"/>
                                            </p:txEl>
                                          </p:spTgt>
                                        </p:tgtEl>
                                        <p:attrNameLst>
                                          <p:attrName>style.visibility</p:attrName>
                                        </p:attrNameLst>
                                      </p:cBhvr>
                                      <p:to>
                                        <p:strVal val="visible"/>
                                      </p:to>
                                    </p:set>
                                    <p:animEffect transition="in" filter="fade">
                                      <p:cBhvr>
                                        <p:cTn id="85"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22" presetClass="entr" presetSubtype="2"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right)">
                      <p:cBhvr>
                        <p:cTn dur="500"/>
                        <p:tgtEl>
                          <p:spTgt spid="40"/>
                        </p:tgtEl>
                      </p:cBhvr>
                    </p:animEffect>
                  </p:childTnLst>
                </p:cTn>
              </p:par>
            </p:tnLst>
          </p:tmpl>
        </p:tmplLst>
      </p:bldP>
      <p:bldP spid="41" grpId="0" build="p">
        <p:tmplLst>
          <p:tmpl lvl="1">
            <p:tnLst>
              <p:par>
                <p:cTn presetID="22" presetClass="entr" presetSubtype="2"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right)">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31" grpId="0"/>
      <p:bldP spid="36" grpId="0">
        <p:tmplLst>
          <p:tmpl>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hone whit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0" name="Group 19"/>
          <p:cNvGrpSpPr/>
          <p:nvPr userDrawn="1"/>
        </p:nvGrpSpPr>
        <p:grpSpPr>
          <a:xfrm>
            <a:off x="3544795" y="1398587"/>
            <a:ext cx="3583080" cy="7478781"/>
            <a:chOff x="2791402" y="1050114"/>
            <a:chExt cx="3909098" cy="8159261"/>
          </a:xfrm>
        </p:grpSpPr>
        <p:sp>
          <p:nvSpPr>
            <p:cNvPr id="7" name="Rectangle 6"/>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Rectangle 5"/>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Rounded Corners 12"/>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Oval 10"/>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Picture Placeholder 6"/>
          <p:cNvSpPr>
            <a:spLocks noGrp="1"/>
          </p:cNvSpPr>
          <p:nvPr>
            <p:ph type="pic" sz="quarter" idx="15"/>
          </p:nvPr>
        </p:nvSpPr>
        <p:spPr>
          <a:xfrm>
            <a:off x="3848989" y="2440002"/>
            <a:ext cx="3018145" cy="538096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32" name="Straight Connector 3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9732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right)">
                                      <p:cBhvr>
                                        <p:cTn id="14" dur="500"/>
                                        <p:tgtEl>
                                          <p:spTgt spid="3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1000" fill="hold"/>
                                        <p:tgtEl>
                                          <p:spTgt spid="31"/>
                                        </p:tgtEl>
                                        <p:attrNameLst>
                                          <p:attrName>ppt_x</p:attrName>
                                        </p:attrNameLst>
                                      </p:cBhvr>
                                      <p:tavLst>
                                        <p:tav tm="0">
                                          <p:val>
                                            <p:strVal val="#ppt_x"/>
                                          </p:val>
                                        </p:tav>
                                        <p:tav tm="100000">
                                          <p:val>
                                            <p:strVal val="#ppt_x"/>
                                          </p:val>
                                        </p:tav>
                                      </p:tavLst>
                                    </p:anim>
                                    <p:anim calcmode="lin" valueType="num">
                                      <p:cBhvr additive="base">
                                        <p:cTn id="18" dur="1000" fill="hold"/>
                                        <p:tgtEl>
                                          <p:spTgt spid="3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3" grpId="0">
        <p:tmplLst>
          <p:tmpl>
            <p:tnLst>
              <p:par>
                <p:cTn presetID="10" presetClass="entr" presetSubtype="0"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hone whit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5" name="Group 24"/>
          <p:cNvGrpSpPr/>
          <p:nvPr userDrawn="1"/>
        </p:nvGrpSpPr>
        <p:grpSpPr>
          <a:xfrm>
            <a:off x="1887889" y="1398589"/>
            <a:ext cx="5331279" cy="8886825"/>
            <a:chOff x="1887889" y="1398589"/>
            <a:chExt cx="5331279" cy="8886825"/>
          </a:xfrm>
        </p:grpSpPr>
        <p:sp>
          <p:nvSpPr>
            <p:cNvPr id="6" name="Rectangle 5"/>
            <p:cNvSpPr/>
            <p:nvPr userDrawn="1"/>
          </p:nvSpPr>
          <p:spPr>
            <a:xfrm>
              <a:off x="1887889" y="394160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1887889" y="290887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userDrawn="1"/>
          </p:nvSpPr>
          <p:spPr>
            <a:xfrm>
              <a:off x="1943100" y="1398589"/>
              <a:ext cx="5276068" cy="8886825"/>
            </a:xfrm>
            <a:custGeom>
              <a:avLst/>
              <a:gdLst>
                <a:gd name="connsiteX0" fmla="*/ 706677 w 5276068"/>
                <a:gd name="connsiteY0" fmla="*/ 0 h 8886825"/>
                <a:gd name="connsiteX1" fmla="*/ 4569391 w 5276068"/>
                <a:gd name="connsiteY1" fmla="*/ 0 h 8886825"/>
                <a:gd name="connsiteX2" fmla="*/ 5276068 w 5276068"/>
                <a:gd name="connsiteY2" fmla="*/ 706677 h 8886825"/>
                <a:gd name="connsiteX3" fmla="*/ 5276068 w 5276068"/>
                <a:gd name="connsiteY3" fmla="*/ 8886825 h 8886825"/>
                <a:gd name="connsiteX4" fmla="*/ 0 w 5276068"/>
                <a:gd name="connsiteY4" fmla="*/ 8886825 h 8886825"/>
                <a:gd name="connsiteX5" fmla="*/ 0 w 5276068"/>
                <a:gd name="connsiteY5" fmla="*/ 706677 h 8886825"/>
                <a:gd name="connsiteX6" fmla="*/ 706677 w 5276068"/>
                <a:gd name="connsiteY6" fmla="*/ 0 h 888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068" h="8886825">
                  <a:moveTo>
                    <a:pt x="706677" y="0"/>
                  </a:moveTo>
                  <a:lnTo>
                    <a:pt x="4569391" y="0"/>
                  </a:lnTo>
                  <a:cubicBezTo>
                    <a:pt x="4959678" y="0"/>
                    <a:pt x="5276068" y="316390"/>
                    <a:pt x="5276068" y="706677"/>
                  </a:cubicBezTo>
                  <a:lnTo>
                    <a:pt x="5276068" y="8886825"/>
                  </a:lnTo>
                  <a:lnTo>
                    <a:pt x="0" y="8886825"/>
                  </a:lnTo>
                  <a:lnTo>
                    <a:pt x="0" y="706677"/>
                  </a:lnTo>
                  <a:cubicBezTo>
                    <a:pt x="0" y="316390"/>
                    <a:pt x="316390" y="0"/>
                    <a:pt x="706677" y="0"/>
                  </a:cubicBezTo>
                  <a:close/>
                </a:path>
              </a:pathLst>
            </a:cu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6" name="Freeform: Shape 15"/>
            <p:cNvSpPr/>
            <p:nvPr userDrawn="1"/>
          </p:nvSpPr>
          <p:spPr>
            <a:xfrm>
              <a:off x="2312158" y="2908877"/>
              <a:ext cx="4537952" cy="7376536"/>
            </a:xfrm>
            <a:custGeom>
              <a:avLst/>
              <a:gdLst>
                <a:gd name="connsiteX0" fmla="*/ 63531 w 4537952"/>
                <a:gd name="connsiteY0" fmla="*/ 0 h 7376536"/>
                <a:gd name="connsiteX1" fmla="*/ 4474421 w 4537952"/>
                <a:gd name="connsiteY1" fmla="*/ 0 h 7376536"/>
                <a:gd name="connsiteX2" fmla="*/ 4537952 w 4537952"/>
                <a:gd name="connsiteY2" fmla="*/ 63531 h 7376536"/>
                <a:gd name="connsiteX3" fmla="*/ 4537952 w 4537952"/>
                <a:gd name="connsiteY3" fmla="*/ 7376536 h 7376536"/>
                <a:gd name="connsiteX4" fmla="*/ 0 w 4537952"/>
                <a:gd name="connsiteY4" fmla="*/ 7376536 h 7376536"/>
                <a:gd name="connsiteX5" fmla="*/ 0 w 4537952"/>
                <a:gd name="connsiteY5" fmla="*/ 63531 h 7376536"/>
                <a:gd name="connsiteX6" fmla="*/ 63531 w 4537952"/>
                <a:gd name="connsiteY6" fmla="*/ 0 h 737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7952" h="7376536">
                  <a:moveTo>
                    <a:pt x="63531" y="0"/>
                  </a:moveTo>
                  <a:lnTo>
                    <a:pt x="4474421" y="0"/>
                  </a:lnTo>
                  <a:cubicBezTo>
                    <a:pt x="4509508" y="0"/>
                    <a:pt x="4537952" y="28444"/>
                    <a:pt x="4537952" y="63531"/>
                  </a:cubicBezTo>
                  <a:lnTo>
                    <a:pt x="4537952" y="7376536"/>
                  </a:lnTo>
                  <a:lnTo>
                    <a:pt x="0" y="7376536"/>
                  </a:lnTo>
                  <a:lnTo>
                    <a:pt x="0" y="63531"/>
                  </a:lnTo>
                  <a:cubicBezTo>
                    <a:pt x="0" y="28444"/>
                    <a:pt x="28444" y="0"/>
                    <a:pt x="63531" y="0"/>
                  </a:cubicBezTo>
                  <a:close/>
                </a:path>
              </a:pathLst>
            </a:cu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Oval 9"/>
            <p:cNvSpPr/>
            <p:nvPr userDrawn="1"/>
          </p:nvSpPr>
          <p:spPr>
            <a:xfrm>
              <a:off x="4011886" y="2276809"/>
              <a:ext cx="129703" cy="1297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Rounded Corners 10"/>
            <p:cNvSpPr/>
            <p:nvPr userDrawn="1"/>
          </p:nvSpPr>
          <p:spPr>
            <a:xfrm flipV="1">
              <a:off x="4271035" y="2286638"/>
              <a:ext cx="879346" cy="110582"/>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90302" y="1839164"/>
              <a:ext cx="181664" cy="181664"/>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Picture Placeholder 6"/>
          <p:cNvSpPr>
            <a:spLocks noGrp="1"/>
          </p:cNvSpPr>
          <p:nvPr>
            <p:ph type="pic" sz="quarter" idx="15"/>
          </p:nvPr>
        </p:nvSpPr>
        <p:spPr>
          <a:xfrm>
            <a:off x="2342584" y="2947197"/>
            <a:ext cx="4500000" cy="733821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1728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hone black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0" name="Group 19"/>
          <p:cNvGrpSpPr/>
          <p:nvPr userDrawn="1"/>
        </p:nvGrpSpPr>
        <p:grpSpPr>
          <a:xfrm>
            <a:off x="3544795" y="1398587"/>
            <a:ext cx="3583080" cy="7478781"/>
            <a:chOff x="2791402" y="1050114"/>
            <a:chExt cx="3909098" cy="8159261"/>
          </a:xfrm>
        </p:grpSpPr>
        <p:sp>
          <p:nvSpPr>
            <p:cNvPr id="7" name="Rectangle 6"/>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Rectangle 5"/>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Rounded Corners 12"/>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4348798" y="1694059"/>
              <a:ext cx="95103" cy="951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flipV="1">
              <a:off x="4538816" y="1701266"/>
              <a:ext cx="644770" cy="8108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Oval 10"/>
            <p:cNvSpPr/>
            <p:nvPr userDrawn="1"/>
          </p:nvSpPr>
          <p:spPr>
            <a:xfrm>
              <a:off x="4699591" y="1373161"/>
              <a:ext cx="133203" cy="1332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20522" y="8297836"/>
              <a:ext cx="691341" cy="6913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Picture Placeholder 6"/>
          <p:cNvSpPr>
            <a:spLocks noGrp="1"/>
          </p:cNvSpPr>
          <p:nvPr>
            <p:ph type="pic" sz="quarter" idx="15"/>
          </p:nvPr>
        </p:nvSpPr>
        <p:spPr>
          <a:xfrm>
            <a:off x="3848989" y="2440002"/>
            <a:ext cx="3018145" cy="538096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7" name="Straight Connector 16"/>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461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right)">
                                      <p:cBhvr>
                                        <p:cTn id="14" dur="500"/>
                                        <p:tgtEl>
                                          <p:spTgt spid="17"/>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1000" fill="hold"/>
                                        <p:tgtEl>
                                          <p:spTgt spid="16"/>
                                        </p:tgtEl>
                                        <p:attrNameLst>
                                          <p:attrName>ppt_x</p:attrName>
                                        </p:attrNameLst>
                                      </p:cBhvr>
                                      <p:tavLst>
                                        <p:tav tm="0">
                                          <p:val>
                                            <p:strVal val="#ppt_x"/>
                                          </p:val>
                                        </p:tav>
                                        <p:tav tm="100000">
                                          <p:val>
                                            <p:strVal val="#ppt_x"/>
                                          </p:val>
                                        </p:tav>
                                      </p:tavLst>
                                    </p:anim>
                                    <p:anim calcmode="lin" valueType="num">
                                      <p:cBhvr additive="base">
                                        <p:cTn id="18" dur="10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6" grpId="0"/>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ne black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5" name="Group 24"/>
          <p:cNvGrpSpPr/>
          <p:nvPr userDrawn="1"/>
        </p:nvGrpSpPr>
        <p:grpSpPr>
          <a:xfrm>
            <a:off x="1887889" y="1398589"/>
            <a:ext cx="5331279" cy="8886825"/>
            <a:chOff x="1887889" y="1398589"/>
            <a:chExt cx="5331279" cy="8886825"/>
          </a:xfrm>
        </p:grpSpPr>
        <p:sp>
          <p:nvSpPr>
            <p:cNvPr id="6" name="Rectangle 5"/>
            <p:cNvSpPr/>
            <p:nvPr userDrawn="1"/>
          </p:nvSpPr>
          <p:spPr>
            <a:xfrm>
              <a:off x="1887889" y="394160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1887889" y="290887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userDrawn="1"/>
          </p:nvSpPr>
          <p:spPr>
            <a:xfrm>
              <a:off x="1943100" y="1398589"/>
              <a:ext cx="5276068" cy="8886825"/>
            </a:xfrm>
            <a:custGeom>
              <a:avLst/>
              <a:gdLst>
                <a:gd name="connsiteX0" fmla="*/ 706677 w 5276068"/>
                <a:gd name="connsiteY0" fmla="*/ 0 h 8886825"/>
                <a:gd name="connsiteX1" fmla="*/ 4569391 w 5276068"/>
                <a:gd name="connsiteY1" fmla="*/ 0 h 8886825"/>
                <a:gd name="connsiteX2" fmla="*/ 5276068 w 5276068"/>
                <a:gd name="connsiteY2" fmla="*/ 706677 h 8886825"/>
                <a:gd name="connsiteX3" fmla="*/ 5276068 w 5276068"/>
                <a:gd name="connsiteY3" fmla="*/ 8886825 h 8886825"/>
                <a:gd name="connsiteX4" fmla="*/ 0 w 5276068"/>
                <a:gd name="connsiteY4" fmla="*/ 8886825 h 8886825"/>
                <a:gd name="connsiteX5" fmla="*/ 0 w 5276068"/>
                <a:gd name="connsiteY5" fmla="*/ 706677 h 8886825"/>
                <a:gd name="connsiteX6" fmla="*/ 706677 w 5276068"/>
                <a:gd name="connsiteY6" fmla="*/ 0 h 888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068" h="8886825">
                  <a:moveTo>
                    <a:pt x="706677" y="0"/>
                  </a:moveTo>
                  <a:lnTo>
                    <a:pt x="4569391" y="0"/>
                  </a:lnTo>
                  <a:cubicBezTo>
                    <a:pt x="4959678" y="0"/>
                    <a:pt x="5276068" y="316390"/>
                    <a:pt x="5276068" y="706677"/>
                  </a:cubicBezTo>
                  <a:lnTo>
                    <a:pt x="5276068" y="8886825"/>
                  </a:lnTo>
                  <a:lnTo>
                    <a:pt x="0" y="8886825"/>
                  </a:lnTo>
                  <a:lnTo>
                    <a:pt x="0" y="706677"/>
                  </a:lnTo>
                  <a:cubicBezTo>
                    <a:pt x="0" y="316390"/>
                    <a:pt x="316390" y="0"/>
                    <a:pt x="706677" y="0"/>
                  </a:cubicBezTo>
                  <a:close/>
                </a:path>
              </a:pathLst>
            </a:cu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6" name="Freeform: Shape 15"/>
            <p:cNvSpPr/>
            <p:nvPr userDrawn="1"/>
          </p:nvSpPr>
          <p:spPr>
            <a:xfrm>
              <a:off x="2312158" y="2908877"/>
              <a:ext cx="4537952" cy="7376536"/>
            </a:xfrm>
            <a:custGeom>
              <a:avLst/>
              <a:gdLst>
                <a:gd name="connsiteX0" fmla="*/ 63531 w 4537952"/>
                <a:gd name="connsiteY0" fmla="*/ 0 h 7376536"/>
                <a:gd name="connsiteX1" fmla="*/ 4474421 w 4537952"/>
                <a:gd name="connsiteY1" fmla="*/ 0 h 7376536"/>
                <a:gd name="connsiteX2" fmla="*/ 4537952 w 4537952"/>
                <a:gd name="connsiteY2" fmla="*/ 63531 h 7376536"/>
                <a:gd name="connsiteX3" fmla="*/ 4537952 w 4537952"/>
                <a:gd name="connsiteY3" fmla="*/ 7376536 h 7376536"/>
                <a:gd name="connsiteX4" fmla="*/ 0 w 4537952"/>
                <a:gd name="connsiteY4" fmla="*/ 7376536 h 7376536"/>
                <a:gd name="connsiteX5" fmla="*/ 0 w 4537952"/>
                <a:gd name="connsiteY5" fmla="*/ 63531 h 7376536"/>
                <a:gd name="connsiteX6" fmla="*/ 63531 w 4537952"/>
                <a:gd name="connsiteY6" fmla="*/ 0 h 737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7952" h="7376536">
                  <a:moveTo>
                    <a:pt x="63531" y="0"/>
                  </a:moveTo>
                  <a:lnTo>
                    <a:pt x="4474421" y="0"/>
                  </a:lnTo>
                  <a:cubicBezTo>
                    <a:pt x="4509508" y="0"/>
                    <a:pt x="4537952" y="28444"/>
                    <a:pt x="4537952" y="63531"/>
                  </a:cubicBezTo>
                  <a:lnTo>
                    <a:pt x="4537952" y="7376536"/>
                  </a:lnTo>
                  <a:lnTo>
                    <a:pt x="0" y="7376536"/>
                  </a:lnTo>
                  <a:lnTo>
                    <a:pt x="0" y="63531"/>
                  </a:lnTo>
                  <a:cubicBezTo>
                    <a:pt x="0" y="28444"/>
                    <a:pt x="28444" y="0"/>
                    <a:pt x="63531" y="0"/>
                  </a:cubicBezTo>
                  <a:close/>
                </a:path>
              </a:pathLst>
            </a:cu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Oval 9"/>
            <p:cNvSpPr/>
            <p:nvPr userDrawn="1"/>
          </p:nvSpPr>
          <p:spPr>
            <a:xfrm>
              <a:off x="4011886" y="2276809"/>
              <a:ext cx="129703" cy="1297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Rounded Corners 10"/>
            <p:cNvSpPr/>
            <p:nvPr userDrawn="1"/>
          </p:nvSpPr>
          <p:spPr>
            <a:xfrm flipV="1">
              <a:off x="4271035" y="2286638"/>
              <a:ext cx="879346" cy="1105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90302" y="1839164"/>
              <a:ext cx="181664" cy="1816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Picture Placeholder 6"/>
          <p:cNvSpPr>
            <a:spLocks noGrp="1"/>
          </p:cNvSpPr>
          <p:nvPr>
            <p:ph type="pic" sz="quarter" idx="15"/>
          </p:nvPr>
        </p:nvSpPr>
        <p:spPr>
          <a:xfrm>
            <a:off x="2342584" y="2947197"/>
            <a:ext cx="4500000" cy="733821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56453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956324" y="1418560"/>
            <a:ext cx="5261219" cy="7468265"/>
            <a:chOff x="3004457" y="476891"/>
            <a:chExt cx="5937704" cy="8428531"/>
          </a:xfrm>
        </p:grpSpPr>
        <p:sp>
          <p:nvSpPr>
            <p:cNvPr id="6" name="Rectangle: Rounded Corners 5"/>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Oval 6"/>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8" name="Oval 7"/>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9" name="Rectangle: Rounded Corners 8"/>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itle 1"/>
          <p:cNvSpPr>
            <a:spLocks noGrp="1"/>
          </p:cNvSpPr>
          <p:nvPr>
            <p:ph type="title" hasCustomPrompt="1"/>
          </p:nvPr>
        </p:nvSpPr>
        <p:spPr>
          <a:xfrm>
            <a:off x="8915204" y="2104573"/>
            <a:ext cx="7431650" cy="294243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1" name="Straight Connector 10"/>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Picture Placeholder 6"/>
          <p:cNvSpPr>
            <a:spLocks noGrp="1"/>
          </p:cNvSpPr>
          <p:nvPr>
            <p:ph type="pic" sz="quarter" idx="15"/>
          </p:nvPr>
        </p:nvSpPr>
        <p:spPr>
          <a:xfrm>
            <a:off x="2306240"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26984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500"/>
                                        <p:tgtEl>
                                          <p:spTgt spid="11"/>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000" fill="hold"/>
                                        <p:tgtEl>
                                          <p:spTgt spid="10"/>
                                        </p:tgtEl>
                                        <p:attrNameLst>
                                          <p:attrName>ppt_x</p:attrName>
                                        </p:attrNameLst>
                                      </p:cBhvr>
                                      <p:tavLst>
                                        <p:tav tm="0">
                                          <p:val>
                                            <p:strVal val="#ppt_x"/>
                                          </p:val>
                                        </p:tav>
                                        <p:tav tm="100000">
                                          <p:val>
                                            <p:strVal val="#ppt_x"/>
                                          </p:val>
                                        </p:tav>
                                      </p:tavLst>
                                    </p:anim>
                                    <p:anim calcmode="lin" valueType="num">
                                      <p:cBhvr additive="base">
                                        <p:cTn id="18" dur="1000" fill="hold"/>
                                        <p:tgtEl>
                                          <p:spTgt spid="10"/>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349172"/>
            <a:ext cx="5854700" cy="2277311"/>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6" name="Straight Connector 5"/>
          <p:cNvCxnSpPr/>
          <p:nvPr userDrawn="1"/>
        </p:nvCxnSpPr>
        <p:spPr>
          <a:xfrm flipV="1">
            <a:off x="8039100" y="1"/>
            <a:ext cx="0" cy="5422899"/>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3"/>
          </p:nvPr>
        </p:nvSpPr>
        <p:spPr>
          <a:xfrm>
            <a:off x="8280400" y="2803525"/>
            <a:ext cx="10007600" cy="261937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2" hasCustomPrompt="1"/>
          </p:nvPr>
        </p:nvSpPr>
        <p:spPr>
          <a:xfrm>
            <a:off x="8191501" y="5655510"/>
            <a:ext cx="7073899" cy="2728077"/>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3108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ne and tablet 1">
    <p:spTree>
      <p:nvGrpSpPr>
        <p:cNvPr id="1" name=""/>
        <p:cNvGrpSpPr/>
        <p:nvPr/>
      </p:nvGrpSpPr>
      <p:grpSpPr>
        <a:xfrm>
          <a:off x="0" y="0"/>
          <a:ext cx="0" cy="0"/>
          <a:chOff x="0" y="0"/>
          <a:chExt cx="0" cy="0"/>
        </a:xfrm>
      </p:grpSpPr>
      <p:cxnSp>
        <p:nvCxnSpPr>
          <p:cNvPr id="32" name="Straight Connector 31"/>
          <p:cNvCxnSpPr/>
          <p:nvPr userDrawn="1"/>
        </p:nvCxnSpPr>
        <p:spPr>
          <a:xfrm>
            <a:off x="1517651" y="5141913"/>
            <a:ext cx="7182707"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15" name="Group 14"/>
          <p:cNvGrpSpPr/>
          <p:nvPr userDrawn="1"/>
        </p:nvGrpSpPr>
        <p:grpSpPr>
          <a:xfrm>
            <a:off x="11083681" y="1398588"/>
            <a:ext cx="5261219" cy="7468265"/>
            <a:chOff x="3004457" y="476891"/>
            <a:chExt cx="5937704" cy="8428531"/>
          </a:xfrm>
        </p:grpSpPr>
        <p:sp>
          <p:nvSpPr>
            <p:cNvPr id="16" name="Rectangle: Rounded Corners 15"/>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Oval 16"/>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18" name="Oval 17"/>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19" name="Rectangle: Rounded Corners 18"/>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Group 19"/>
          <p:cNvGrpSpPr/>
          <p:nvPr userDrawn="1"/>
        </p:nvGrpSpPr>
        <p:grpSpPr>
          <a:xfrm>
            <a:off x="8700358" y="3270250"/>
            <a:ext cx="2690898" cy="5616575"/>
            <a:chOff x="2791402" y="1050114"/>
            <a:chExt cx="3909098" cy="8159261"/>
          </a:xfrm>
        </p:grpSpPr>
        <p:sp>
          <p:nvSpPr>
            <p:cNvPr id="21" name="Rectangle 20"/>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21"/>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Rectangle: Rounded Corners 22"/>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Rectangle: Rounded Corners 23"/>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Oval 24"/>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ectangle: Rounded Corners 25"/>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Oval 26"/>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Oval 27"/>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3"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Picture Placeholder 6"/>
          <p:cNvSpPr>
            <a:spLocks noGrp="1"/>
          </p:cNvSpPr>
          <p:nvPr>
            <p:ph type="pic" sz="quarter" idx="15"/>
          </p:nvPr>
        </p:nvSpPr>
        <p:spPr>
          <a:xfrm>
            <a:off x="11445875"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6" name="Picture Placeholder 6"/>
          <p:cNvSpPr>
            <a:spLocks noGrp="1"/>
          </p:cNvSpPr>
          <p:nvPr>
            <p:ph type="pic" sz="quarter" idx="16"/>
          </p:nvPr>
        </p:nvSpPr>
        <p:spPr>
          <a:xfrm>
            <a:off x="8939982" y="4062573"/>
            <a:ext cx="2220143" cy="402761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2137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right)">
                                      <p:cBhvr>
                                        <p:cTn id="21" dur="500"/>
                                        <p:tgtEl>
                                          <p:spTgt spid="32"/>
                                        </p:tgtEl>
                                      </p:cBhvr>
                                    </p:animEffect>
                                  </p:childTnLst>
                                </p:cTn>
                              </p:par>
                              <p:par>
                                <p:cTn id="22" presetID="2" presetClass="entr" presetSubtype="1" decel="100000" fill="hold" grpId="0" nodeType="withEffect">
                                  <p:stCondLst>
                                    <p:cond delay="250"/>
                                  </p:stCondLst>
                                  <p:iterate type="wd">
                                    <p:tmPct val="10000"/>
                                  </p:iterate>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1000" fill="hold"/>
                                        <p:tgtEl>
                                          <p:spTgt spid="31"/>
                                        </p:tgtEl>
                                        <p:attrNameLst>
                                          <p:attrName>ppt_x</p:attrName>
                                        </p:attrNameLst>
                                      </p:cBhvr>
                                      <p:tavLst>
                                        <p:tav tm="0">
                                          <p:val>
                                            <p:strVal val="#ppt_x"/>
                                          </p:val>
                                        </p:tav>
                                        <p:tav tm="100000">
                                          <p:val>
                                            <p:strVal val="#ppt_x"/>
                                          </p:val>
                                        </p:tav>
                                      </p:tavLst>
                                    </p:anim>
                                    <p:anim calcmode="lin" valueType="num">
                                      <p:cBhvr additive="base">
                                        <p:cTn id="25" dur="1000" fill="hold"/>
                                        <p:tgtEl>
                                          <p:spTgt spid="31"/>
                                        </p:tgtEl>
                                        <p:attrNameLst>
                                          <p:attrName>ppt_y</p:attrName>
                                        </p:attrNameLst>
                                      </p:cBhvr>
                                      <p:tavLst>
                                        <p:tav tm="0">
                                          <p:val>
                                            <p:strVal val="0-#ppt_h/2"/>
                                          </p:val>
                                        </p:tav>
                                        <p:tav tm="100000">
                                          <p:val>
                                            <p:strVal val="#ppt_y"/>
                                          </p:val>
                                        </p:tav>
                                      </p:tavLst>
                                    </p:anim>
                                  </p:childTnLst>
                                </p:cTn>
                              </p:par>
                            </p:childTnLst>
                          </p:cTn>
                        </p:par>
                        <p:par>
                          <p:cTn id="26" fill="hold">
                            <p:stCondLst>
                              <p:cond delay="2550"/>
                            </p:stCondLst>
                            <p:childTnLst>
                              <p:par>
                                <p:cTn id="27" presetID="10" presetClass="entr" presetSubtype="0" fill="hold" grpId="0" nodeType="afterEffect">
                                  <p:stCondLst>
                                    <p:cond delay="25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tmplLst>
          <p:tmpl>
            <p:tnLst>
              <p:par>
                <p:cTn presetID="10" presetClass="entr" presetSubtype="0"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5" grpId="0" animBg="1"/>
      <p:bldP spid="36"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hone and tablet 2">
    <p:bg>
      <p:bgPr>
        <a:solidFill>
          <a:schemeClr val="tx1"/>
        </a:solidFill>
        <a:effectLst/>
      </p:bgPr>
    </p:bg>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6"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cxnSp>
        <p:nvCxnSpPr>
          <p:cNvPr id="42" name="Straight Connector 41"/>
          <p:cNvCxnSpPr/>
          <p:nvPr userDrawn="1"/>
        </p:nvCxnSpPr>
        <p:spPr>
          <a:xfrm>
            <a:off x="1517651" y="5141913"/>
            <a:ext cx="721057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p:cNvGrpSpPr/>
          <p:nvPr userDrawn="1"/>
        </p:nvGrpSpPr>
        <p:grpSpPr>
          <a:xfrm>
            <a:off x="11083681" y="1398588"/>
            <a:ext cx="5261219" cy="7468265"/>
            <a:chOff x="3004457" y="476891"/>
            <a:chExt cx="5937704" cy="8428531"/>
          </a:xfrm>
        </p:grpSpPr>
        <p:sp>
          <p:nvSpPr>
            <p:cNvPr id="44" name="Rectangle: Rounded Corners 43"/>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Oval 44"/>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46" name="Oval 45"/>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47" name="Rectangle: Rounded Corners 46"/>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Group 47"/>
          <p:cNvGrpSpPr/>
          <p:nvPr userDrawn="1"/>
        </p:nvGrpSpPr>
        <p:grpSpPr>
          <a:xfrm>
            <a:off x="8700358" y="3270250"/>
            <a:ext cx="2690898" cy="5616575"/>
            <a:chOff x="2791402" y="1050114"/>
            <a:chExt cx="3909098" cy="8159261"/>
          </a:xfrm>
        </p:grpSpPr>
        <p:sp>
          <p:nvSpPr>
            <p:cNvPr id="49" name="Rectangle 48"/>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Rectangle 49"/>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Rectangle: Rounded Corners 50"/>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Rectangle: Rounded Corners 51"/>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Oval 52"/>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Rectangle: Rounded Corners 53"/>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Oval 54"/>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Oval 55"/>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7" name="Title 1"/>
          <p:cNvSpPr>
            <a:spLocks noGrp="1"/>
          </p:cNvSpPr>
          <p:nvPr>
            <p:ph type="title" hasCustomPrompt="1"/>
          </p:nvPr>
        </p:nvSpPr>
        <p:spPr>
          <a:xfrm>
            <a:off x="1403351" y="1398589"/>
            <a:ext cx="51117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58"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Picture Placeholder 6"/>
          <p:cNvSpPr>
            <a:spLocks noGrp="1"/>
          </p:cNvSpPr>
          <p:nvPr>
            <p:ph type="pic" sz="quarter" idx="15"/>
          </p:nvPr>
        </p:nvSpPr>
        <p:spPr>
          <a:xfrm>
            <a:off x="11445875"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0" name="Picture Placeholder 6"/>
          <p:cNvSpPr>
            <a:spLocks noGrp="1"/>
          </p:cNvSpPr>
          <p:nvPr>
            <p:ph type="pic" sz="quarter" idx="16"/>
          </p:nvPr>
        </p:nvSpPr>
        <p:spPr>
          <a:xfrm>
            <a:off x="8939982" y="4062573"/>
            <a:ext cx="2220143" cy="402761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81626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right)">
                                      <p:cBhvr>
                                        <p:cTn id="21" dur="500"/>
                                        <p:tgtEl>
                                          <p:spTgt spid="42"/>
                                        </p:tgtEl>
                                      </p:cBhvr>
                                    </p:animEffect>
                                  </p:childTnLst>
                                </p:cTn>
                              </p:par>
                              <p:par>
                                <p:cTn id="22" presetID="2" presetClass="entr" presetSubtype="1" decel="100000" fill="hold" grpId="0" nodeType="withEffect">
                                  <p:stCondLst>
                                    <p:cond delay="250"/>
                                  </p:stCondLst>
                                  <p:iterate type="wd">
                                    <p:tmPct val="10000"/>
                                  </p:iterate>
                                  <p:childTnLst>
                                    <p:set>
                                      <p:cBhvr>
                                        <p:cTn id="23" dur="1" fill="hold">
                                          <p:stCondLst>
                                            <p:cond delay="0"/>
                                          </p:stCondLst>
                                        </p:cTn>
                                        <p:tgtEl>
                                          <p:spTgt spid="57"/>
                                        </p:tgtEl>
                                        <p:attrNameLst>
                                          <p:attrName>style.visibility</p:attrName>
                                        </p:attrNameLst>
                                      </p:cBhvr>
                                      <p:to>
                                        <p:strVal val="visible"/>
                                      </p:to>
                                    </p:set>
                                    <p:anim calcmode="lin" valueType="num">
                                      <p:cBhvr additive="base">
                                        <p:cTn id="24" dur="1000" fill="hold"/>
                                        <p:tgtEl>
                                          <p:spTgt spid="57"/>
                                        </p:tgtEl>
                                        <p:attrNameLst>
                                          <p:attrName>ppt_x</p:attrName>
                                        </p:attrNameLst>
                                      </p:cBhvr>
                                      <p:tavLst>
                                        <p:tav tm="0">
                                          <p:val>
                                            <p:strVal val="#ppt_x"/>
                                          </p:val>
                                        </p:tav>
                                        <p:tav tm="100000">
                                          <p:val>
                                            <p:strVal val="#ppt_x"/>
                                          </p:val>
                                        </p:tav>
                                      </p:tavLst>
                                    </p:anim>
                                    <p:anim calcmode="lin" valueType="num">
                                      <p:cBhvr additive="base">
                                        <p:cTn id="25" dur="1000" fill="hold"/>
                                        <p:tgtEl>
                                          <p:spTgt spid="57"/>
                                        </p:tgtEl>
                                        <p:attrNameLst>
                                          <p:attrName>ppt_y</p:attrName>
                                        </p:attrNameLst>
                                      </p:cBhvr>
                                      <p:tavLst>
                                        <p:tav tm="0">
                                          <p:val>
                                            <p:strVal val="0-#ppt_h/2"/>
                                          </p:val>
                                        </p:tav>
                                        <p:tav tm="100000">
                                          <p:val>
                                            <p:strVal val="#ppt_y"/>
                                          </p:val>
                                        </p:tav>
                                      </p:tavLst>
                                    </p:anim>
                                  </p:childTnLst>
                                </p:cTn>
                              </p:par>
                            </p:childTnLst>
                          </p:cTn>
                        </p:par>
                        <p:par>
                          <p:cTn id="26" fill="hold">
                            <p:stCondLst>
                              <p:cond delay="2550"/>
                            </p:stCondLst>
                            <p:childTnLst>
                              <p:par>
                                <p:cTn id="27" presetID="10" presetClass="entr" presetSubtype="0" fill="hold" grpId="0" nodeType="afterEffect">
                                  <p:stCondLst>
                                    <p:cond delay="25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animBg="1"/>
      <p:bldP spid="6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ptop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403350" y="2556257"/>
            <a:ext cx="9050416" cy="5171312"/>
            <a:chOff x="1320800" y="1790165"/>
            <a:chExt cx="10669666" cy="6096534"/>
          </a:xfrm>
        </p:grpSpPr>
        <p:sp>
          <p:nvSpPr>
            <p:cNvPr id="6" name="Rectangle: Rounded Corners 5"/>
            <p:cNvSpPr/>
            <p:nvPr/>
          </p:nvSpPr>
          <p:spPr>
            <a:xfrm>
              <a:off x="2342657" y="1790165"/>
              <a:ext cx="8635566" cy="6071101"/>
            </a:xfrm>
            <a:prstGeom prst="roundRect">
              <a:avLst>
                <a:gd name="adj" fmla="val 4479"/>
              </a:avLst>
            </a:prstGeom>
            <a:solidFill>
              <a:srgbClr val="1C1C1C"/>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Freeform: Shape 6"/>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8" name="Rectangle: Rounded Corners 7"/>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Freeform: Shape 8"/>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p:nvSpPr>
          <p:spPr>
            <a:xfrm>
              <a:off x="2654660" y="2200716"/>
              <a:ext cx="8019384" cy="5003836"/>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Title 1"/>
          <p:cNvSpPr>
            <a:spLocks noGrp="1"/>
          </p:cNvSpPr>
          <p:nvPr>
            <p:ph type="title" hasCustomPrompt="1"/>
          </p:nvPr>
        </p:nvSpPr>
        <p:spPr>
          <a:xfrm>
            <a:off x="11160125" y="2235201"/>
            <a:ext cx="5165725" cy="2811808"/>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2" name="Straight Connector 11"/>
          <p:cNvCxnSpPr/>
          <p:nvPr userDrawn="1"/>
        </p:nvCxnSpPr>
        <p:spPr>
          <a:xfrm>
            <a:off x="11267001" y="5141913"/>
            <a:ext cx="702099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Picture Placeholder 6"/>
          <p:cNvSpPr>
            <a:spLocks noGrp="1"/>
          </p:cNvSpPr>
          <p:nvPr>
            <p:ph type="pic" sz="quarter" idx="15"/>
          </p:nvPr>
        </p:nvSpPr>
        <p:spPr>
          <a:xfrm>
            <a:off x="2561991" y="2939672"/>
            <a:ext cx="6775136" cy="420927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88143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right)">
                                      <p:cBhvr>
                                        <p:cTn id="14" dur="500"/>
                                        <p:tgtEl>
                                          <p:spTgt spid="1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000" fill="hold"/>
                                        <p:tgtEl>
                                          <p:spTgt spid="11"/>
                                        </p:tgtEl>
                                        <p:attrNameLst>
                                          <p:attrName>ppt_x</p:attrName>
                                        </p:attrNameLst>
                                      </p:cBhvr>
                                      <p:tavLst>
                                        <p:tav tm="0">
                                          <p:val>
                                            <p:strVal val="#ppt_x"/>
                                          </p:val>
                                        </p:tav>
                                        <p:tav tm="100000">
                                          <p:val>
                                            <p:strVal val="#ppt_x"/>
                                          </p:val>
                                        </p:tav>
                                      </p:tavLst>
                                    </p:anim>
                                    <p:anim calcmode="lin" valueType="num">
                                      <p:cBhvr additive="base">
                                        <p:cTn id="18" dur="10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ptop and phone 1">
    <p:spTree>
      <p:nvGrpSpPr>
        <p:cNvPr id="1" name=""/>
        <p:cNvGrpSpPr/>
        <p:nvPr/>
      </p:nvGrpSpPr>
      <p:grpSpPr>
        <a:xfrm>
          <a:off x="0" y="0"/>
          <a:ext cx="0" cy="0"/>
          <a:chOff x="0" y="0"/>
          <a:chExt cx="0" cy="0"/>
        </a:xfrm>
      </p:grpSpPr>
      <p:grpSp>
        <p:nvGrpSpPr>
          <p:cNvPr id="12" name="Group 11"/>
          <p:cNvGrpSpPr/>
          <p:nvPr userDrawn="1"/>
        </p:nvGrpSpPr>
        <p:grpSpPr>
          <a:xfrm>
            <a:off x="11832678" y="2222865"/>
            <a:ext cx="2109987" cy="4404069"/>
            <a:chOff x="2791402" y="1050114"/>
            <a:chExt cx="3909098" cy="8159261"/>
          </a:xfrm>
        </p:grpSpPr>
        <p:sp>
          <p:nvSpPr>
            <p:cNvPr id="13" name="Rectangle 12"/>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Rectangle: Rounded Corners 14"/>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Rectangle: Rounded Corners 15"/>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Oval 16"/>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Rounded Corners 17"/>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Oval 18"/>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Oval 19"/>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3584809" y="1477195"/>
            <a:ext cx="9050416" cy="5171312"/>
            <a:chOff x="1320800" y="1790165"/>
            <a:chExt cx="10669666" cy="6096534"/>
          </a:xfrm>
        </p:grpSpPr>
        <p:sp>
          <p:nvSpPr>
            <p:cNvPr id="6" name="Rectangle: Rounded Corners 5"/>
            <p:cNvSpPr/>
            <p:nvPr/>
          </p:nvSpPr>
          <p:spPr>
            <a:xfrm>
              <a:off x="2342657" y="1790165"/>
              <a:ext cx="8635566" cy="6071101"/>
            </a:xfrm>
            <a:prstGeom prst="roundRect">
              <a:avLst>
                <a:gd name="adj" fmla="val 4479"/>
              </a:avLst>
            </a:prstGeom>
            <a:solidFill>
              <a:schemeClr val="tx1"/>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Freeform: Shape 6"/>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8" name="Rectangle: Rounded Corners 7"/>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Freeform: Shape 8"/>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p:nvSpPr>
          <p:spPr>
            <a:xfrm>
              <a:off x="2654660" y="2200716"/>
              <a:ext cx="8019384" cy="5003836"/>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Picture Placeholder 6"/>
          <p:cNvSpPr>
            <a:spLocks noGrp="1"/>
          </p:cNvSpPr>
          <p:nvPr>
            <p:ph type="pic" sz="quarter" idx="15"/>
          </p:nvPr>
        </p:nvSpPr>
        <p:spPr>
          <a:xfrm>
            <a:off x="4743450" y="1860610"/>
            <a:ext cx="6775136" cy="420927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1" name="Picture Placeholder 6"/>
          <p:cNvSpPr>
            <a:spLocks noGrp="1"/>
          </p:cNvSpPr>
          <p:nvPr>
            <p:ph type="pic" sz="quarter" idx="16"/>
          </p:nvPr>
        </p:nvSpPr>
        <p:spPr>
          <a:xfrm>
            <a:off x="12029781" y="2835760"/>
            <a:ext cx="1740859" cy="315813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itle 1"/>
          <p:cNvSpPr>
            <a:spLocks noGrp="1"/>
          </p:cNvSpPr>
          <p:nvPr>
            <p:ph type="title" hasCustomPrompt="1"/>
          </p:nvPr>
        </p:nvSpPr>
        <p:spPr>
          <a:xfrm>
            <a:off x="1403350" y="7000825"/>
            <a:ext cx="5724525" cy="2048004"/>
          </a:xfrm>
        </p:spPr>
        <p:txBody>
          <a:bodyPr anchor="ctr"/>
          <a:lstStyle>
            <a:lvl1pPr algn="r">
              <a:defRPr/>
            </a:lvl1pPr>
          </a:lstStyle>
          <a:p>
            <a:r>
              <a:rPr kumimoji="1" lang="en-US" altLang="ja-JP" dirty="0"/>
              <a:t>Slide title</a:t>
            </a:r>
            <a:endParaRPr kumimoji="1" lang="ja-JP" altLang="en-US" dirty="0"/>
          </a:p>
        </p:txBody>
      </p:sp>
      <p:sp>
        <p:nvSpPr>
          <p:cNvPr id="23"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7040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000"/>
                            </p:stCondLst>
                            <p:childTnLst>
                              <p:par>
                                <p:cTn id="19" presetID="2" presetClass="entr" presetSubtype="4" decel="100000" fill="hold" grpId="0" nodeType="afterEffect">
                                  <p:stCondLst>
                                    <p:cond delay="250"/>
                                  </p:stCondLst>
                                  <p:iterate type="wd">
                                    <p:tmPct val="10000"/>
                                  </p:iterate>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1000" fill="hold"/>
                                        <p:tgtEl>
                                          <p:spTgt spid="22"/>
                                        </p:tgtEl>
                                        <p:attrNameLst>
                                          <p:attrName>ppt_x</p:attrName>
                                        </p:attrNameLst>
                                      </p:cBhvr>
                                      <p:tavLst>
                                        <p:tav tm="0">
                                          <p:val>
                                            <p:strVal val="#ppt_x"/>
                                          </p:val>
                                        </p:tav>
                                        <p:tav tm="100000">
                                          <p:val>
                                            <p:strVal val="#ppt_x"/>
                                          </p:val>
                                        </p:tav>
                                      </p:tavLst>
                                    </p:anim>
                                    <p:anim calcmode="lin" valueType="num">
                                      <p:cBhvr additive="base">
                                        <p:cTn id="22" dur="1000" fill="hold"/>
                                        <p:tgtEl>
                                          <p:spTgt spid="22"/>
                                        </p:tgtEl>
                                        <p:attrNameLst>
                                          <p:attrName>ppt_y</p:attrName>
                                        </p:attrNameLst>
                                      </p:cBhvr>
                                      <p:tavLst>
                                        <p:tav tm="0">
                                          <p:val>
                                            <p:strVal val="1+#ppt_h/2"/>
                                          </p:val>
                                        </p:tav>
                                        <p:tav tm="100000">
                                          <p:val>
                                            <p:strVal val="#ppt_y"/>
                                          </p:val>
                                        </p:tav>
                                      </p:tavLst>
                                    </p:anim>
                                  </p:childTnLst>
                                </p:cTn>
                              </p:par>
                            </p:childTnLst>
                          </p:cTn>
                        </p:par>
                        <p:par>
                          <p:cTn id="23" fill="hold">
                            <p:stCondLst>
                              <p:cond delay="2350"/>
                            </p:stCondLst>
                            <p:childTnLst>
                              <p:par>
                                <p:cTn id="24" presetID="10" presetClass="entr" presetSubtype="0"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22"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cxnSp>
        <p:nvCxnSpPr>
          <p:cNvPr id="14" name="Straight Connector 13"/>
          <p:cNvCxnSpPr/>
          <p:nvPr userDrawn="1"/>
        </p:nvCxnSpPr>
        <p:spPr>
          <a:xfrm>
            <a:off x="1517651" y="5141913"/>
            <a:ext cx="7379606"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10212" r="35458"/>
          <a:stretch/>
        </p:blipFill>
        <p:spPr>
          <a:xfrm>
            <a:off x="7127875" y="0"/>
            <a:ext cx="11160125" cy="8877369"/>
          </a:xfrm>
          <a:prstGeom prst="rect">
            <a:avLst/>
          </a:prstGeom>
        </p:spPr>
      </p:pic>
      <p:sp>
        <p:nvSpPr>
          <p:cNvPr id="13" name="Picture Placeholder 6"/>
          <p:cNvSpPr>
            <a:spLocks noGrp="1"/>
          </p:cNvSpPr>
          <p:nvPr>
            <p:ph type="pic" sz="quarter" idx="15"/>
          </p:nvPr>
        </p:nvSpPr>
        <p:spPr>
          <a:xfrm>
            <a:off x="9318625" y="0"/>
            <a:ext cx="8969376" cy="771525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83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right)">
                                      <p:cBhvr>
                                        <p:cTn id="14" dur="500"/>
                                        <p:tgtEl>
                                          <p:spTgt spid="14"/>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000" fill="hold"/>
                                        <p:tgtEl>
                                          <p:spTgt spid="15"/>
                                        </p:tgtEl>
                                        <p:attrNameLst>
                                          <p:attrName>ppt_x</p:attrName>
                                        </p:attrNameLst>
                                      </p:cBhvr>
                                      <p:tavLst>
                                        <p:tav tm="0">
                                          <p:val>
                                            <p:strVal val="#ppt_x"/>
                                          </p:val>
                                        </p:tav>
                                        <p:tav tm="100000">
                                          <p:val>
                                            <p:strVal val="#ppt_x"/>
                                          </p:val>
                                        </p:tav>
                                      </p:tavLst>
                                    </p:anim>
                                    <p:anim calcmode="lin" valueType="num">
                                      <p:cBhvr additive="base">
                                        <p:cTn id="18" dur="1000" fill="hold"/>
                                        <p:tgtEl>
                                          <p:spTgt spid="15"/>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943100" y="2177141"/>
            <a:ext cx="7661474" cy="6219281"/>
            <a:chOff x="2198478" y="1402730"/>
            <a:chExt cx="8912404" cy="7234736"/>
          </a:xfrm>
        </p:grpSpPr>
        <p:grpSp>
          <p:nvGrpSpPr>
            <p:cNvPr id="6" name="Group 5"/>
            <p:cNvGrpSpPr/>
            <p:nvPr userDrawn="1"/>
          </p:nvGrpSpPr>
          <p:grpSpPr>
            <a:xfrm>
              <a:off x="5152347" y="7666807"/>
              <a:ext cx="3002317" cy="970659"/>
              <a:chOff x="5152347" y="7666807"/>
              <a:chExt cx="3002317" cy="970659"/>
            </a:xfrm>
          </p:grpSpPr>
          <p:sp>
            <p:nvSpPr>
              <p:cNvPr id="12" name="Freeform: Shape 11"/>
              <p:cNvSpPr/>
              <p:nvPr userDrawn="1"/>
            </p:nvSpPr>
            <p:spPr>
              <a:xfrm>
                <a:off x="5152347" y="7666807"/>
                <a:ext cx="3002317" cy="970659"/>
              </a:xfrm>
              <a:custGeom>
                <a:avLst/>
                <a:gdLst>
                  <a:gd name="connsiteX0" fmla="*/ 566240 w 3002317"/>
                  <a:gd name="connsiteY0" fmla="*/ 0 h 970659"/>
                  <a:gd name="connsiteX1" fmla="*/ 2432360 w 3002317"/>
                  <a:gd name="connsiteY1" fmla="*/ 0 h 970659"/>
                  <a:gd name="connsiteX2" fmla="*/ 2444712 w 3002317"/>
                  <a:gd name="connsiteY2" fmla="*/ 153415 h 970659"/>
                  <a:gd name="connsiteX3" fmla="*/ 2558119 w 3002317"/>
                  <a:gd name="connsiteY3" fmla="*/ 661012 h 970659"/>
                  <a:gd name="connsiteX4" fmla="*/ 2962931 w 3002317"/>
                  <a:gd name="connsiteY4" fmla="*/ 837224 h 970659"/>
                  <a:gd name="connsiteX5" fmla="*/ 2956436 w 3002317"/>
                  <a:gd name="connsiteY5" fmla="*/ 837224 h 970659"/>
                  <a:gd name="connsiteX6" fmla="*/ 2960140 w 3002317"/>
                  <a:gd name="connsiteY6" fmla="*/ 837972 h 970659"/>
                  <a:gd name="connsiteX7" fmla="*/ 3002317 w 3002317"/>
                  <a:gd name="connsiteY7" fmla="*/ 901602 h 970659"/>
                  <a:gd name="connsiteX8" fmla="*/ 3002316 w 3002317"/>
                  <a:gd name="connsiteY8" fmla="*/ 901602 h 970659"/>
                  <a:gd name="connsiteX9" fmla="*/ 2933259 w 3002317"/>
                  <a:gd name="connsiteY9" fmla="*/ 970659 h 970659"/>
                  <a:gd name="connsiteX10" fmla="*/ 69057 w 3002317"/>
                  <a:gd name="connsiteY10" fmla="*/ 970658 h 970659"/>
                  <a:gd name="connsiteX11" fmla="*/ 20226 w 3002317"/>
                  <a:gd name="connsiteY11" fmla="*/ 950432 h 970659"/>
                  <a:gd name="connsiteX12" fmla="*/ 0 w 3002317"/>
                  <a:gd name="connsiteY12" fmla="*/ 901601 h 970659"/>
                  <a:gd name="connsiteX13" fmla="*/ 20226 w 3002317"/>
                  <a:gd name="connsiteY13" fmla="*/ 852771 h 970659"/>
                  <a:gd name="connsiteX14" fmla="*/ 36097 w 3002317"/>
                  <a:gd name="connsiteY14" fmla="*/ 842071 h 970659"/>
                  <a:gd name="connsiteX15" fmla="*/ 35278 w 3002317"/>
                  <a:gd name="connsiteY15" fmla="*/ 842071 h 970659"/>
                  <a:gd name="connsiteX16" fmla="*/ 37319 w 3002317"/>
                  <a:gd name="connsiteY16" fmla="*/ 841247 h 970659"/>
                  <a:gd name="connsiteX17" fmla="*/ 42177 w 3002317"/>
                  <a:gd name="connsiteY17" fmla="*/ 837972 h 970659"/>
                  <a:gd name="connsiteX18" fmla="*/ 48684 w 3002317"/>
                  <a:gd name="connsiteY18" fmla="*/ 836658 h 970659"/>
                  <a:gd name="connsiteX19" fmla="*/ 130007 w 3002317"/>
                  <a:gd name="connsiteY19" fmla="*/ 803822 h 970659"/>
                  <a:gd name="connsiteX20" fmla="*/ 440090 w 3002317"/>
                  <a:gd name="connsiteY20" fmla="*/ 665859 h 970659"/>
                  <a:gd name="connsiteX21" fmla="*/ 553498 w 3002317"/>
                  <a:gd name="connsiteY21" fmla="*/ 158262 h 97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02317" h="970659">
                    <a:moveTo>
                      <a:pt x="566240" y="0"/>
                    </a:moveTo>
                    <a:lnTo>
                      <a:pt x="2432360" y="0"/>
                    </a:lnTo>
                    <a:lnTo>
                      <a:pt x="2444712" y="153415"/>
                    </a:lnTo>
                    <a:cubicBezTo>
                      <a:pt x="2455725" y="340027"/>
                      <a:pt x="2464059" y="517933"/>
                      <a:pt x="2558119" y="661012"/>
                    </a:cubicBezTo>
                    <a:cubicBezTo>
                      <a:pt x="2648607" y="770549"/>
                      <a:pt x="2858156" y="775312"/>
                      <a:pt x="2962931" y="837224"/>
                    </a:cubicBezTo>
                    <a:lnTo>
                      <a:pt x="2956436" y="837224"/>
                    </a:lnTo>
                    <a:lnTo>
                      <a:pt x="2960140" y="837972"/>
                    </a:lnTo>
                    <a:cubicBezTo>
                      <a:pt x="2984926" y="848455"/>
                      <a:pt x="3002317" y="872998"/>
                      <a:pt x="3002317" y="901602"/>
                    </a:cubicBezTo>
                    <a:lnTo>
                      <a:pt x="3002316" y="901602"/>
                    </a:lnTo>
                    <a:cubicBezTo>
                      <a:pt x="3002316" y="939741"/>
                      <a:pt x="2971398" y="970659"/>
                      <a:pt x="2933259" y="970659"/>
                    </a:cubicBezTo>
                    <a:lnTo>
                      <a:pt x="69057" y="970658"/>
                    </a:lnTo>
                    <a:cubicBezTo>
                      <a:pt x="49987" y="970658"/>
                      <a:pt x="32723" y="962928"/>
                      <a:pt x="20226" y="950432"/>
                    </a:cubicBezTo>
                    <a:lnTo>
                      <a:pt x="0" y="901601"/>
                    </a:lnTo>
                    <a:lnTo>
                      <a:pt x="20226" y="852771"/>
                    </a:lnTo>
                    <a:lnTo>
                      <a:pt x="36097" y="842071"/>
                    </a:lnTo>
                    <a:lnTo>
                      <a:pt x="35278" y="842071"/>
                    </a:lnTo>
                    <a:lnTo>
                      <a:pt x="37319" y="841247"/>
                    </a:lnTo>
                    <a:lnTo>
                      <a:pt x="42177" y="837972"/>
                    </a:lnTo>
                    <a:lnTo>
                      <a:pt x="48684" y="836658"/>
                    </a:lnTo>
                    <a:lnTo>
                      <a:pt x="130007" y="803822"/>
                    </a:lnTo>
                    <a:cubicBezTo>
                      <a:pt x="237386" y="771229"/>
                      <a:pt x="372224" y="748012"/>
                      <a:pt x="440090" y="665859"/>
                    </a:cubicBezTo>
                    <a:cubicBezTo>
                      <a:pt x="534150" y="522780"/>
                      <a:pt x="542484" y="344874"/>
                      <a:pt x="553498" y="158262"/>
                    </a:cubicBezTo>
                    <a:close/>
                  </a:path>
                </a:pathLst>
              </a:cu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Freeform: Shape 12"/>
              <p:cNvSpPr/>
              <p:nvPr userDrawn="1"/>
            </p:nvSpPr>
            <p:spPr>
              <a:xfrm>
                <a:off x="5713861" y="7666807"/>
                <a:ext cx="1879289" cy="81781"/>
              </a:xfrm>
              <a:custGeom>
                <a:avLst/>
                <a:gdLst>
                  <a:gd name="connsiteX0" fmla="*/ 6584 w 1879289"/>
                  <a:gd name="connsiteY0" fmla="*/ 0 h 81781"/>
                  <a:gd name="connsiteX1" fmla="*/ 1872704 w 1879289"/>
                  <a:gd name="connsiteY1" fmla="*/ 0 h 81781"/>
                  <a:gd name="connsiteX2" fmla="*/ 1879289 w 1879289"/>
                  <a:gd name="connsiteY2" fmla="*/ 81781 h 81781"/>
                  <a:gd name="connsiteX3" fmla="*/ 0 w 1879289"/>
                  <a:gd name="connsiteY3" fmla="*/ 81781 h 81781"/>
                </a:gdLst>
                <a:ahLst/>
                <a:cxnLst>
                  <a:cxn ang="0">
                    <a:pos x="connsiteX0" y="connsiteY0"/>
                  </a:cxn>
                  <a:cxn ang="0">
                    <a:pos x="connsiteX1" y="connsiteY1"/>
                  </a:cxn>
                  <a:cxn ang="0">
                    <a:pos x="connsiteX2" y="connsiteY2"/>
                  </a:cxn>
                  <a:cxn ang="0">
                    <a:pos x="connsiteX3" y="connsiteY3"/>
                  </a:cxn>
                </a:cxnLst>
                <a:rect l="l" t="t" r="r" b="b"/>
                <a:pathLst>
                  <a:path w="1879289" h="81781">
                    <a:moveTo>
                      <a:pt x="6584" y="0"/>
                    </a:moveTo>
                    <a:lnTo>
                      <a:pt x="1872704" y="0"/>
                    </a:lnTo>
                    <a:lnTo>
                      <a:pt x="1879289" y="81781"/>
                    </a:lnTo>
                    <a:lnTo>
                      <a:pt x="0" y="81781"/>
                    </a:lnTo>
                    <a:close/>
                  </a:path>
                </a:pathLst>
              </a:custGeom>
              <a:solidFill>
                <a:schemeClr val="accent3">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Rectangle: Rounded Corners 6"/>
            <p:cNvSpPr/>
            <p:nvPr userDrawn="1"/>
          </p:nvSpPr>
          <p:spPr>
            <a:xfrm>
              <a:off x="2200826" y="1402814"/>
              <a:ext cx="8910056" cy="6264077"/>
            </a:xfrm>
            <a:prstGeom prst="roundRect">
              <a:avLst>
                <a:gd name="adj" fmla="val 4479"/>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520212" y="1784336"/>
              <a:ext cx="8271284" cy="4652597"/>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9" name="Group 8"/>
            <p:cNvGrpSpPr/>
            <p:nvPr userDrawn="1"/>
          </p:nvGrpSpPr>
          <p:grpSpPr>
            <a:xfrm>
              <a:off x="2198478" y="1402730"/>
              <a:ext cx="8910056" cy="6264077"/>
              <a:chOff x="2198478" y="1402730"/>
              <a:chExt cx="8910056" cy="6264077"/>
            </a:xfrm>
          </p:grpSpPr>
          <p:sp>
            <p:nvSpPr>
              <p:cNvPr id="10" name="Freeform: Shape 9"/>
              <p:cNvSpPr/>
              <p:nvPr userDrawn="1"/>
            </p:nvSpPr>
            <p:spPr>
              <a:xfrm>
                <a:off x="2198478" y="6797053"/>
                <a:ext cx="8910056" cy="869754"/>
              </a:xfrm>
              <a:custGeom>
                <a:avLst/>
                <a:gdLst>
                  <a:gd name="connsiteX0" fmla="*/ 0 w 8910056"/>
                  <a:gd name="connsiteY0" fmla="*/ 0 h 869754"/>
                  <a:gd name="connsiteX1" fmla="*/ 8910056 w 8910056"/>
                  <a:gd name="connsiteY1" fmla="*/ 0 h 869754"/>
                  <a:gd name="connsiteX2" fmla="*/ 8910056 w 8910056"/>
                  <a:gd name="connsiteY2" fmla="*/ 589186 h 869754"/>
                  <a:gd name="connsiteX3" fmla="*/ 8629488 w 8910056"/>
                  <a:gd name="connsiteY3" fmla="*/ 869754 h 869754"/>
                  <a:gd name="connsiteX4" fmla="*/ 280568 w 8910056"/>
                  <a:gd name="connsiteY4" fmla="*/ 869754 h 869754"/>
                  <a:gd name="connsiteX5" fmla="*/ 0 w 8910056"/>
                  <a:gd name="connsiteY5" fmla="*/ 589186 h 86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0056" h="869754">
                    <a:moveTo>
                      <a:pt x="0" y="0"/>
                    </a:moveTo>
                    <a:lnTo>
                      <a:pt x="8910056" y="0"/>
                    </a:lnTo>
                    <a:lnTo>
                      <a:pt x="8910056" y="589186"/>
                    </a:lnTo>
                    <a:cubicBezTo>
                      <a:pt x="8910056" y="744139"/>
                      <a:pt x="8784441" y="869754"/>
                      <a:pt x="8629488" y="869754"/>
                    </a:cubicBezTo>
                    <a:lnTo>
                      <a:pt x="280568" y="869754"/>
                    </a:lnTo>
                    <a:cubicBezTo>
                      <a:pt x="125615" y="869754"/>
                      <a:pt x="0" y="744139"/>
                      <a:pt x="0" y="589186"/>
                    </a:cubicBezTo>
                    <a:close/>
                  </a:path>
                </a:pathLst>
              </a:custGeom>
              <a:solidFill>
                <a:srgbClr val="DDDDDD"/>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1" name="Rectangle: Rounded Corners 10"/>
              <p:cNvSpPr/>
              <p:nvPr userDrawn="1"/>
            </p:nvSpPr>
            <p:spPr>
              <a:xfrm>
                <a:off x="2198478" y="1402730"/>
                <a:ext cx="8910056" cy="6264077"/>
              </a:xfrm>
              <a:prstGeom prst="roundRect">
                <a:avLst>
                  <a:gd name="adj" fmla="val 4479"/>
                </a:avLst>
              </a:prstGeom>
              <a:no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8" name="Straight Connector 17"/>
          <p:cNvCxnSpPr/>
          <p:nvPr userDrawn="1"/>
        </p:nvCxnSpPr>
        <p:spPr>
          <a:xfrm>
            <a:off x="11267001" y="5141913"/>
            <a:ext cx="702099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Picture Placeholder 6"/>
          <p:cNvSpPr>
            <a:spLocks noGrp="1"/>
          </p:cNvSpPr>
          <p:nvPr>
            <p:ph type="pic" sz="quarter" idx="15"/>
          </p:nvPr>
        </p:nvSpPr>
        <p:spPr>
          <a:xfrm>
            <a:off x="2245837" y="2543447"/>
            <a:ext cx="7056000" cy="396130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9024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right)">
                                      <p:cBhvr>
                                        <p:cTn id="14" dur="500"/>
                                        <p:tgtEl>
                                          <p:spTgt spid="18"/>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Freeform: Shape 4"/>
          <p:cNvSpPr/>
          <p:nvPr userDrawn="1"/>
        </p:nvSpPr>
        <p:spPr>
          <a:xfrm>
            <a:off x="7127875" y="2939844"/>
            <a:ext cx="1831612" cy="2114891"/>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Freeform: Shape 5"/>
          <p:cNvSpPr/>
          <p:nvPr userDrawn="1"/>
        </p:nvSpPr>
        <p:spPr>
          <a:xfrm>
            <a:off x="7176426" y="4081434"/>
            <a:ext cx="2105662" cy="2118160"/>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Freeform: Shape 6"/>
          <p:cNvSpPr/>
          <p:nvPr userDrawn="1"/>
        </p:nvSpPr>
        <p:spPr>
          <a:xfrm>
            <a:off x="7127875" y="5226089"/>
            <a:ext cx="1831968" cy="211568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Text Placeholder 5"/>
          <p:cNvSpPr>
            <a:spLocks noGrp="1"/>
          </p:cNvSpPr>
          <p:nvPr>
            <p:ph type="body" sz="quarter" idx="15" hasCustomPrompt="1"/>
          </p:nvPr>
        </p:nvSpPr>
        <p:spPr>
          <a:xfrm>
            <a:off x="7453495" y="3508010"/>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9" name="Text Placeholder 5"/>
          <p:cNvSpPr>
            <a:spLocks noGrp="1"/>
          </p:cNvSpPr>
          <p:nvPr>
            <p:ph type="body" sz="quarter" idx="17" hasCustomPrompt="1"/>
          </p:nvPr>
        </p:nvSpPr>
        <p:spPr>
          <a:xfrm>
            <a:off x="7453495" y="606301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0" name="Text Placeholder 5"/>
          <p:cNvSpPr>
            <a:spLocks noGrp="1"/>
          </p:cNvSpPr>
          <p:nvPr>
            <p:ph type="body" sz="quarter" idx="19" hasCustomPrompt="1"/>
          </p:nvPr>
        </p:nvSpPr>
        <p:spPr>
          <a:xfrm>
            <a:off x="8229257" y="4834752"/>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11160124" y="2057825"/>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11160124" y="1398588"/>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21" hasCustomPrompt="1"/>
          </p:nvPr>
        </p:nvSpPr>
        <p:spPr>
          <a:xfrm>
            <a:off x="11160124" y="4641679"/>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2" hasCustomPrompt="1"/>
          </p:nvPr>
        </p:nvSpPr>
        <p:spPr>
          <a:xfrm>
            <a:off x="11160124" y="3982442"/>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3" hasCustomPrompt="1"/>
          </p:nvPr>
        </p:nvSpPr>
        <p:spPr>
          <a:xfrm>
            <a:off x="11160124" y="7225532"/>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4" hasCustomPrompt="1"/>
          </p:nvPr>
        </p:nvSpPr>
        <p:spPr>
          <a:xfrm>
            <a:off x="11160124" y="6566295"/>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17" name="Straight Connector 65"/>
          <p:cNvCxnSpPr>
            <a:stCxn id="8" idx="3"/>
            <a:endCxn id="12" idx="1"/>
          </p:cNvCxnSpPr>
          <p:nvPr userDrawn="1"/>
        </p:nvCxnSpPr>
        <p:spPr>
          <a:xfrm flipV="1">
            <a:off x="8178457" y="1691709"/>
            <a:ext cx="2981667" cy="2122063"/>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65"/>
          <p:cNvCxnSpPr>
            <a:stCxn id="14" idx="1"/>
          </p:cNvCxnSpPr>
          <p:nvPr userDrawn="1"/>
        </p:nvCxnSpPr>
        <p:spPr>
          <a:xfrm rot="10800000" flipV="1">
            <a:off x="8954220" y="4275563"/>
            <a:ext cx="2205905" cy="866350"/>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65"/>
          <p:cNvCxnSpPr>
            <a:stCxn id="16" idx="1"/>
            <a:endCxn id="9" idx="3"/>
          </p:cNvCxnSpPr>
          <p:nvPr userDrawn="1"/>
        </p:nvCxnSpPr>
        <p:spPr>
          <a:xfrm rot="10800000">
            <a:off x="8178458" y="6368778"/>
            <a:ext cx="2981667" cy="490638"/>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Title 1"/>
          <p:cNvSpPr>
            <a:spLocks noGrp="1"/>
          </p:cNvSpPr>
          <p:nvPr>
            <p:ph type="title" hasCustomPrompt="1"/>
          </p:nvPr>
        </p:nvSpPr>
        <p:spPr>
          <a:xfrm>
            <a:off x="1403351" y="3633535"/>
            <a:ext cx="5111750"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99587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12"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0-#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9"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1000" fill="hold"/>
                                        <p:tgtEl>
                                          <p:spTgt spid="7"/>
                                        </p:tgtEl>
                                        <p:attrNameLst>
                                          <p:attrName>ppt_x</p:attrName>
                                        </p:attrNameLst>
                                      </p:cBhvr>
                                      <p:tavLst>
                                        <p:tav tm="0">
                                          <p:val>
                                            <p:strVal val="0-#ppt_w/2"/>
                                          </p:val>
                                        </p:tav>
                                        <p:tav tm="100000">
                                          <p:val>
                                            <p:strVal val="#ppt_x"/>
                                          </p:val>
                                        </p:tav>
                                      </p:tavLst>
                                    </p:anim>
                                    <p:anim calcmode="lin" valueType="num">
                                      <p:cBhvr additive="base">
                                        <p:cTn id="21" dur="10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12" decel="100000" fill="hold" grpId="0"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1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8">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 calcmode="lin" valueType="num">
                                      <p:cBhvr additive="base">
                                        <p:cTn id="28" dur="1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10">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9" decel="100000" fill="hold" grpId="0"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1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9">
                                            <p:txEl>
                                              <p:pRg st="0" end="0"/>
                                            </p:txEl>
                                          </p:spTgt>
                                        </p:tgtEl>
                                        <p:attrNameLst>
                                          <p:attrName>ppt_y</p:attrName>
                                        </p:attrNameLst>
                                      </p:cBhvr>
                                      <p:tavLst>
                                        <p:tav tm="0">
                                          <p:val>
                                            <p:strVal val="0-#ppt_h/2"/>
                                          </p:val>
                                        </p:tav>
                                        <p:tav tm="100000">
                                          <p:val>
                                            <p:strVal val="#ppt_y"/>
                                          </p:val>
                                        </p:tav>
                                      </p:tavLst>
                                    </p:anim>
                                  </p:childTnLst>
                                </p:cTn>
                              </p:par>
                              <p:par>
                                <p:cTn id="34" presetID="49" presetClass="entr" presetSubtype="0" decel="100000" fill="hold" grpId="1"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360"/>
                                          </p:val>
                                        </p:tav>
                                        <p:tav tm="100000">
                                          <p:val>
                                            <p:fltVal val="0"/>
                                          </p:val>
                                        </p:tav>
                                      </p:tavLst>
                                    </p:anim>
                                    <p:animEffect transition="in" filter="fade">
                                      <p:cBhvr>
                                        <p:cTn id="39" dur="1000"/>
                                        <p:tgtEl>
                                          <p:spTgt spid="5"/>
                                        </p:tgtEl>
                                      </p:cBhvr>
                                    </p:animEffect>
                                  </p:childTnLst>
                                </p:cTn>
                              </p:par>
                              <p:par>
                                <p:cTn id="40" presetID="49" presetClass="entr" presetSubtype="0" decel="100000" fill="hold" grpId="1"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 calcmode="lin" valueType="num">
                                      <p:cBhvr>
                                        <p:cTn id="44" dur="1000" fill="hold"/>
                                        <p:tgtEl>
                                          <p:spTgt spid="6"/>
                                        </p:tgtEl>
                                        <p:attrNameLst>
                                          <p:attrName>style.rotation</p:attrName>
                                        </p:attrNameLst>
                                      </p:cBhvr>
                                      <p:tavLst>
                                        <p:tav tm="0">
                                          <p:val>
                                            <p:fltVal val="360"/>
                                          </p:val>
                                        </p:tav>
                                        <p:tav tm="100000">
                                          <p:val>
                                            <p:fltVal val="0"/>
                                          </p:val>
                                        </p:tav>
                                      </p:tavLst>
                                    </p:anim>
                                    <p:animEffect transition="in" filter="fade">
                                      <p:cBhvr>
                                        <p:cTn id="45" dur="1000"/>
                                        <p:tgtEl>
                                          <p:spTgt spid="6"/>
                                        </p:tgtEl>
                                      </p:cBhvr>
                                    </p:animEffect>
                                  </p:childTnLst>
                                </p:cTn>
                              </p:par>
                              <p:par>
                                <p:cTn id="46" presetID="49" presetClass="entr" presetSubtype="0" decel="100000" fill="hold" grpId="1"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1000" fill="hold"/>
                                        <p:tgtEl>
                                          <p:spTgt spid="7"/>
                                        </p:tgtEl>
                                        <p:attrNameLst>
                                          <p:attrName>ppt_w</p:attrName>
                                        </p:attrNameLst>
                                      </p:cBhvr>
                                      <p:tavLst>
                                        <p:tav tm="0">
                                          <p:val>
                                            <p:fltVal val="0"/>
                                          </p:val>
                                        </p:tav>
                                        <p:tav tm="100000">
                                          <p:val>
                                            <p:strVal val="#ppt_w"/>
                                          </p:val>
                                        </p:tav>
                                      </p:tavLst>
                                    </p:anim>
                                    <p:anim calcmode="lin" valueType="num">
                                      <p:cBhvr>
                                        <p:cTn id="49" dur="1000" fill="hold"/>
                                        <p:tgtEl>
                                          <p:spTgt spid="7"/>
                                        </p:tgtEl>
                                        <p:attrNameLst>
                                          <p:attrName>ppt_h</p:attrName>
                                        </p:attrNameLst>
                                      </p:cBhvr>
                                      <p:tavLst>
                                        <p:tav tm="0">
                                          <p:val>
                                            <p:fltVal val="0"/>
                                          </p:val>
                                        </p:tav>
                                        <p:tav tm="100000">
                                          <p:val>
                                            <p:strVal val="#ppt_h"/>
                                          </p:val>
                                        </p:tav>
                                      </p:tavLst>
                                    </p:anim>
                                    <p:anim calcmode="lin" valueType="num">
                                      <p:cBhvr>
                                        <p:cTn id="50" dur="1000" fill="hold"/>
                                        <p:tgtEl>
                                          <p:spTgt spid="7"/>
                                        </p:tgtEl>
                                        <p:attrNameLst>
                                          <p:attrName>style.rotation</p:attrName>
                                        </p:attrNameLst>
                                      </p:cBhvr>
                                      <p:tavLst>
                                        <p:tav tm="0">
                                          <p:val>
                                            <p:fltVal val="360"/>
                                          </p:val>
                                        </p:tav>
                                        <p:tav tm="100000">
                                          <p:val>
                                            <p:fltVal val="0"/>
                                          </p:val>
                                        </p:tav>
                                      </p:tavLst>
                                    </p:anim>
                                    <p:animEffect transition="in" filter="fade">
                                      <p:cBhvr>
                                        <p:cTn id="51" dur="1000"/>
                                        <p:tgtEl>
                                          <p:spTgt spid="7"/>
                                        </p:tgtEl>
                                      </p:cBhvr>
                                    </p:animEffect>
                                  </p:childTnLst>
                                </p:cTn>
                              </p:par>
                              <p:par>
                                <p:cTn id="52" presetID="49" presetClass="entr" presetSubtype="0" decel="100000" fill="hold" grpId="1" nodeType="with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anim calcmode="lin" valueType="num">
                                      <p:cBhvr>
                                        <p:cTn id="54"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55"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56" dur="1000" fill="hold"/>
                                        <p:tgtEl>
                                          <p:spTgt spid="8">
                                            <p:txEl>
                                              <p:pRg st="0" end="0"/>
                                            </p:txEl>
                                          </p:spTgt>
                                        </p:tgtEl>
                                        <p:attrNameLst>
                                          <p:attrName>style.rotation</p:attrName>
                                        </p:attrNameLst>
                                      </p:cBhvr>
                                      <p:tavLst>
                                        <p:tav tm="0">
                                          <p:val>
                                            <p:fltVal val="360"/>
                                          </p:val>
                                        </p:tav>
                                        <p:tav tm="100000">
                                          <p:val>
                                            <p:fltVal val="0"/>
                                          </p:val>
                                        </p:tav>
                                      </p:tavLst>
                                    </p:anim>
                                    <p:animEffect transition="in" filter="fade">
                                      <p:cBhvr>
                                        <p:cTn id="57" dur="1000"/>
                                        <p:tgtEl>
                                          <p:spTgt spid="8">
                                            <p:txEl>
                                              <p:pRg st="0" end="0"/>
                                            </p:txEl>
                                          </p:spTgt>
                                        </p:tgtEl>
                                      </p:cBhvr>
                                    </p:animEffect>
                                  </p:childTnLst>
                                </p:cTn>
                              </p:par>
                              <p:par>
                                <p:cTn id="58" presetID="49" presetClass="entr" presetSubtype="0" decel="100000" fill="hold" grpId="1" nodeType="withEffect">
                                  <p:stCondLst>
                                    <p:cond delay="0"/>
                                  </p:stCondLst>
                                  <p:childTnLst>
                                    <p:set>
                                      <p:cBhvr>
                                        <p:cTn id="59" dur="1" fill="hold">
                                          <p:stCondLst>
                                            <p:cond delay="0"/>
                                          </p:stCondLst>
                                        </p:cTn>
                                        <p:tgtEl>
                                          <p:spTgt spid="9">
                                            <p:txEl>
                                              <p:pRg st="0" end="0"/>
                                            </p:txEl>
                                          </p:spTgt>
                                        </p:tgtEl>
                                        <p:attrNameLst>
                                          <p:attrName>style.visibility</p:attrName>
                                        </p:attrNameLst>
                                      </p:cBhvr>
                                      <p:to>
                                        <p:strVal val="visible"/>
                                      </p:to>
                                    </p:set>
                                    <p:anim calcmode="lin" valueType="num">
                                      <p:cBhvr>
                                        <p:cTn id="60"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61"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62" dur="100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63" dur="1000"/>
                                        <p:tgtEl>
                                          <p:spTgt spid="9">
                                            <p:txEl>
                                              <p:pRg st="0" end="0"/>
                                            </p:txEl>
                                          </p:spTgt>
                                        </p:tgtEl>
                                      </p:cBhvr>
                                    </p:animEffect>
                                  </p:childTnLst>
                                </p:cTn>
                              </p:par>
                              <p:par>
                                <p:cTn id="64" presetID="49" presetClass="entr" presetSubtype="0" decel="100000" fill="hold" grpId="1" nodeType="withEffect">
                                  <p:stCondLst>
                                    <p:cond delay="0"/>
                                  </p:stCondLst>
                                  <p:childTnLst>
                                    <p:set>
                                      <p:cBhvr>
                                        <p:cTn id="65" dur="1" fill="hold">
                                          <p:stCondLst>
                                            <p:cond delay="0"/>
                                          </p:stCondLst>
                                        </p:cTn>
                                        <p:tgtEl>
                                          <p:spTgt spid="10">
                                            <p:txEl>
                                              <p:pRg st="0" end="0"/>
                                            </p:txEl>
                                          </p:spTgt>
                                        </p:tgtEl>
                                        <p:attrNameLst>
                                          <p:attrName>style.visibility</p:attrName>
                                        </p:attrNameLst>
                                      </p:cBhvr>
                                      <p:to>
                                        <p:strVal val="visible"/>
                                      </p:to>
                                    </p:set>
                                    <p:anim calcmode="lin" valueType="num">
                                      <p:cBhvr>
                                        <p:cTn id="66"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67"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68"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69" dur="1000"/>
                                        <p:tgtEl>
                                          <p:spTgt spid="10">
                                            <p:txEl>
                                              <p:pRg st="0" end="0"/>
                                            </p:txEl>
                                          </p:spTgt>
                                        </p:tgtEl>
                                      </p:cBhvr>
                                    </p:animEffect>
                                  </p:childTnLst>
                                </p:cTn>
                              </p:par>
                            </p:childTnLst>
                          </p:cTn>
                        </p:par>
                        <p:par>
                          <p:cTn id="70" fill="hold">
                            <p:stCondLst>
                              <p:cond delay="2300"/>
                            </p:stCondLst>
                            <p:childTnLst>
                              <p:par>
                                <p:cTn id="71" presetID="22" presetClass="entr" presetSubtype="8" fill="hold" nodeType="afterEffect">
                                  <p:stCondLst>
                                    <p:cond delay="250"/>
                                  </p:stCondLst>
                                  <p:childTnLst>
                                    <p:set>
                                      <p:cBhvr>
                                        <p:cTn id="72" dur="1" fill="hold">
                                          <p:stCondLst>
                                            <p:cond delay="0"/>
                                          </p:stCondLst>
                                        </p:cTn>
                                        <p:tgtEl>
                                          <p:spTgt spid="17"/>
                                        </p:tgtEl>
                                        <p:attrNameLst>
                                          <p:attrName>style.visibility</p:attrName>
                                        </p:attrNameLst>
                                      </p:cBhvr>
                                      <p:to>
                                        <p:strVal val="visible"/>
                                      </p:to>
                                    </p:set>
                                    <p:animEffect transition="in" filter="wipe(left)">
                                      <p:cBhvr>
                                        <p:cTn id="73" dur="500"/>
                                        <p:tgtEl>
                                          <p:spTgt spid="17"/>
                                        </p:tgtEl>
                                      </p:cBhvr>
                                    </p:animEffect>
                                  </p:childTnLst>
                                </p:cTn>
                              </p:par>
                            </p:childTnLst>
                          </p:cTn>
                        </p:par>
                        <p:par>
                          <p:cTn id="74" fill="hold">
                            <p:stCondLst>
                              <p:cond delay="3050"/>
                            </p:stCondLst>
                            <p:childTnLst>
                              <p:par>
                                <p:cTn id="75" presetID="22" presetClass="entr" presetSubtype="8" fill="hold" grpId="0" nodeType="afterEffect">
                                  <p:stCondLst>
                                    <p:cond delay="0"/>
                                  </p:stCondLst>
                                  <p:childTnLst>
                                    <p:set>
                                      <p:cBhvr>
                                        <p:cTn id="76" dur="1" fill="hold">
                                          <p:stCondLst>
                                            <p:cond delay="0"/>
                                          </p:stCondLst>
                                        </p:cTn>
                                        <p:tgtEl>
                                          <p:spTgt spid="12">
                                            <p:txEl>
                                              <p:pRg st="0" end="0"/>
                                            </p:txEl>
                                          </p:spTgt>
                                        </p:tgtEl>
                                        <p:attrNameLst>
                                          <p:attrName>style.visibility</p:attrName>
                                        </p:attrNameLst>
                                      </p:cBhvr>
                                      <p:to>
                                        <p:strVal val="visible"/>
                                      </p:to>
                                    </p:set>
                                    <p:animEffect transition="in" filter="wipe(left)">
                                      <p:cBhvr>
                                        <p:cTn id="77" dur="500"/>
                                        <p:tgtEl>
                                          <p:spTgt spid="12">
                                            <p:txEl>
                                              <p:pRg st="0" end="0"/>
                                            </p:txEl>
                                          </p:spTgt>
                                        </p:tgtEl>
                                      </p:cBhvr>
                                    </p:animEffect>
                                  </p:childTnLst>
                                </p:cTn>
                              </p:par>
                            </p:childTnLst>
                          </p:cTn>
                        </p:par>
                        <p:par>
                          <p:cTn id="78" fill="hold">
                            <p:stCondLst>
                              <p:cond delay="3550"/>
                            </p:stCondLst>
                            <p:childTnLst>
                              <p:par>
                                <p:cTn id="79" presetID="10" presetClass="entr" presetSubtype="0" fill="hold" grpId="0" nodeType="afterEffect">
                                  <p:stCondLst>
                                    <p:cond delay="0"/>
                                  </p:stCondLst>
                                  <p:childTnLst>
                                    <p:set>
                                      <p:cBhvr>
                                        <p:cTn id="80" dur="1" fill="hold">
                                          <p:stCondLst>
                                            <p:cond delay="0"/>
                                          </p:stCondLst>
                                        </p:cTn>
                                        <p:tgtEl>
                                          <p:spTgt spid="11">
                                            <p:txEl>
                                              <p:pRg st="0" end="0"/>
                                            </p:txEl>
                                          </p:spTgt>
                                        </p:tgtEl>
                                        <p:attrNameLst>
                                          <p:attrName>style.visibility</p:attrName>
                                        </p:attrNameLst>
                                      </p:cBhvr>
                                      <p:to>
                                        <p:strVal val="visible"/>
                                      </p:to>
                                    </p:set>
                                    <p:animEffect transition="in" filter="fade">
                                      <p:cBhvr>
                                        <p:cTn id="81" dur="500"/>
                                        <p:tgtEl>
                                          <p:spTgt spid="11">
                                            <p:txEl>
                                              <p:pRg st="0" end="0"/>
                                            </p:txEl>
                                          </p:spTgt>
                                        </p:tgtEl>
                                      </p:cBhvr>
                                    </p:animEffect>
                                  </p:childTnLst>
                                </p:cTn>
                              </p:par>
                            </p:childTnLst>
                          </p:cTn>
                        </p:par>
                        <p:par>
                          <p:cTn id="82" fill="hold">
                            <p:stCondLst>
                              <p:cond delay="4050"/>
                            </p:stCondLst>
                            <p:childTnLst>
                              <p:par>
                                <p:cTn id="83" presetID="22" presetClass="entr" presetSubtype="8" fill="hold" nodeType="afterEffect">
                                  <p:stCondLst>
                                    <p:cond delay="25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par>
                          <p:cTn id="86" fill="hold">
                            <p:stCondLst>
                              <p:cond delay="4800"/>
                            </p:stCondLst>
                            <p:childTnLst>
                              <p:par>
                                <p:cTn id="87" presetID="22" presetClass="entr" presetSubtype="8" fill="hold" grpId="0" nodeType="afterEffect">
                                  <p:stCondLst>
                                    <p:cond delay="0"/>
                                  </p:stCondLst>
                                  <p:childTnLst>
                                    <p:set>
                                      <p:cBhvr>
                                        <p:cTn id="88" dur="1" fill="hold">
                                          <p:stCondLst>
                                            <p:cond delay="0"/>
                                          </p:stCondLst>
                                        </p:cTn>
                                        <p:tgtEl>
                                          <p:spTgt spid="14">
                                            <p:txEl>
                                              <p:pRg st="0" end="0"/>
                                            </p:txEl>
                                          </p:spTgt>
                                        </p:tgtEl>
                                        <p:attrNameLst>
                                          <p:attrName>style.visibility</p:attrName>
                                        </p:attrNameLst>
                                      </p:cBhvr>
                                      <p:to>
                                        <p:strVal val="visible"/>
                                      </p:to>
                                    </p:set>
                                    <p:animEffect transition="in" filter="wipe(left)">
                                      <p:cBhvr>
                                        <p:cTn id="89" dur="500"/>
                                        <p:tgtEl>
                                          <p:spTgt spid="14">
                                            <p:txEl>
                                              <p:pRg st="0" end="0"/>
                                            </p:txEl>
                                          </p:spTgt>
                                        </p:tgtEl>
                                      </p:cBhvr>
                                    </p:animEffect>
                                  </p:childTnLst>
                                </p:cTn>
                              </p:par>
                            </p:childTnLst>
                          </p:cTn>
                        </p:par>
                        <p:par>
                          <p:cTn id="90" fill="hold">
                            <p:stCondLst>
                              <p:cond delay="5300"/>
                            </p:stCondLst>
                            <p:childTnLst>
                              <p:par>
                                <p:cTn id="91" presetID="10" presetClass="entr" presetSubtype="0" fill="hold" grpId="0" nodeType="afterEffect">
                                  <p:stCondLst>
                                    <p:cond delay="0"/>
                                  </p:stCondLst>
                                  <p:childTnLst>
                                    <p:set>
                                      <p:cBhvr>
                                        <p:cTn id="92" dur="1" fill="hold">
                                          <p:stCondLst>
                                            <p:cond delay="0"/>
                                          </p:stCondLst>
                                        </p:cTn>
                                        <p:tgtEl>
                                          <p:spTgt spid="13">
                                            <p:txEl>
                                              <p:pRg st="0" end="0"/>
                                            </p:txEl>
                                          </p:spTgt>
                                        </p:tgtEl>
                                        <p:attrNameLst>
                                          <p:attrName>style.visibility</p:attrName>
                                        </p:attrNameLst>
                                      </p:cBhvr>
                                      <p:to>
                                        <p:strVal val="visible"/>
                                      </p:to>
                                    </p:set>
                                    <p:animEffect transition="in" filter="fade">
                                      <p:cBhvr>
                                        <p:cTn id="93" dur="500"/>
                                        <p:tgtEl>
                                          <p:spTgt spid="13">
                                            <p:txEl>
                                              <p:pRg st="0" end="0"/>
                                            </p:txEl>
                                          </p:spTgt>
                                        </p:tgtEl>
                                      </p:cBhvr>
                                    </p:animEffect>
                                  </p:childTnLst>
                                </p:cTn>
                              </p:par>
                            </p:childTnLst>
                          </p:cTn>
                        </p:par>
                        <p:par>
                          <p:cTn id="94" fill="hold">
                            <p:stCondLst>
                              <p:cond delay="5800"/>
                            </p:stCondLst>
                            <p:childTnLst>
                              <p:par>
                                <p:cTn id="95" presetID="22" presetClass="entr" presetSubtype="8" fill="hold"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wipe(left)">
                                      <p:cBhvr>
                                        <p:cTn id="97" dur="500"/>
                                        <p:tgtEl>
                                          <p:spTgt spid="19"/>
                                        </p:tgtEl>
                                      </p:cBhvr>
                                    </p:animEffect>
                                  </p:childTnLst>
                                </p:cTn>
                              </p:par>
                            </p:childTnLst>
                          </p:cTn>
                        </p:par>
                        <p:par>
                          <p:cTn id="98" fill="hold">
                            <p:stCondLst>
                              <p:cond delay="6550"/>
                            </p:stCondLst>
                            <p:childTnLst>
                              <p:par>
                                <p:cTn id="99" presetID="22" presetClass="entr" presetSubtype="8" fill="hold" grpId="0" nodeType="afterEffect">
                                  <p:stCondLst>
                                    <p:cond delay="0"/>
                                  </p:stCondLst>
                                  <p:childTnLst>
                                    <p:set>
                                      <p:cBhvr>
                                        <p:cTn id="100" dur="1" fill="hold">
                                          <p:stCondLst>
                                            <p:cond delay="0"/>
                                          </p:stCondLst>
                                        </p:cTn>
                                        <p:tgtEl>
                                          <p:spTgt spid="16">
                                            <p:txEl>
                                              <p:pRg st="0" end="0"/>
                                            </p:txEl>
                                          </p:spTgt>
                                        </p:tgtEl>
                                        <p:attrNameLst>
                                          <p:attrName>style.visibility</p:attrName>
                                        </p:attrNameLst>
                                      </p:cBhvr>
                                      <p:to>
                                        <p:strVal val="visible"/>
                                      </p:to>
                                    </p:set>
                                    <p:animEffect transition="in" filter="wipe(left)">
                                      <p:cBhvr>
                                        <p:cTn id="101" dur="500"/>
                                        <p:tgtEl>
                                          <p:spTgt spid="16">
                                            <p:txEl>
                                              <p:pRg st="0" end="0"/>
                                            </p:txEl>
                                          </p:spTgt>
                                        </p:tgtEl>
                                      </p:cBhvr>
                                    </p:animEffect>
                                  </p:childTnLst>
                                </p:cTn>
                              </p:par>
                            </p:childTnLst>
                          </p:cTn>
                        </p:par>
                        <p:par>
                          <p:cTn id="102" fill="hold">
                            <p:stCondLst>
                              <p:cond delay="7050"/>
                            </p:stCondLst>
                            <p:childTnLst>
                              <p:par>
                                <p:cTn id="103" presetID="10" presetClass="entr" presetSubtype="0" fill="hold" grpId="0" nodeType="afterEffect">
                                  <p:stCondLst>
                                    <p:cond delay="0"/>
                                  </p:stCondLst>
                                  <p:childTnLst>
                                    <p:set>
                                      <p:cBhvr>
                                        <p:cTn id="104" dur="1" fill="hold">
                                          <p:stCondLst>
                                            <p:cond delay="0"/>
                                          </p:stCondLst>
                                        </p:cTn>
                                        <p:tgtEl>
                                          <p:spTgt spid="15">
                                            <p:txEl>
                                              <p:pRg st="0" end="0"/>
                                            </p:txEl>
                                          </p:spTgt>
                                        </p:tgtEl>
                                        <p:attrNameLst>
                                          <p:attrName>style.visibility</p:attrName>
                                        </p:attrNameLst>
                                      </p:cBhvr>
                                      <p:to>
                                        <p:strVal val="visible"/>
                                      </p:to>
                                    </p:set>
                                    <p:animEffect transition="in" filter="fade">
                                      <p:cBhvr>
                                        <p:cTn id="10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build="p">
        <p:tmplLst>
          <p:tmpl lvl="1">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0-#ppt_w/2"/>
                          </p:val>
                        </p:tav>
                        <p:tav tm="100000">
                          <p:val>
                            <p:strVal val="#ppt_x"/>
                          </p:val>
                        </p:tav>
                      </p:tavLst>
                    </p:anim>
                    <p:anim calcmode="lin" valueType="num">
                      <p:cBhvr additive="base">
                        <p:cTn dur="1000" fill="hold"/>
                        <p:tgtEl>
                          <p:spTgt spid="8"/>
                        </p:tgtEl>
                        <p:attrNameLst>
                          <p:attrName>ppt_y</p:attrName>
                        </p:attrNameLst>
                      </p:cBhvr>
                      <p:tavLst>
                        <p:tav tm="0">
                          <p:val>
                            <p:strVal val="1+#ppt_h/2"/>
                          </p:val>
                        </p:tav>
                        <p:tav tm="100000">
                          <p:val>
                            <p:strVal val="#ppt_y"/>
                          </p:val>
                        </p:tav>
                      </p:tavLst>
                    </p:anim>
                  </p:childTnLst>
                </p:cTn>
              </p:par>
            </p:tnLst>
          </p:tmpl>
        </p:tmplLst>
      </p:bldP>
      <p:bldP spid="8" grpId="1" build="p">
        <p:tmplLst>
          <p:tmpl lvl="1">
            <p:tnLst>
              <p:par>
                <p:cTn presetID="49" presetClass="entr" presetSubtype="0"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p:cTn dur="1000" fill="hold"/>
                        <p:tgtEl>
                          <p:spTgt spid="8"/>
                        </p:tgtEl>
                        <p:attrNameLst>
                          <p:attrName>ppt_w</p:attrName>
                        </p:attrNameLst>
                      </p:cBhvr>
                      <p:tavLst>
                        <p:tav tm="0">
                          <p:val>
                            <p:fltVal val="0"/>
                          </p:val>
                        </p:tav>
                        <p:tav tm="100000">
                          <p:val>
                            <p:strVal val="#ppt_w"/>
                          </p:val>
                        </p:tav>
                      </p:tavLst>
                    </p:anim>
                    <p:anim calcmode="lin" valueType="num">
                      <p:cBhvr>
                        <p:cTn dur="1000" fill="hold"/>
                        <p:tgtEl>
                          <p:spTgt spid="8"/>
                        </p:tgtEl>
                        <p:attrNameLst>
                          <p:attrName>ppt_h</p:attrName>
                        </p:attrNameLst>
                      </p:cBhvr>
                      <p:tavLst>
                        <p:tav tm="0">
                          <p:val>
                            <p:fltVal val="0"/>
                          </p:val>
                        </p:tav>
                        <p:tav tm="100000">
                          <p:val>
                            <p:strVal val="#ppt_h"/>
                          </p:val>
                        </p:tav>
                      </p:tavLst>
                    </p:anim>
                    <p:anim calcmode="lin" valueType="num">
                      <p:cBhvr>
                        <p:cTn dur="1000" fill="hold"/>
                        <p:tgtEl>
                          <p:spTgt spid="8"/>
                        </p:tgtEl>
                        <p:attrNameLst>
                          <p:attrName>style.rotation</p:attrName>
                        </p:attrNameLst>
                      </p:cBhvr>
                      <p:tavLst>
                        <p:tav tm="0">
                          <p:val>
                            <p:fltVal val="360"/>
                          </p:val>
                        </p:tav>
                        <p:tav tm="100000">
                          <p:val>
                            <p:fltVal val="0"/>
                          </p:val>
                        </p:tav>
                      </p:tavLst>
                    </p:anim>
                    <p:animEffect transition="in" filter="fade">
                      <p:cBhvr>
                        <p:cTn dur="1000"/>
                        <p:tgtEl>
                          <p:spTgt spid="8"/>
                        </p:tgtEl>
                      </p:cBhvr>
                    </p:animEffect>
                  </p:childTnLst>
                </p:cTn>
              </p:par>
            </p:tnLst>
          </p:tmpl>
        </p:tmplLst>
      </p:bldP>
      <p:bldP spid="9" grpId="0" build="p">
        <p:tmplLst>
          <p:tmpl lvl="1">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0-#ppt_w/2"/>
                          </p:val>
                        </p:tav>
                        <p:tav tm="100000">
                          <p:val>
                            <p:strVal val="#ppt_x"/>
                          </p:val>
                        </p:tav>
                      </p:tavLst>
                    </p:anim>
                    <p:anim calcmode="lin" valueType="num">
                      <p:cBhvr additive="base">
                        <p:cTn dur="100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1000" fill="hold"/>
                        <p:tgtEl>
                          <p:spTgt spid="9"/>
                        </p:tgtEl>
                        <p:attrNameLst>
                          <p:attrName>ppt_w</p:attrName>
                        </p:attrNameLst>
                      </p:cBhvr>
                      <p:tavLst>
                        <p:tav tm="0">
                          <p:val>
                            <p:fltVal val="0"/>
                          </p:val>
                        </p:tav>
                        <p:tav tm="100000">
                          <p:val>
                            <p:strVal val="#ppt_w"/>
                          </p:val>
                        </p:tav>
                      </p:tavLst>
                    </p:anim>
                    <p:anim calcmode="lin" valueType="num">
                      <p:cBhvr>
                        <p:cTn dur="1000" fill="hold"/>
                        <p:tgtEl>
                          <p:spTgt spid="9"/>
                        </p:tgtEl>
                        <p:attrNameLst>
                          <p:attrName>ppt_h</p:attrName>
                        </p:attrNameLst>
                      </p:cBhvr>
                      <p:tavLst>
                        <p:tav tm="0">
                          <p:val>
                            <p:fltVal val="0"/>
                          </p:val>
                        </p:tav>
                        <p:tav tm="100000">
                          <p:val>
                            <p:strVal val="#ppt_h"/>
                          </p:val>
                        </p:tav>
                      </p:tavLst>
                    </p:anim>
                    <p:anim calcmode="lin" valueType="num">
                      <p:cBhvr>
                        <p:cTn dur="1000" fill="hold"/>
                        <p:tgtEl>
                          <p:spTgt spid="9"/>
                        </p:tgtEl>
                        <p:attrNameLst>
                          <p:attrName>style.rotation</p:attrName>
                        </p:attrNameLst>
                      </p:cBhvr>
                      <p:tavLst>
                        <p:tav tm="0">
                          <p:val>
                            <p:fltVal val="360"/>
                          </p:val>
                        </p:tav>
                        <p:tav tm="100000">
                          <p:val>
                            <p:fltVal val="0"/>
                          </p:val>
                        </p:tav>
                      </p:tavLst>
                    </p:anim>
                    <p:animEffect transition="in" filter="fade">
                      <p:cBhvr>
                        <p:cTn dur="1000"/>
                        <p:tgtEl>
                          <p:spTgt spid="9"/>
                        </p:tgtEl>
                      </p:cBhvr>
                    </p:animEffect>
                  </p:childTnLst>
                </p:cTn>
              </p:par>
            </p:tnLst>
          </p:tmpl>
        </p:tmplLst>
      </p:bldP>
      <p:bldP spid="10" grpId="0" build="p">
        <p:tmplLst>
          <p:tmpl lvl="1">
            <p:tnLst>
              <p:par>
                <p:cTn presetID="2" presetClass="entr" presetSubtype="8"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0-#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9"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34" name="Freeform: Shape 33"/>
          <p:cNvSpPr/>
          <p:nvPr userDrawn="1"/>
        </p:nvSpPr>
        <p:spPr>
          <a:xfrm>
            <a:off x="7262795" y="3601025"/>
            <a:ext cx="1831968" cy="2115683"/>
          </a:xfrm>
          <a:custGeom>
            <a:avLst/>
            <a:gdLst>
              <a:gd name="connsiteX0" fmla="*/ 1831968 w 1831968"/>
              <a:gd name="connsiteY0" fmla="*/ 0 h 2115683"/>
              <a:gd name="connsiteX1" fmla="*/ 1831968 w 1831968"/>
              <a:gd name="connsiteY1" fmla="*/ 2115683 h 2115683"/>
              <a:gd name="connsiteX2" fmla="*/ 0 w 1831968"/>
              <a:gd name="connsiteY2" fmla="*/ 1057996 h 2115683"/>
              <a:gd name="connsiteX3" fmla="*/ 54070 w 1831968"/>
              <a:gd name="connsiteY3" fmla="*/ 968994 h 2115683"/>
              <a:gd name="connsiteX4" fmla="*/ 1655915 w 1831968"/>
              <a:gd name="connsiteY4" fmla="*/ 8890 h 2115683"/>
              <a:gd name="connsiteX5" fmla="*/ 1831968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1831968" y="0"/>
                </a:moveTo>
                <a:lnTo>
                  <a:pt x="1831968" y="2115683"/>
                </a:lnTo>
                <a:lnTo>
                  <a:pt x="0" y="1057996"/>
                </a:lnTo>
                <a:lnTo>
                  <a:pt x="54070" y="968994"/>
                </a:lnTo>
                <a:cubicBezTo>
                  <a:pt x="410448" y="441485"/>
                  <a:pt x="989253" y="76593"/>
                  <a:pt x="1655915" y="8890"/>
                </a:cubicBezTo>
                <a:lnTo>
                  <a:pt x="183196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Freeform: Shape 34"/>
          <p:cNvSpPr/>
          <p:nvPr userDrawn="1"/>
        </p:nvSpPr>
        <p:spPr>
          <a:xfrm>
            <a:off x="9193237" y="3601025"/>
            <a:ext cx="1831612" cy="2114891"/>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Freeform: Shape 35"/>
          <p:cNvSpPr/>
          <p:nvPr userDrawn="1"/>
        </p:nvSpPr>
        <p:spPr>
          <a:xfrm>
            <a:off x="9241788" y="4742615"/>
            <a:ext cx="2105662" cy="2118160"/>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Freeform: Shape 36"/>
          <p:cNvSpPr/>
          <p:nvPr userDrawn="1"/>
        </p:nvSpPr>
        <p:spPr>
          <a:xfrm>
            <a:off x="6940550" y="4743201"/>
            <a:ext cx="2104290" cy="2116988"/>
          </a:xfrm>
          <a:custGeom>
            <a:avLst/>
            <a:gdLst>
              <a:gd name="connsiteX0" fmla="*/ 271103 w 2104290"/>
              <a:gd name="connsiteY0" fmla="*/ 0 h 2116988"/>
              <a:gd name="connsiteX1" fmla="*/ 2104290 w 2104290"/>
              <a:gd name="connsiteY1" fmla="*/ 1058391 h 2116988"/>
              <a:gd name="connsiteX2" fmla="*/ 270747 w 2104290"/>
              <a:gd name="connsiteY2" fmla="*/ 2116988 h 2116988"/>
              <a:gd name="connsiteX3" fmla="*/ 265944 w 2104290"/>
              <a:gd name="connsiteY3" fmla="*/ 2109082 h 2116988"/>
              <a:gd name="connsiteX4" fmla="*/ 0 w 2104290"/>
              <a:gd name="connsiteY4" fmla="*/ 1058787 h 2116988"/>
              <a:gd name="connsiteX5" fmla="*/ 265944 w 2104290"/>
              <a:gd name="connsiteY5" fmla="*/ 8492 h 2116988"/>
              <a:gd name="connsiteX6" fmla="*/ 271103 w 2104290"/>
              <a:gd name="connsiteY6" fmla="*/ 0 h 211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290" h="2116988">
                <a:moveTo>
                  <a:pt x="271103" y="0"/>
                </a:moveTo>
                <a:lnTo>
                  <a:pt x="2104290" y="1058391"/>
                </a:lnTo>
                <a:lnTo>
                  <a:pt x="270747" y="2116988"/>
                </a:lnTo>
                <a:lnTo>
                  <a:pt x="265944" y="2109082"/>
                </a:lnTo>
                <a:cubicBezTo>
                  <a:pt x="96340" y="1796868"/>
                  <a:pt x="0" y="1439078"/>
                  <a:pt x="0" y="1058787"/>
                </a:cubicBezTo>
                <a:cubicBezTo>
                  <a:pt x="0" y="678496"/>
                  <a:pt x="96340" y="320706"/>
                  <a:pt x="265944" y="8492"/>
                </a:cubicBezTo>
                <a:lnTo>
                  <a:pt x="2711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Freeform: Shape 37"/>
          <p:cNvSpPr/>
          <p:nvPr userDrawn="1"/>
        </p:nvSpPr>
        <p:spPr>
          <a:xfrm>
            <a:off x="7262439" y="5886478"/>
            <a:ext cx="1832324" cy="2116475"/>
          </a:xfrm>
          <a:custGeom>
            <a:avLst/>
            <a:gdLst>
              <a:gd name="connsiteX0" fmla="*/ 1832324 w 1832324"/>
              <a:gd name="connsiteY0" fmla="*/ 0 h 2116475"/>
              <a:gd name="connsiteX1" fmla="*/ 1832324 w 1832324"/>
              <a:gd name="connsiteY1" fmla="*/ 2116475 h 2116475"/>
              <a:gd name="connsiteX2" fmla="*/ 1656271 w 1832324"/>
              <a:gd name="connsiteY2" fmla="*/ 2107585 h 2116475"/>
              <a:gd name="connsiteX3" fmla="*/ 54426 w 1832324"/>
              <a:gd name="connsiteY3" fmla="*/ 1147481 h 2116475"/>
              <a:gd name="connsiteX4" fmla="*/ 0 w 1832324"/>
              <a:gd name="connsiteY4" fmla="*/ 1057893 h 2116475"/>
              <a:gd name="connsiteX5" fmla="*/ 1832324 w 1832324"/>
              <a:gd name="connsiteY5" fmla="*/ 0 h 211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324" h="2116475">
                <a:moveTo>
                  <a:pt x="1832324" y="0"/>
                </a:moveTo>
                <a:lnTo>
                  <a:pt x="1832324" y="2116475"/>
                </a:lnTo>
                <a:lnTo>
                  <a:pt x="1656271" y="2107585"/>
                </a:lnTo>
                <a:cubicBezTo>
                  <a:pt x="989609" y="2039882"/>
                  <a:pt x="410804" y="1674991"/>
                  <a:pt x="54426" y="1147481"/>
                </a:cubicBezTo>
                <a:lnTo>
                  <a:pt x="0" y="1057893"/>
                </a:lnTo>
                <a:lnTo>
                  <a:pt x="1832324"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Freeform: Shape 38"/>
          <p:cNvSpPr/>
          <p:nvPr userDrawn="1"/>
        </p:nvSpPr>
        <p:spPr>
          <a:xfrm>
            <a:off x="9193237" y="5887270"/>
            <a:ext cx="1831968" cy="211568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5" hasCustomPrompt="1"/>
          </p:nvPr>
        </p:nvSpPr>
        <p:spPr>
          <a:xfrm>
            <a:off x="9518857" y="4169191"/>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2" name="Text Placeholder 5"/>
          <p:cNvSpPr>
            <a:spLocks noGrp="1"/>
          </p:cNvSpPr>
          <p:nvPr>
            <p:ph type="body" sz="quarter" idx="16" hasCustomPrompt="1"/>
          </p:nvPr>
        </p:nvSpPr>
        <p:spPr>
          <a:xfrm>
            <a:off x="8049726" y="4169191"/>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5" name="Text Placeholder 5"/>
          <p:cNvSpPr>
            <a:spLocks noGrp="1"/>
          </p:cNvSpPr>
          <p:nvPr>
            <p:ph type="body" sz="quarter" idx="17" hasCustomPrompt="1"/>
          </p:nvPr>
        </p:nvSpPr>
        <p:spPr>
          <a:xfrm>
            <a:off x="9518857" y="6724197"/>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6" name="Text Placeholder 5"/>
          <p:cNvSpPr>
            <a:spLocks noGrp="1"/>
          </p:cNvSpPr>
          <p:nvPr>
            <p:ph type="body" sz="quarter" idx="18" hasCustomPrompt="1"/>
          </p:nvPr>
        </p:nvSpPr>
        <p:spPr>
          <a:xfrm>
            <a:off x="8049726" y="6724197"/>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7" name="Text Placeholder 5"/>
          <p:cNvSpPr>
            <a:spLocks noGrp="1"/>
          </p:cNvSpPr>
          <p:nvPr>
            <p:ph type="body" sz="quarter" idx="19" hasCustomPrompt="1"/>
          </p:nvPr>
        </p:nvSpPr>
        <p:spPr>
          <a:xfrm>
            <a:off x="10294619" y="5495933"/>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8" name="Text Placeholder 5"/>
          <p:cNvSpPr>
            <a:spLocks noGrp="1"/>
          </p:cNvSpPr>
          <p:nvPr>
            <p:ph type="body" sz="quarter" idx="20" hasCustomPrompt="1"/>
          </p:nvPr>
        </p:nvSpPr>
        <p:spPr>
          <a:xfrm>
            <a:off x="7268982" y="5495933"/>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9" name="Text Placeholder 5"/>
          <p:cNvSpPr>
            <a:spLocks noGrp="1"/>
          </p:cNvSpPr>
          <p:nvPr>
            <p:ph type="body" sz="quarter" idx="12" hasCustomPrompt="1"/>
          </p:nvPr>
        </p:nvSpPr>
        <p:spPr>
          <a:xfrm>
            <a:off x="12017326" y="3548121"/>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0" name="Text Placeholder 5"/>
          <p:cNvSpPr>
            <a:spLocks noGrp="1"/>
          </p:cNvSpPr>
          <p:nvPr>
            <p:ph type="body" sz="quarter" idx="14" hasCustomPrompt="1"/>
          </p:nvPr>
        </p:nvSpPr>
        <p:spPr>
          <a:xfrm>
            <a:off x="12017326" y="2888884"/>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5" name="Text Placeholder 5"/>
          <p:cNvSpPr>
            <a:spLocks noGrp="1"/>
          </p:cNvSpPr>
          <p:nvPr>
            <p:ph type="body" sz="quarter" idx="21" hasCustomPrompt="1"/>
          </p:nvPr>
        </p:nvSpPr>
        <p:spPr>
          <a:xfrm>
            <a:off x="12017326" y="5618836"/>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6" name="Text Placeholder 5"/>
          <p:cNvSpPr>
            <a:spLocks noGrp="1"/>
          </p:cNvSpPr>
          <p:nvPr>
            <p:ph type="body" sz="quarter" idx="22" hasCustomPrompt="1"/>
          </p:nvPr>
        </p:nvSpPr>
        <p:spPr>
          <a:xfrm>
            <a:off x="12017326" y="4959599"/>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7" name="Text Placeholder 5"/>
          <p:cNvSpPr>
            <a:spLocks noGrp="1"/>
          </p:cNvSpPr>
          <p:nvPr>
            <p:ph type="body" sz="quarter" idx="23" hasCustomPrompt="1"/>
          </p:nvPr>
        </p:nvSpPr>
        <p:spPr>
          <a:xfrm>
            <a:off x="12017326" y="7674217"/>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8" name="Text Placeholder 5"/>
          <p:cNvSpPr>
            <a:spLocks noGrp="1"/>
          </p:cNvSpPr>
          <p:nvPr>
            <p:ph type="body" sz="quarter" idx="24" hasCustomPrompt="1"/>
          </p:nvPr>
        </p:nvSpPr>
        <p:spPr>
          <a:xfrm>
            <a:off x="12017326" y="701498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9" name="Text Placeholder 5"/>
          <p:cNvSpPr>
            <a:spLocks noGrp="1"/>
          </p:cNvSpPr>
          <p:nvPr>
            <p:ph type="body" sz="quarter" idx="25" hasCustomPrompt="1"/>
          </p:nvPr>
        </p:nvSpPr>
        <p:spPr>
          <a:xfrm>
            <a:off x="1409181" y="3548121"/>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0" name="Text Placeholder 5"/>
          <p:cNvSpPr>
            <a:spLocks noGrp="1"/>
          </p:cNvSpPr>
          <p:nvPr>
            <p:ph type="body" sz="quarter" idx="26" hasCustomPrompt="1"/>
          </p:nvPr>
        </p:nvSpPr>
        <p:spPr>
          <a:xfrm>
            <a:off x="1409181" y="2888884"/>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1" name="Text Placeholder 5"/>
          <p:cNvSpPr>
            <a:spLocks noGrp="1"/>
          </p:cNvSpPr>
          <p:nvPr>
            <p:ph type="body" sz="quarter" idx="27" hasCustomPrompt="1"/>
          </p:nvPr>
        </p:nvSpPr>
        <p:spPr>
          <a:xfrm>
            <a:off x="1409181" y="5618836"/>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2" name="Text Placeholder 5"/>
          <p:cNvSpPr>
            <a:spLocks noGrp="1"/>
          </p:cNvSpPr>
          <p:nvPr>
            <p:ph type="body" sz="quarter" idx="28" hasCustomPrompt="1"/>
          </p:nvPr>
        </p:nvSpPr>
        <p:spPr>
          <a:xfrm>
            <a:off x="1409181" y="4959599"/>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3" name="Text Placeholder 5"/>
          <p:cNvSpPr>
            <a:spLocks noGrp="1"/>
          </p:cNvSpPr>
          <p:nvPr>
            <p:ph type="body" sz="quarter" idx="29" hasCustomPrompt="1"/>
          </p:nvPr>
        </p:nvSpPr>
        <p:spPr>
          <a:xfrm>
            <a:off x="1409181" y="7674217"/>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4" name="Text Placeholder 5"/>
          <p:cNvSpPr>
            <a:spLocks noGrp="1"/>
          </p:cNvSpPr>
          <p:nvPr>
            <p:ph type="body" sz="quarter" idx="30" hasCustomPrompt="1"/>
          </p:nvPr>
        </p:nvSpPr>
        <p:spPr>
          <a:xfrm>
            <a:off x="1409181" y="7014980"/>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66" name="Straight Connector 65"/>
          <p:cNvCxnSpPr>
            <a:stCxn id="41" idx="0"/>
            <a:endCxn id="50" idx="1"/>
          </p:cNvCxnSpPr>
          <p:nvPr userDrawn="1"/>
        </p:nvCxnSpPr>
        <p:spPr>
          <a:xfrm rot="5400000" flipH="1" flipV="1">
            <a:off x="10455739" y="2607604"/>
            <a:ext cx="987186" cy="2135988"/>
          </a:xfrm>
          <a:prstGeom prst="bentConnector2">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5"/>
          <p:cNvCxnSpPr>
            <a:stCxn id="42" idx="0"/>
            <a:endCxn id="60" idx="3"/>
          </p:cNvCxnSpPr>
          <p:nvPr userDrawn="1"/>
        </p:nvCxnSpPr>
        <p:spPr>
          <a:xfrm rot="16200000" flipV="1">
            <a:off x="6850763" y="2607747"/>
            <a:ext cx="987186" cy="2135702"/>
          </a:xfrm>
          <a:prstGeom prst="bentConnector2">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5"/>
          <p:cNvCxnSpPr>
            <a:stCxn id="48" idx="1"/>
            <a:endCxn id="62" idx="3"/>
          </p:cNvCxnSpPr>
          <p:nvPr userDrawn="1"/>
        </p:nvCxnSpPr>
        <p:spPr>
          <a:xfrm rot="10800000">
            <a:off x="6276506" y="5252721"/>
            <a:ext cx="992477" cy="548975"/>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65"/>
          <p:cNvCxnSpPr>
            <a:stCxn id="56" idx="1"/>
            <a:endCxn id="47" idx="3"/>
          </p:cNvCxnSpPr>
          <p:nvPr userDrawn="1"/>
        </p:nvCxnSpPr>
        <p:spPr>
          <a:xfrm rot="10800000" flipV="1">
            <a:off x="11019582" y="5252719"/>
            <a:ext cx="997745" cy="548975"/>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65"/>
          <p:cNvCxnSpPr>
            <a:stCxn id="58" idx="1"/>
            <a:endCxn id="45" idx="3"/>
          </p:cNvCxnSpPr>
          <p:nvPr userDrawn="1"/>
        </p:nvCxnSpPr>
        <p:spPr>
          <a:xfrm rot="10800000">
            <a:off x="10243820" y="7029959"/>
            <a:ext cx="1773507" cy="278142"/>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65"/>
          <p:cNvCxnSpPr>
            <a:stCxn id="64" idx="3"/>
            <a:endCxn id="46" idx="1"/>
          </p:cNvCxnSpPr>
          <p:nvPr userDrawn="1"/>
        </p:nvCxnSpPr>
        <p:spPr>
          <a:xfrm flipV="1">
            <a:off x="6276505" y="7029959"/>
            <a:ext cx="1773221" cy="278142"/>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8"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89"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2691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88"/>
                                        </p:tgtEl>
                                        <p:attrNameLst>
                                          <p:attrName>style.visibility</p:attrName>
                                        </p:attrNameLst>
                                      </p:cBhvr>
                                      <p:to>
                                        <p:strVal val="visible"/>
                                      </p:to>
                                    </p:set>
                                    <p:anim calcmode="lin" valueType="num">
                                      <p:cBhvr additive="base">
                                        <p:cTn id="7" dur="1000" fill="hold"/>
                                        <p:tgtEl>
                                          <p:spTgt spid="88"/>
                                        </p:tgtEl>
                                        <p:attrNameLst>
                                          <p:attrName>ppt_x</p:attrName>
                                        </p:attrNameLst>
                                      </p:cBhvr>
                                      <p:tavLst>
                                        <p:tav tm="0">
                                          <p:val>
                                            <p:strVal val="#ppt_x"/>
                                          </p:val>
                                        </p:tav>
                                        <p:tav tm="100000">
                                          <p:val>
                                            <p:strVal val="#ppt_x"/>
                                          </p:val>
                                        </p:tav>
                                      </p:tavLst>
                                    </p:anim>
                                    <p:anim calcmode="lin" valueType="num">
                                      <p:cBhvr additive="base">
                                        <p:cTn id="8" dur="1000" fill="hold"/>
                                        <p:tgtEl>
                                          <p:spTgt spid="88"/>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500"/>
                                        <p:tgtEl>
                                          <p:spTgt spid="89"/>
                                        </p:tgtEl>
                                      </p:cBhvr>
                                    </p:animEffect>
                                  </p:childTnLst>
                                </p:cTn>
                              </p:par>
                            </p:childTnLst>
                          </p:cTn>
                        </p:par>
                        <p:par>
                          <p:cTn id="13" fill="hold">
                            <p:stCondLst>
                              <p:cond delay="2050"/>
                            </p:stCondLst>
                            <p:childTnLst>
                              <p:par>
                                <p:cTn id="14" presetID="2" presetClass="entr" presetSubtype="12" decel="10000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1000" fill="hold"/>
                                        <p:tgtEl>
                                          <p:spTgt spid="35"/>
                                        </p:tgtEl>
                                        <p:attrNameLst>
                                          <p:attrName>ppt_x</p:attrName>
                                        </p:attrNameLst>
                                      </p:cBhvr>
                                      <p:tavLst>
                                        <p:tav tm="0">
                                          <p:val>
                                            <p:strVal val="0-#ppt_w/2"/>
                                          </p:val>
                                        </p:tav>
                                        <p:tav tm="100000">
                                          <p:val>
                                            <p:strVal val="#ppt_x"/>
                                          </p:val>
                                        </p:tav>
                                      </p:tavLst>
                                    </p:anim>
                                    <p:anim calcmode="lin" valueType="num">
                                      <p:cBhvr additive="base">
                                        <p:cTn id="17" dur="1000" fill="hold"/>
                                        <p:tgtEl>
                                          <p:spTgt spid="35"/>
                                        </p:tgtEl>
                                        <p:attrNameLst>
                                          <p:attrName>ppt_y</p:attrName>
                                        </p:attrNameLst>
                                      </p:cBhvr>
                                      <p:tavLst>
                                        <p:tav tm="0">
                                          <p:val>
                                            <p:strVal val="1+#ppt_h/2"/>
                                          </p:val>
                                        </p:tav>
                                        <p:tav tm="100000">
                                          <p:val>
                                            <p:strVal val="#ppt_y"/>
                                          </p:val>
                                        </p:tav>
                                      </p:tavLst>
                                    </p:anim>
                                  </p:childTnLst>
                                </p:cTn>
                              </p:par>
                              <p:par>
                                <p:cTn id="18" presetID="2" presetClass="entr" presetSubtype="8" decel="10000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1000" fill="hold"/>
                                        <p:tgtEl>
                                          <p:spTgt spid="36"/>
                                        </p:tgtEl>
                                        <p:attrNameLst>
                                          <p:attrName>ppt_x</p:attrName>
                                        </p:attrNameLst>
                                      </p:cBhvr>
                                      <p:tavLst>
                                        <p:tav tm="0">
                                          <p:val>
                                            <p:strVal val="0-#ppt_w/2"/>
                                          </p:val>
                                        </p:tav>
                                        <p:tav tm="100000">
                                          <p:val>
                                            <p:strVal val="#ppt_x"/>
                                          </p:val>
                                        </p:tav>
                                      </p:tavLst>
                                    </p:anim>
                                    <p:anim calcmode="lin" valueType="num">
                                      <p:cBhvr additive="base">
                                        <p:cTn id="21" dur="1000" fill="hold"/>
                                        <p:tgtEl>
                                          <p:spTgt spid="36"/>
                                        </p:tgtEl>
                                        <p:attrNameLst>
                                          <p:attrName>ppt_y</p:attrName>
                                        </p:attrNameLst>
                                      </p:cBhvr>
                                      <p:tavLst>
                                        <p:tav tm="0">
                                          <p:val>
                                            <p:strVal val="#ppt_y"/>
                                          </p:val>
                                        </p:tav>
                                        <p:tav tm="100000">
                                          <p:val>
                                            <p:strVal val="#ppt_y"/>
                                          </p:val>
                                        </p:tav>
                                      </p:tavLst>
                                    </p:anim>
                                  </p:childTnLst>
                                </p:cTn>
                              </p:par>
                              <p:par>
                                <p:cTn id="22" presetID="2" presetClass="entr" presetSubtype="9" decel="10000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1000" fill="hold"/>
                                        <p:tgtEl>
                                          <p:spTgt spid="39"/>
                                        </p:tgtEl>
                                        <p:attrNameLst>
                                          <p:attrName>ppt_x</p:attrName>
                                        </p:attrNameLst>
                                      </p:cBhvr>
                                      <p:tavLst>
                                        <p:tav tm="0">
                                          <p:val>
                                            <p:strVal val="0-#ppt_w/2"/>
                                          </p:val>
                                        </p:tav>
                                        <p:tav tm="100000">
                                          <p:val>
                                            <p:strVal val="#ppt_x"/>
                                          </p:val>
                                        </p:tav>
                                      </p:tavLst>
                                    </p:anim>
                                    <p:anim calcmode="lin" valueType="num">
                                      <p:cBhvr additive="base">
                                        <p:cTn id="25" dur="1000" fill="hold"/>
                                        <p:tgtEl>
                                          <p:spTgt spid="39"/>
                                        </p:tgtEl>
                                        <p:attrNameLst>
                                          <p:attrName>ppt_y</p:attrName>
                                        </p:attrNameLst>
                                      </p:cBhvr>
                                      <p:tavLst>
                                        <p:tav tm="0">
                                          <p:val>
                                            <p:strVal val="0-#ppt_h/2"/>
                                          </p:val>
                                        </p:tav>
                                        <p:tav tm="100000">
                                          <p:val>
                                            <p:strVal val="#ppt_y"/>
                                          </p:val>
                                        </p:tav>
                                      </p:tavLst>
                                    </p:anim>
                                  </p:childTnLst>
                                </p:cTn>
                              </p:par>
                              <p:par>
                                <p:cTn id="26" presetID="2" presetClass="entr" presetSubtype="3" decel="10000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1000" fill="hold"/>
                                        <p:tgtEl>
                                          <p:spTgt spid="38"/>
                                        </p:tgtEl>
                                        <p:attrNameLst>
                                          <p:attrName>ppt_x</p:attrName>
                                        </p:attrNameLst>
                                      </p:cBhvr>
                                      <p:tavLst>
                                        <p:tav tm="0">
                                          <p:val>
                                            <p:strVal val="1+#ppt_w/2"/>
                                          </p:val>
                                        </p:tav>
                                        <p:tav tm="100000">
                                          <p:val>
                                            <p:strVal val="#ppt_x"/>
                                          </p:val>
                                        </p:tav>
                                      </p:tavLst>
                                    </p:anim>
                                    <p:anim calcmode="lin" valueType="num">
                                      <p:cBhvr additive="base">
                                        <p:cTn id="29" dur="1000" fill="hold"/>
                                        <p:tgtEl>
                                          <p:spTgt spid="38"/>
                                        </p:tgtEl>
                                        <p:attrNameLst>
                                          <p:attrName>ppt_y</p:attrName>
                                        </p:attrNameLst>
                                      </p:cBhvr>
                                      <p:tavLst>
                                        <p:tav tm="0">
                                          <p:val>
                                            <p:strVal val="0-#ppt_h/2"/>
                                          </p:val>
                                        </p:tav>
                                        <p:tav tm="100000">
                                          <p:val>
                                            <p:strVal val="#ppt_y"/>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1000" fill="hold"/>
                                        <p:tgtEl>
                                          <p:spTgt spid="37"/>
                                        </p:tgtEl>
                                        <p:attrNameLst>
                                          <p:attrName>ppt_x</p:attrName>
                                        </p:attrNameLst>
                                      </p:cBhvr>
                                      <p:tavLst>
                                        <p:tav tm="0">
                                          <p:val>
                                            <p:strVal val="1+#ppt_w/2"/>
                                          </p:val>
                                        </p:tav>
                                        <p:tav tm="100000">
                                          <p:val>
                                            <p:strVal val="#ppt_x"/>
                                          </p:val>
                                        </p:tav>
                                      </p:tavLst>
                                    </p:anim>
                                    <p:anim calcmode="lin" valueType="num">
                                      <p:cBhvr additive="base">
                                        <p:cTn id="33" dur="1000" fill="hold"/>
                                        <p:tgtEl>
                                          <p:spTgt spid="37"/>
                                        </p:tgtEl>
                                        <p:attrNameLst>
                                          <p:attrName>ppt_y</p:attrName>
                                        </p:attrNameLst>
                                      </p:cBhvr>
                                      <p:tavLst>
                                        <p:tav tm="0">
                                          <p:val>
                                            <p:strVal val="#ppt_y"/>
                                          </p:val>
                                        </p:tav>
                                        <p:tav tm="100000">
                                          <p:val>
                                            <p:strVal val="#ppt_y"/>
                                          </p:val>
                                        </p:tav>
                                      </p:tavLst>
                                    </p:anim>
                                  </p:childTnLst>
                                </p:cTn>
                              </p:par>
                              <p:par>
                                <p:cTn id="34" presetID="2" presetClass="entr" presetSubtype="6" decel="10000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1000" fill="hold"/>
                                        <p:tgtEl>
                                          <p:spTgt spid="34"/>
                                        </p:tgtEl>
                                        <p:attrNameLst>
                                          <p:attrName>ppt_x</p:attrName>
                                        </p:attrNameLst>
                                      </p:cBhvr>
                                      <p:tavLst>
                                        <p:tav tm="0">
                                          <p:val>
                                            <p:strVal val="1+#ppt_w/2"/>
                                          </p:val>
                                        </p:tav>
                                        <p:tav tm="100000">
                                          <p:val>
                                            <p:strVal val="#ppt_x"/>
                                          </p:val>
                                        </p:tav>
                                      </p:tavLst>
                                    </p:anim>
                                    <p:anim calcmode="lin" valueType="num">
                                      <p:cBhvr additive="base">
                                        <p:cTn id="37" dur="1000" fill="hold"/>
                                        <p:tgtEl>
                                          <p:spTgt spid="34"/>
                                        </p:tgtEl>
                                        <p:attrNameLst>
                                          <p:attrName>ppt_y</p:attrName>
                                        </p:attrNameLst>
                                      </p:cBhvr>
                                      <p:tavLst>
                                        <p:tav tm="0">
                                          <p:val>
                                            <p:strVal val="1+#ppt_h/2"/>
                                          </p:val>
                                        </p:tav>
                                        <p:tav tm="100000">
                                          <p:val>
                                            <p:strVal val="#ppt_y"/>
                                          </p:val>
                                        </p:tav>
                                      </p:tavLst>
                                    </p:anim>
                                  </p:childTnLst>
                                </p:cTn>
                              </p:par>
                              <p:par>
                                <p:cTn id="38" presetID="2" presetClass="entr" presetSubtype="12" decel="100000" fill="hold" grpId="0" nodeType="withEffect">
                                  <p:stCondLst>
                                    <p:cond delay="0"/>
                                  </p:stCondLst>
                                  <p:childTnLst>
                                    <p:set>
                                      <p:cBhvr>
                                        <p:cTn id="39" dur="1" fill="hold">
                                          <p:stCondLst>
                                            <p:cond delay="0"/>
                                          </p:stCondLst>
                                        </p:cTn>
                                        <p:tgtEl>
                                          <p:spTgt spid="41">
                                            <p:txEl>
                                              <p:pRg st="0" end="0"/>
                                            </p:txEl>
                                          </p:spTgt>
                                        </p:tgtEl>
                                        <p:attrNameLst>
                                          <p:attrName>style.visibility</p:attrName>
                                        </p:attrNameLst>
                                      </p:cBhvr>
                                      <p:to>
                                        <p:strVal val="visible"/>
                                      </p:to>
                                    </p:set>
                                    <p:anim calcmode="lin" valueType="num">
                                      <p:cBhvr additive="base">
                                        <p:cTn id="40" dur="10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41">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47">
                                            <p:txEl>
                                              <p:pRg st="0" end="0"/>
                                            </p:txEl>
                                          </p:spTgt>
                                        </p:tgtEl>
                                        <p:attrNameLst>
                                          <p:attrName>style.visibility</p:attrName>
                                        </p:attrNameLst>
                                      </p:cBhvr>
                                      <p:to>
                                        <p:strVal val="visible"/>
                                      </p:to>
                                    </p:set>
                                    <p:anim calcmode="lin" valueType="num">
                                      <p:cBhvr additive="base">
                                        <p:cTn id="44" dur="10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45" dur="1000" fill="hold"/>
                                        <p:tgtEl>
                                          <p:spTgt spid="47">
                                            <p:txEl>
                                              <p:pRg st="0" end="0"/>
                                            </p:txEl>
                                          </p:spTgt>
                                        </p:tgtEl>
                                        <p:attrNameLst>
                                          <p:attrName>ppt_y</p:attrName>
                                        </p:attrNameLst>
                                      </p:cBhvr>
                                      <p:tavLst>
                                        <p:tav tm="0">
                                          <p:val>
                                            <p:strVal val="#ppt_y"/>
                                          </p:val>
                                        </p:tav>
                                        <p:tav tm="100000">
                                          <p:val>
                                            <p:strVal val="#ppt_y"/>
                                          </p:val>
                                        </p:tav>
                                      </p:tavLst>
                                    </p:anim>
                                  </p:childTnLst>
                                </p:cTn>
                              </p:par>
                              <p:par>
                                <p:cTn id="46" presetID="2" presetClass="entr" presetSubtype="9" decel="100000" fill="hold" grpId="0" nodeType="withEffect">
                                  <p:stCondLst>
                                    <p:cond delay="0"/>
                                  </p:stCondLst>
                                  <p:childTnLst>
                                    <p:set>
                                      <p:cBhvr>
                                        <p:cTn id="47" dur="1" fill="hold">
                                          <p:stCondLst>
                                            <p:cond delay="0"/>
                                          </p:stCondLst>
                                        </p:cTn>
                                        <p:tgtEl>
                                          <p:spTgt spid="45">
                                            <p:txEl>
                                              <p:pRg st="0" end="0"/>
                                            </p:txEl>
                                          </p:spTgt>
                                        </p:tgtEl>
                                        <p:attrNameLst>
                                          <p:attrName>style.visibility</p:attrName>
                                        </p:attrNameLst>
                                      </p:cBhvr>
                                      <p:to>
                                        <p:strVal val="visible"/>
                                      </p:to>
                                    </p:set>
                                    <p:anim calcmode="lin" valueType="num">
                                      <p:cBhvr additive="base">
                                        <p:cTn id="48"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49" dur="1000" fill="hold"/>
                                        <p:tgtEl>
                                          <p:spTgt spid="45">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3" decel="100000" fill="hold" grpId="0" nodeType="withEffect">
                                  <p:stCondLst>
                                    <p:cond delay="0"/>
                                  </p:stCondLst>
                                  <p:childTnLst>
                                    <p:set>
                                      <p:cBhvr>
                                        <p:cTn id="51" dur="1" fill="hold">
                                          <p:stCondLst>
                                            <p:cond delay="0"/>
                                          </p:stCondLst>
                                        </p:cTn>
                                        <p:tgtEl>
                                          <p:spTgt spid="46">
                                            <p:txEl>
                                              <p:pRg st="0" end="0"/>
                                            </p:txEl>
                                          </p:spTgt>
                                        </p:tgtEl>
                                        <p:attrNameLst>
                                          <p:attrName>style.visibility</p:attrName>
                                        </p:attrNameLst>
                                      </p:cBhvr>
                                      <p:to>
                                        <p:strVal val="visible"/>
                                      </p:to>
                                    </p:set>
                                    <p:anim calcmode="lin" valueType="num">
                                      <p:cBhvr additive="base">
                                        <p:cTn id="52"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3" dur="1000" fill="hold"/>
                                        <p:tgtEl>
                                          <p:spTgt spid="46">
                                            <p:txEl>
                                              <p:pRg st="0" end="0"/>
                                            </p:txEl>
                                          </p:spTgt>
                                        </p:tgtEl>
                                        <p:attrNameLst>
                                          <p:attrName>ppt_y</p:attrName>
                                        </p:attrNameLst>
                                      </p:cBhvr>
                                      <p:tavLst>
                                        <p:tav tm="0">
                                          <p:val>
                                            <p:strVal val="0-#ppt_h/2"/>
                                          </p:val>
                                        </p:tav>
                                        <p:tav tm="100000">
                                          <p:val>
                                            <p:strVal val="#ppt_y"/>
                                          </p:val>
                                        </p:tav>
                                      </p:tavLst>
                                    </p:anim>
                                  </p:childTnLst>
                                </p:cTn>
                              </p:par>
                              <p:par>
                                <p:cTn id="54" presetID="2" presetClass="entr" presetSubtype="2" decel="100000" fill="hold" grpId="0" nodeType="withEffect">
                                  <p:stCondLst>
                                    <p:cond delay="0"/>
                                  </p:stCondLst>
                                  <p:childTnLst>
                                    <p:set>
                                      <p:cBhvr>
                                        <p:cTn id="55" dur="1" fill="hold">
                                          <p:stCondLst>
                                            <p:cond delay="0"/>
                                          </p:stCondLst>
                                        </p:cTn>
                                        <p:tgtEl>
                                          <p:spTgt spid="48">
                                            <p:txEl>
                                              <p:pRg st="0" end="0"/>
                                            </p:txEl>
                                          </p:spTgt>
                                        </p:tgtEl>
                                        <p:attrNameLst>
                                          <p:attrName>style.visibility</p:attrName>
                                        </p:attrNameLst>
                                      </p:cBhvr>
                                      <p:to>
                                        <p:strVal val="visible"/>
                                      </p:to>
                                    </p:set>
                                    <p:anim calcmode="lin" valueType="num">
                                      <p:cBhvr additive="base">
                                        <p:cTn id="56" dur="10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57" dur="1000" fill="hold"/>
                                        <p:tgtEl>
                                          <p:spTgt spid="48">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6" decel="100000" fill="hold" grpId="0" nodeType="withEffect">
                                  <p:stCondLst>
                                    <p:cond delay="0"/>
                                  </p:stCondLst>
                                  <p:childTnLst>
                                    <p:set>
                                      <p:cBhvr>
                                        <p:cTn id="59" dur="1" fill="hold">
                                          <p:stCondLst>
                                            <p:cond delay="0"/>
                                          </p:stCondLst>
                                        </p:cTn>
                                        <p:tgtEl>
                                          <p:spTgt spid="42">
                                            <p:txEl>
                                              <p:pRg st="0" end="0"/>
                                            </p:txEl>
                                          </p:spTgt>
                                        </p:tgtEl>
                                        <p:attrNameLst>
                                          <p:attrName>style.visibility</p:attrName>
                                        </p:attrNameLst>
                                      </p:cBhvr>
                                      <p:to>
                                        <p:strVal val="visible"/>
                                      </p:to>
                                    </p:set>
                                    <p:anim calcmode="lin" valueType="num">
                                      <p:cBhvr additive="base">
                                        <p:cTn id="60" dur="10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1" dur="1000" fill="hold"/>
                                        <p:tgtEl>
                                          <p:spTgt spid="42">
                                            <p:txEl>
                                              <p:pRg st="0" end="0"/>
                                            </p:txEl>
                                          </p:spTgt>
                                        </p:tgtEl>
                                        <p:attrNameLst>
                                          <p:attrName>ppt_y</p:attrName>
                                        </p:attrNameLst>
                                      </p:cBhvr>
                                      <p:tavLst>
                                        <p:tav tm="0">
                                          <p:val>
                                            <p:strVal val="1+#ppt_h/2"/>
                                          </p:val>
                                        </p:tav>
                                        <p:tav tm="100000">
                                          <p:val>
                                            <p:strVal val="#ppt_y"/>
                                          </p:val>
                                        </p:tav>
                                      </p:tavLst>
                                    </p:anim>
                                  </p:childTnLst>
                                </p:cTn>
                              </p:par>
                              <p:par>
                                <p:cTn id="62" presetID="49" presetClass="entr" presetSubtype="0" decel="100000" fill="hold" grpId="1" nodeType="with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p:cTn id="64" dur="1000" fill="hold"/>
                                        <p:tgtEl>
                                          <p:spTgt spid="34"/>
                                        </p:tgtEl>
                                        <p:attrNameLst>
                                          <p:attrName>ppt_w</p:attrName>
                                        </p:attrNameLst>
                                      </p:cBhvr>
                                      <p:tavLst>
                                        <p:tav tm="0">
                                          <p:val>
                                            <p:fltVal val="0"/>
                                          </p:val>
                                        </p:tav>
                                        <p:tav tm="100000">
                                          <p:val>
                                            <p:strVal val="#ppt_w"/>
                                          </p:val>
                                        </p:tav>
                                      </p:tavLst>
                                    </p:anim>
                                    <p:anim calcmode="lin" valueType="num">
                                      <p:cBhvr>
                                        <p:cTn id="65" dur="1000" fill="hold"/>
                                        <p:tgtEl>
                                          <p:spTgt spid="34"/>
                                        </p:tgtEl>
                                        <p:attrNameLst>
                                          <p:attrName>ppt_h</p:attrName>
                                        </p:attrNameLst>
                                      </p:cBhvr>
                                      <p:tavLst>
                                        <p:tav tm="0">
                                          <p:val>
                                            <p:fltVal val="0"/>
                                          </p:val>
                                        </p:tav>
                                        <p:tav tm="100000">
                                          <p:val>
                                            <p:strVal val="#ppt_h"/>
                                          </p:val>
                                        </p:tav>
                                      </p:tavLst>
                                    </p:anim>
                                    <p:anim calcmode="lin" valueType="num">
                                      <p:cBhvr>
                                        <p:cTn id="66" dur="1000" fill="hold"/>
                                        <p:tgtEl>
                                          <p:spTgt spid="34"/>
                                        </p:tgtEl>
                                        <p:attrNameLst>
                                          <p:attrName>style.rotation</p:attrName>
                                        </p:attrNameLst>
                                      </p:cBhvr>
                                      <p:tavLst>
                                        <p:tav tm="0">
                                          <p:val>
                                            <p:fltVal val="360"/>
                                          </p:val>
                                        </p:tav>
                                        <p:tav tm="100000">
                                          <p:val>
                                            <p:fltVal val="0"/>
                                          </p:val>
                                        </p:tav>
                                      </p:tavLst>
                                    </p:anim>
                                    <p:animEffect transition="in" filter="fade">
                                      <p:cBhvr>
                                        <p:cTn id="67" dur="1000"/>
                                        <p:tgtEl>
                                          <p:spTgt spid="34"/>
                                        </p:tgtEl>
                                      </p:cBhvr>
                                    </p:animEffect>
                                  </p:childTnLst>
                                </p:cTn>
                              </p:par>
                              <p:par>
                                <p:cTn id="68" presetID="49" presetClass="entr" presetSubtype="0" decel="100000" fill="hold" grpId="1" nodeType="with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p:cTn id="70" dur="1000" fill="hold"/>
                                        <p:tgtEl>
                                          <p:spTgt spid="35"/>
                                        </p:tgtEl>
                                        <p:attrNameLst>
                                          <p:attrName>ppt_w</p:attrName>
                                        </p:attrNameLst>
                                      </p:cBhvr>
                                      <p:tavLst>
                                        <p:tav tm="0">
                                          <p:val>
                                            <p:fltVal val="0"/>
                                          </p:val>
                                        </p:tav>
                                        <p:tav tm="100000">
                                          <p:val>
                                            <p:strVal val="#ppt_w"/>
                                          </p:val>
                                        </p:tav>
                                      </p:tavLst>
                                    </p:anim>
                                    <p:anim calcmode="lin" valueType="num">
                                      <p:cBhvr>
                                        <p:cTn id="71" dur="1000" fill="hold"/>
                                        <p:tgtEl>
                                          <p:spTgt spid="35"/>
                                        </p:tgtEl>
                                        <p:attrNameLst>
                                          <p:attrName>ppt_h</p:attrName>
                                        </p:attrNameLst>
                                      </p:cBhvr>
                                      <p:tavLst>
                                        <p:tav tm="0">
                                          <p:val>
                                            <p:fltVal val="0"/>
                                          </p:val>
                                        </p:tav>
                                        <p:tav tm="100000">
                                          <p:val>
                                            <p:strVal val="#ppt_h"/>
                                          </p:val>
                                        </p:tav>
                                      </p:tavLst>
                                    </p:anim>
                                    <p:anim calcmode="lin" valueType="num">
                                      <p:cBhvr>
                                        <p:cTn id="72" dur="1000" fill="hold"/>
                                        <p:tgtEl>
                                          <p:spTgt spid="35"/>
                                        </p:tgtEl>
                                        <p:attrNameLst>
                                          <p:attrName>style.rotation</p:attrName>
                                        </p:attrNameLst>
                                      </p:cBhvr>
                                      <p:tavLst>
                                        <p:tav tm="0">
                                          <p:val>
                                            <p:fltVal val="360"/>
                                          </p:val>
                                        </p:tav>
                                        <p:tav tm="100000">
                                          <p:val>
                                            <p:fltVal val="0"/>
                                          </p:val>
                                        </p:tav>
                                      </p:tavLst>
                                    </p:anim>
                                    <p:animEffect transition="in" filter="fade">
                                      <p:cBhvr>
                                        <p:cTn id="73" dur="1000"/>
                                        <p:tgtEl>
                                          <p:spTgt spid="35"/>
                                        </p:tgtEl>
                                      </p:cBhvr>
                                    </p:animEffect>
                                  </p:childTnLst>
                                </p:cTn>
                              </p:par>
                              <p:par>
                                <p:cTn id="74" presetID="49" presetClass="entr" presetSubtype="0" decel="100000" fill="hold" grpId="1"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1000" fill="hold"/>
                                        <p:tgtEl>
                                          <p:spTgt spid="36"/>
                                        </p:tgtEl>
                                        <p:attrNameLst>
                                          <p:attrName>ppt_w</p:attrName>
                                        </p:attrNameLst>
                                      </p:cBhvr>
                                      <p:tavLst>
                                        <p:tav tm="0">
                                          <p:val>
                                            <p:fltVal val="0"/>
                                          </p:val>
                                        </p:tav>
                                        <p:tav tm="100000">
                                          <p:val>
                                            <p:strVal val="#ppt_w"/>
                                          </p:val>
                                        </p:tav>
                                      </p:tavLst>
                                    </p:anim>
                                    <p:anim calcmode="lin" valueType="num">
                                      <p:cBhvr>
                                        <p:cTn id="77" dur="1000" fill="hold"/>
                                        <p:tgtEl>
                                          <p:spTgt spid="36"/>
                                        </p:tgtEl>
                                        <p:attrNameLst>
                                          <p:attrName>ppt_h</p:attrName>
                                        </p:attrNameLst>
                                      </p:cBhvr>
                                      <p:tavLst>
                                        <p:tav tm="0">
                                          <p:val>
                                            <p:fltVal val="0"/>
                                          </p:val>
                                        </p:tav>
                                        <p:tav tm="100000">
                                          <p:val>
                                            <p:strVal val="#ppt_h"/>
                                          </p:val>
                                        </p:tav>
                                      </p:tavLst>
                                    </p:anim>
                                    <p:anim calcmode="lin" valueType="num">
                                      <p:cBhvr>
                                        <p:cTn id="78" dur="1000" fill="hold"/>
                                        <p:tgtEl>
                                          <p:spTgt spid="36"/>
                                        </p:tgtEl>
                                        <p:attrNameLst>
                                          <p:attrName>style.rotation</p:attrName>
                                        </p:attrNameLst>
                                      </p:cBhvr>
                                      <p:tavLst>
                                        <p:tav tm="0">
                                          <p:val>
                                            <p:fltVal val="360"/>
                                          </p:val>
                                        </p:tav>
                                        <p:tav tm="100000">
                                          <p:val>
                                            <p:fltVal val="0"/>
                                          </p:val>
                                        </p:tav>
                                      </p:tavLst>
                                    </p:anim>
                                    <p:animEffect transition="in" filter="fade">
                                      <p:cBhvr>
                                        <p:cTn id="79" dur="1000"/>
                                        <p:tgtEl>
                                          <p:spTgt spid="36"/>
                                        </p:tgtEl>
                                      </p:cBhvr>
                                    </p:animEffect>
                                  </p:childTnLst>
                                </p:cTn>
                              </p:par>
                              <p:par>
                                <p:cTn id="80" presetID="49" presetClass="entr" presetSubtype="0" decel="100000" fill="hold" grpId="1"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p:cTn id="82" dur="1000" fill="hold"/>
                                        <p:tgtEl>
                                          <p:spTgt spid="37"/>
                                        </p:tgtEl>
                                        <p:attrNameLst>
                                          <p:attrName>ppt_w</p:attrName>
                                        </p:attrNameLst>
                                      </p:cBhvr>
                                      <p:tavLst>
                                        <p:tav tm="0">
                                          <p:val>
                                            <p:fltVal val="0"/>
                                          </p:val>
                                        </p:tav>
                                        <p:tav tm="100000">
                                          <p:val>
                                            <p:strVal val="#ppt_w"/>
                                          </p:val>
                                        </p:tav>
                                      </p:tavLst>
                                    </p:anim>
                                    <p:anim calcmode="lin" valueType="num">
                                      <p:cBhvr>
                                        <p:cTn id="83" dur="1000" fill="hold"/>
                                        <p:tgtEl>
                                          <p:spTgt spid="37"/>
                                        </p:tgtEl>
                                        <p:attrNameLst>
                                          <p:attrName>ppt_h</p:attrName>
                                        </p:attrNameLst>
                                      </p:cBhvr>
                                      <p:tavLst>
                                        <p:tav tm="0">
                                          <p:val>
                                            <p:fltVal val="0"/>
                                          </p:val>
                                        </p:tav>
                                        <p:tav tm="100000">
                                          <p:val>
                                            <p:strVal val="#ppt_h"/>
                                          </p:val>
                                        </p:tav>
                                      </p:tavLst>
                                    </p:anim>
                                    <p:anim calcmode="lin" valueType="num">
                                      <p:cBhvr>
                                        <p:cTn id="84" dur="1000" fill="hold"/>
                                        <p:tgtEl>
                                          <p:spTgt spid="37"/>
                                        </p:tgtEl>
                                        <p:attrNameLst>
                                          <p:attrName>style.rotation</p:attrName>
                                        </p:attrNameLst>
                                      </p:cBhvr>
                                      <p:tavLst>
                                        <p:tav tm="0">
                                          <p:val>
                                            <p:fltVal val="360"/>
                                          </p:val>
                                        </p:tav>
                                        <p:tav tm="100000">
                                          <p:val>
                                            <p:fltVal val="0"/>
                                          </p:val>
                                        </p:tav>
                                      </p:tavLst>
                                    </p:anim>
                                    <p:animEffect transition="in" filter="fade">
                                      <p:cBhvr>
                                        <p:cTn id="85" dur="1000"/>
                                        <p:tgtEl>
                                          <p:spTgt spid="37"/>
                                        </p:tgtEl>
                                      </p:cBhvr>
                                    </p:animEffect>
                                  </p:childTnLst>
                                </p:cTn>
                              </p:par>
                              <p:par>
                                <p:cTn id="86" presetID="49" presetClass="entr" presetSubtype="0" decel="100000" fill="hold" grpId="1" nodeType="withEffect">
                                  <p:stCondLst>
                                    <p:cond delay="0"/>
                                  </p:stCondLst>
                                  <p:childTnLst>
                                    <p:set>
                                      <p:cBhvr>
                                        <p:cTn id="87" dur="1" fill="hold">
                                          <p:stCondLst>
                                            <p:cond delay="0"/>
                                          </p:stCondLst>
                                        </p:cTn>
                                        <p:tgtEl>
                                          <p:spTgt spid="38"/>
                                        </p:tgtEl>
                                        <p:attrNameLst>
                                          <p:attrName>style.visibility</p:attrName>
                                        </p:attrNameLst>
                                      </p:cBhvr>
                                      <p:to>
                                        <p:strVal val="visible"/>
                                      </p:to>
                                    </p:set>
                                    <p:anim calcmode="lin" valueType="num">
                                      <p:cBhvr>
                                        <p:cTn id="88" dur="1000" fill="hold"/>
                                        <p:tgtEl>
                                          <p:spTgt spid="38"/>
                                        </p:tgtEl>
                                        <p:attrNameLst>
                                          <p:attrName>ppt_w</p:attrName>
                                        </p:attrNameLst>
                                      </p:cBhvr>
                                      <p:tavLst>
                                        <p:tav tm="0">
                                          <p:val>
                                            <p:fltVal val="0"/>
                                          </p:val>
                                        </p:tav>
                                        <p:tav tm="100000">
                                          <p:val>
                                            <p:strVal val="#ppt_w"/>
                                          </p:val>
                                        </p:tav>
                                      </p:tavLst>
                                    </p:anim>
                                    <p:anim calcmode="lin" valueType="num">
                                      <p:cBhvr>
                                        <p:cTn id="89" dur="1000" fill="hold"/>
                                        <p:tgtEl>
                                          <p:spTgt spid="38"/>
                                        </p:tgtEl>
                                        <p:attrNameLst>
                                          <p:attrName>ppt_h</p:attrName>
                                        </p:attrNameLst>
                                      </p:cBhvr>
                                      <p:tavLst>
                                        <p:tav tm="0">
                                          <p:val>
                                            <p:fltVal val="0"/>
                                          </p:val>
                                        </p:tav>
                                        <p:tav tm="100000">
                                          <p:val>
                                            <p:strVal val="#ppt_h"/>
                                          </p:val>
                                        </p:tav>
                                      </p:tavLst>
                                    </p:anim>
                                    <p:anim calcmode="lin" valueType="num">
                                      <p:cBhvr>
                                        <p:cTn id="90" dur="1000" fill="hold"/>
                                        <p:tgtEl>
                                          <p:spTgt spid="38"/>
                                        </p:tgtEl>
                                        <p:attrNameLst>
                                          <p:attrName>style.rotation</p:attrName>
                                        </p:attrNameLst>
                                      </p:cBhvr>
                                      <p:tavLst>
                                        <p:tav tm="0">
                                          <p:val>
                                            <p:fltVal val="360"/>
                                          </p:val>
                                        </p:tav>
                                        <p:tav tm="100000">
                                          <p:val>
                                            <p:fltVal val="0"/>
                                          </p:val>
                                        </p:tav>
                                      </p:tavLst>
                                    </p:anim>
                                    <p:animEffect transition="in" filter="fade">
                                      <p:cBhvr>
                                        <p:cTn id="91" dur="1000"/>
                                        <p:tgtEl>
                                          <p:spTgt spid="38"/>
                                        </p:tgtEl>
                                      </p:cBhvr>
                                    </p:animEffect>
                                  </p:childTnLst>
                                </p:cTn>
                              </p:par>
                              <p:par>
                                <p:cTn id="92" presetID="49" presetClass="entr" presetSubtype="0" decel="100000" fill="hold" grpId="1" nodeType="withEffect">
                                  <p:stCondLst>
                                    <p:cond delay="0"/>
                                  </p:stCondLst>
                                  <p:childTnLst>
                                    <p:set>
                                      <p:cBhvr>
                                        <p:cTn id="93" dur="1" fill="hold">
                                          <p:stCondLst>
                                            <p:cond delay="0"/>
                                          </p:stCondLst>
                                        </p:cTn>
                                        <p:tgtEl>
                                          <p:spTgt spid="39"/>
                                        </p:tgtEl>
                                        <p:attrNameLst>
                                          <p:attrName>style.visibility</p:attrName>
                                        </p:attrNameLst>
                                      </p:cBhvr>
                                      <p:to>
                                        <p:strVal val="visible"/>
                                      </p:to>
                                    </p:set>
                                    <p:anim calcmode="lin" valueType="num">
                                      <p:cBhvr>
                                        <p:cTn id="94" dur="1000" fill="hold"/>
                                        <p:tgtEl>
                                          <p:spTgt spid="39"/>
                                        </p:tgtEl>
                                        <p:attrNameLst>
                                          <p:attrName>ppt_w</p:attrName>
                                        </p:attrNameLst>
                                      </p:cBhvr>
                                      <p:tavLst>
                                        <p:tav tm="0">
                                          <p:val>
                                            <p:fltVal val="0"/>
                                          </p:val>
                                        </p:tav>
                                        <p:tav tm="100000">
                                          <p:val>
                                            <p:strVal val="#ppt_w"/>
                                          </p:val>
                                        </p:tav>
                                      </p:tavLst>
                                    </p:anim>
                                    <p:anim calcmode="lin" valueType="num">
                                      <p:cBhvr>
                                        <p:cTn id="95" dur="1000" fill="hold"/>
                                        <p:tgtEl>
                                          <p:spTgt spid="39"/>
                                        </p:tgtEl>
                                        <p:attrNameLst>
                                          <p:attrName>ppt_h</p:attrName>
                                        </p:attrNameLst>
                                      </p:cBhvr>
                                      <p:tavLst>
                                        <p:tav tm="0">
                                          <p:val>
                                            <p:fltVal val="0"/>
                                          </p:val>
                                        </p:tav>
                                        <p:tav tm="100000">
                                          <p:val>
                                            <p:strVal val="#ppt_h"/>
                                          </p:val>
                                        </p:tav>
                                      </p:tavLst>
                                    </p:anim>
                                    <p:anim calcmode="lin" valueType="num">
                                      <p:cBhvr>
                                        <p:cTn id="96" dur="1000" fill="hold"/>
                                        <p:tgtEl>
                                          <p:spTgt spid="39"/>
                                        </p:tgtEl>
                                        <p:attrNameLst>
                                          <p:attrName>style.rotation</p:attrName>
                                        </p:attrNameLst>
                                      </p:cBhvr>
                                      <p:tavLst>
                                        <p:tav tm="0">
                                          <p:val>
                                            <p:fltVal val="360"/>
                                          </p:val>
                                        </p:tav>
                                        <p:tav tm="100000">
                                          <p:val>
                                            <p:fltVal val="0"/>
                                          </p:val>
                                        </p:tav>
                                      </p:tavLst>
                                    </p:anim>
                                    <p:animEffect transition="in" filter="fade">
                                      <p:cBhvr>
                                        <p:cTn id="97" dur="1000"/>
                                        <p:tgtEl>
                                          <p:spTgt spid="39"/>
                                        </p:tgtEl>
                                      </p:cBhvr>
                                    </p:animEffect>
                                  </p:childTnLst>
                                </p:cTn>
                              </p:par>
                              <p:par>
                                <p:cTn id="98" presetID="49" presetClass="entr" presetSubtype="0" decel="100000" fill="hold" grpId="1" nodeType="withEffect">
                                  <p:stCondLst>
                                    <p:cond delay="0"/>
                                  </p:stCondLst>
                                  <p:childTnLst>
                                    <p:set>
                                      <p:cBhvr>
                                        <p:cTn id="99" dur="1" fill="hold">
                                          <p:stCondLst>
                                            <p:cond delay="0"/>
                                          </p:stCondLst>
                                        </p:cTn>
                                        <p:tgtEl>
                                          <p:spTgt spid="41">
                                            <p:txEl>
                                              <p:pRg st="0" end="0"/>
                                            </p:txEl>
                                          </p:spTgt>
                                        </p:tgtEl>
                                        <p:attrNameLst>
                                          <p:attrName>style.visibility</p:attrName>
                                        </p:attrNameLst>
                                      </p:cBhvr>
                                      <p:to>
                                        <p:strVal val="visible"/>
                                      </p:to>
                                    </p:set>
                                    <p:anim calcmode="lin" valueType="num">
                                      <p:cBhvr>
                                        <p:cTn id="100" dur="10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1" dur="1000" fill="hold"/>
                                        <p:tgtEl>
                                          <p:spTgt spid="41">
                                            <p:txEl>
                                              <p:pRg st="0" end="0"/>
                                            </p:txEl>
                                          </p:spTgt>
                                        </p:tgtEl>
                                        <p:attrNameLst>
                                          <p:attrName>ppt_h</p:attrName>
                                        </p:attrNameLst>
                                      </p:cBhvr>
                                      <p:tavLst>
                                        <p:tav tm="0">
                                          <p:val>
                                            <p:fltVal val="0"/>
                                          </p:val>
                                        </p:tav>
                                        <p:tav tm="100000">
                                          <p:val>
                                            <p:strVal val="#ppt_h"/>
                                          </p:val>
                                        </p:tav>
                                      </p:tavLst>
                                    </p:anim>
                                    <p:anim calcmode="lin" valueType="num">
                                      <p:cBhvr>
                                        <p:cTn id="102" dur="1000" fill="hold"/>
                                        <p:tgtEl>
                                          <p:spTgt spid="41">
                                            <p:txEl>
                                              <p:pRg st="0" end="0"/>
                                            </p:txEl>
                                          </p:spTgt>
                                        </p:tgtEl>
                                        <p:attrNameLst>
                                          <p:attrName>style.rotation</p:attrName>
                                        </p:attrNameLst>
                                      </p:cBhvr>
                                      <p:tavLst>
                                        <p:tav tm="0">
                                          <p:val>
                                            <p:fltVal val="360"/>
                                          </p:val>
                                        </p:tav>
                                        <p:tav tm="100000">
                                          <p:val>
                                            <p:fltVal val="0"/>
                                          </p:val>
                                        </p:tav>
                                      </p:tavLst>
                                    </p:anim>
                                    <p:animEffect transition="in" filter="fade">
                                      <p:cBhvr>
                                        <p:cTn id="103" dur="1000"/>
                                        <p:tgtEl>
                                          <p:spTgt spid="41">
                                            <p:txEl>
                                              <p:pRg st="0" end="0"/>
                                            </p:txEl>
                                          </p:spTgt>
                                        </p:tgtEl>
                                      </p:cBhvr>
                                    </p:animEffect>
                                  </p:childTnLst>
                                </p:cTn>
                              </p:par>
                              <p:par>
                                <p:cTn id="104" presetID="49" presetClass="entr" presetSubtype="0" decel="100000" fill="hold" grpId="1" nodeType="withEffect">
                                  <p:stCondLst>
                                    <p:cond delay="0"/>
                                  </p:stCondLst>
                                  <p:childTnLst>
                                    <p:set>
                                      <p:cBhvr>
                                        <p:cTn id="105" dur="1" fill="hold">
                                          <p:stCondLst>
                                            <p:cond delay="0"/>
                                          </p:stCondLst>
                                        </p:cTn>
                                        <p:tgtEl>
                                          <p:spTgt spid="42">
                                            <p:txEl>
                                              <p:pRg st="0" end="0"/>
                                            </p:txEl>
                                          </p:spTgt>
                                        </p:tgtEl>
                                        <p:attrNameLst>
                                          <p:attrName>style.visibility</p:attrName>
                                        </p:attrNameLst>
                                      </p:cBhvr>
                                      <p:to>
                                        <p:strVal val="visible"/>
                                      </p:to>
                                    </p:set>
                                    <p:anim calcmode="lin" valueType="num">
                                      <p:cBhvr>
                                        <p:cTn id="106" dur="10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07" dur="1000" fill="hold"/>
                                        <p:tgtEl>
                                          <p:spTgt spid="42">
                                            <p:txEl>
                                              <p:pRg st="0" end="0"/>
                                            </p:txEl>
                                          </p:spTgt>
                                        </p:tgtEl>
                                        <p:attrNameLst>
                                          <p:attrName>ppt_h</p:attrName>
                                        </p:attrNameLst>
                                      </p:cBhvr>
                                      <p:tavLst>
                                        <p:tav tm="0">
                                          <p:val>
                                            <p:fltVal val="0"/>
                                          </p:val>
                                        </p:tav>
                                        <p:tav tm="100000">
                                          <p:val>
                                            <p:strVal val="#ppt_h"/>
                                          </p:val>
                                        </p:tav>
                                      </p:tavLst>
                                    </p:anim>
                                    <p:anim calcmode="lin" valueType="num">
                                      <p:cBhvr>
                                        <p:cTn id="108" dur="1000" fill="hold"/>
                                        <p:tgtEl>
                                          <p:spTgt spid="42">
                                            <p:txEl>
                                              <p:pRg st="0" end="0"/>
                                            </p:txEl>
                                          </p:spTgt>
                                        </p:tgtEl>
                                        <p:attrNameLst>
                                          <p:attrName>style.rotation</p:attrName>
                                        </p:attrNameLst>
                                      </p:cBhvr>
                                      <p:tavLst>
                                        <p:tav tm="0">
                                          <p:val>
                                            <p:fltVal val="360"/>
                                          </p:val>
                                        </p:tav>
                                        <p:tav tm="100000">
                                          <p:val>
                                            <p:fltVal val="0"/>
                                          </p:val>
                                        </p:tav>
                                      </p:tavLst>
                                    </p:anim>
                                    <p:animEffect transition="in" filter="fade">
                                      <p:cBhvr>
                                        <p:cTn id="109" dur="1000"/>
                                        <p:tgtEl>
                                          <p:spTgt spid="42">
                                            <p:txEl>
                                              <p:pRg st="0" end="0"/>
                                            </p:txEl>
                                          </p:spTgt>
                                        </p:tgtEl>
                                      </p:cBhvr>
                                    </p:animEffect>
                                  </p:childTnLst>
                                </p:cTn>
                              </p:par>
                              <p:par>
                                <p:cTn id="110" presetID="49" presetClass="entr" presetSubtype="0" decel="100000" fill="hold" grpId="1" nodeType="withEffect">
                                  <p:stCondLst>
                                    <p:cond delay="0"/>
                                  </p:stCondLst>
                                  <p:childTnLst>
                                    <p:set>
                                      <p:cBhvr>
                                        <p:cTn id="111" dur="1" fill="hold">
                                          <p:stCondLst>
                                            <p:cond delay="0"/>
                                          </p:stCondLst>
                                        </p:cTn>
                                        <p:tgtEl>
                                          <p:spTgt spid="45">
                                            <p:txEl>
                                              <p:pRg st="0" end="0"/>
                                            </p:txEl>
                                          </p:spTgt>
                                        </p:tgtEl>
                                        <p:attrNameLst>
                                          <p:attrName>style.visibility</p:attrName>
                                        </p:attrNameLst>
                                      </p:cBhvr>
                                      <p:to>
                                        <p:strVal val="visible"/>
                                      </p:to>
                                    </p:set>
                                    <p:anim calcmode="lin" valueType="num">
                                      <p:cBhvr>
                                        <p:cTn id="112" dur="10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3" dur="1000" fill="hold"/>
                                        <p:tgtEl>
                                          <p:spTgt spid="45">
                                            <p:txEl>
                                              <p:pRg st="0" end="0"/>
                                            </p:txEl>
                                          </p:spTgt>
                                        </p:tgtEl>
                                        <p:attrNameLst>
                                          <p:attrName>ppt_h</p:attrName>
                                        </p:attrNameLst>
                                      </p:cBhvr>
                                      <p:tavLst>
                                        <p:tav tm="0">
                                          <p:val>
                                            <p:fltVal val="0"/>
                                          </p:val>
                                        </p:tav>
                                        <p:tav tm="100000">
                                          <p:val>
                                            <p:strVal val="#ppt_h"/>
                                          </p:val>
                                        </p:tav>
                                      </p:tavLst>
                                    </p:anim>
                                    <p:anim calcmode="lin" valueType="num">
                                      <p:cBhvr>
                                        <p:cTn id="114" dur="1000" fill="hold"/>
                                        <p:tgtEl>
                                          <p:spTgt spid="45">
                                            <p:txEl>
                                              <p:pRg st="0" end="0"/>
                                            </p:txEl>
                                          </p:spTgt>
                                        </p:tgtEl>
                                        <p:attrNameLst>
                                          <p:attrName>style.rotation</p:attrName>
                                        </p:attrNameLst>
                                      </p:cBhvr>
                                      <p:tavLst>
                                        <p:tav tm="0">
                                          <p:val>
                                            <p:fltVal val="360"/>
                                          </p:val>
                                        </p:tav>
                                        <p:tav tm="100000">
                                          <p:val>
                                            <p:fltVal val="0"/>
                                          </p:val>
                                        </p:tav>
                                      </p:tavLst>
                                    </p:anim>
                                    <p:animEffect transition="in" filter="fade">
                                      <p:cBhvr>
                                        <p:cTn id="115" dur="1000"/>
                                        <p:tgtEl>
                                          <p:spTgt spid="45">
                                            <p:txEl>
                                              <p:pRg st="0" end="0"/>
                                            </p:txEl>
                                          </p:spTgt>
                                        </p:tgtEl>
                                      </p:cBhvr>
                                    </p:animEffect>
                                  </p:childTnLst>
                                </p:cTn>
                              </p:par>
                              <p:par>
                                <p:cTn id="116" presetID="49" presetClass="entr" presetSubtype="0" decel="100000" fill="hold" grpId="1" nodeType="withEffect">
                                  <p:stCondLst>
                                    <p:cond delay="0"/>
                                  </p:stCondLst>
                                  <p:childTnLst>
                                    <p:set>
                                      <p:cBhvr>
                                        <p:cTn id="117" dur="1" fill="hold">
                                          <p:stCondLst>
                                            <p:cond delay="0"/>
                                          </p:stCondLst>
                                        </p:cTn>
                                        <p:tgtEl>
                                          <p:spTgt spid="46">
                                            <p:txEl>
                                              <p:pRg st="0" end="0"/>
                                            </p:txEl>
                                          </p:spTgt>
                                        </p:tgtEl>
                                        <p:attrNameLst>
                                          <p:attrName>style.visibility</p:attrName>
                                        </p:attrNameLst>
                                      </p:cBhvr>
                                      <p:to>
                                        <p:strVal val="visible"/>
                                      </p:to>
                                    </p:set>
                                    <p:anim calcmode="lin" valueType="num">
                                      <p:cBhvr>
                                        <p:cTn id="118" dur="10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9" dur="10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20" dur="1000" fill="hold"/>
                                        <p:tgtEl>
                                          <p:spTgt spid="46">
                                            <p:txEl>
                                              <p:pRg st="0" end="0"/>
                                            </p:txEl>
                                          </p:spTgt>
                                        </p:tgtEl>
                                        <p:attrNameLst>
                                          <p:attrName>style.rotation</p:attrName>
                                        </p:attrNameLst>
                                      </p:cBhvr>
                                      <p:tavLst>
                                        <p:tav tm="0">
                                          <p:val>
                                            <p:fltVal val="360"/>
                                          </p:val>
                                        </p:tav>
                                        <p:tav tm="100000">
                                          <p:val>
                                            <p:fltVal val="0"/>
                                          </p:val>
                                        </p:tav>
                                      </p:tavLst>
                                    </p:anim>
                                    <p:animEffect transition="in" filter="fade">
                                      <p:cBhvr>
                                        <p:cTn id="121" dur="1000"/>
                                        <p:tgtEl>
                                          <p:spTgt spid="46">
                                            <p:txEl>
                                              <p:pRg st="0" end="0"/>
                                            </p:txEl>
                                          </p:spTgt>
                                        </p:tgtEl>
                                      </p:cBhvr>
                                    </p:animEffect>
                                  </p:childTnLst>
                                </p:cTn>
                              </p:par>
                              <p:par>
                                <p:cTn id="122" presetID="49" presetClass="entr" presetSubtype="0" decel="100000" fill="hold" grpId="1" nodeType="withEffect">
                                  <p:stCondLst>
                                    <p:cond delay="0"/>
                                  </p:stCondLst>
                                  <p:childTnLst>
                                    <p:set>
                                      <p:cBhvr>
                                        <p:cTn id="123" dur="1" fill="hold">
                                          <p:stCondLst>
                                            <p:cond delay="0"/>
                                          </p:stCondLst>
                                        </p:cTn>
                                        <p:tgtEl>
                                          <p:spTgt spid="47">
                                            <p:txEl>
                                              <p:pRg st="0" end="0"/>
                                            </p:txEl>
                                          </p:spTgt>
                                        </p:tgtEl>
                                        <p:attrNameLst>
                                          <p:attrName>style.visibility</p:attrName>
                                        </p:attrNameLst>
                                      </p:cBhvr>
                                      <p:to>
                                        <p:strVal val="visible"/>
                                      </p:to>
                                    </p:set>
                                    <p:anim calcmode="lin" valueType="num">
                                      <p:cBhvr>
                                        <p:cTn id="124" dur="10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25" dur="1000" fill="hold"/>
                                        <p:tgtEl>
                                          <p:spTgt spid="47">
                                            <p:txEl>
                                              <p:pRg st="0" end="0"/>
                                            </p:txEl>
                                          </p:spTgt>
                                        </p:tgtEl>
                                        <p:attrNameLst>
                                          <p:attrName>ppt_h</p:attrName>
                                        </p:attrNameLst>
                                      </p:cBhvr>
                                      <p:tavLst>
                                        <p:tav tm="0">
                                          <p:val>
                                            <p:fltVal val="0"/>
                                          </p:val>
                                        </p:tav>
                                        <p:tav tm="100000">
                                          <p:val>
                                            <p:strVal val="#ppt_h"/>
                                          </p:val>
                                        </p:tav>
                                      </p:tavLst>
                                    </p:anim>
                                    <p:anim calcmode="lin" valueType="num">
                                      <p:cBhvr>
                                        <p:cTn id="126" dur="1000" fill="hold"/>
                                        <p:tgtEl>
                                          <p:spTgt spid="47">
                                            <p:txEl>
                                              <p:pRg st="0" end="0"/>
                                            </p:txEl>
                                          </p:spTgt>
                                        </p:tgtEl>
                                        <p:attrNameLst>
                                          <p:attrName>style.rotation</p:attrName>
                                        </p:attrNameLst>
                                      </p:cBhvr>
                                      <p:tavLst>
                                        <p:tav tm="0">
                                          <p:val>
                                            <p:fltVal val="360"/>
                                          </p:val>
                                        </p:tav>
                                        <p:tav tm="100000">
                                          <p:val>
                                            <p:fltVal val="0"/>
                                          </p:val>
                                        </p:tav>
                                      </p:tavLst>
                                    </p:anim>
                                    <p:animEffect transition="in" filter="fade">
                                      <p:cBhvr>
                                        <p:cTn id="127" dur="1000"/>
                                        <p:tgtEl>
                                          <p:spTgt spid="47">
                                            <p:txEl>
                                              <p:pRg st="0" end="0"/>
                                            </p:txEl>
                                          </p:spTgt>
                                        </p:tgtEl>
                                      </p:cBhvr>
                                    </p:animEffect>
                                  </p:childTnLst>
                                </p:cTn>
                              </p:par>
                              <p:par>
                                <p:cTn id="128" presetID="49" presetClass="entr" presetSubtype="0" decel="100000" fill="hold" grpId="1" nodeType="withEffect">
                                  <p:stCondLst>
                                    <p:cond delay="0"/>
                                  </p:stCondLst>
                                  <p:childTnLst>
                                    <p:set>
                                      <p:cBhvr>
                                        <p:cTn id="129" dur="1" fill="hold">
                                          <p:stCondLst>
                                            <p:cond delay="0"/>
                                          </p:stCondLst>
                                        </p:cTn>
                                        <p:tgtEl>
                                          <p:spTgt spid="48">
                                            <p:txEl>
                                              <p:pRg st="0" end="0"/>
                                            </p:txEl>
                                          </p:spTgt>
                                        </p:tgtEl>
                                        <p:attrNameLst>
                                          <p:attrName>style.visibility</p:attrName>
                                        </p:attrNameLst>
                                      </p:cBhvr>
                                      <p:to>
                                        <p:strVal val="visible"/>
                                      </p:to>
                                    </p:set>
                                    <p:anim calcmode="lin" valueType="num">
                                      <p:cBhvr>
                                        <p:cTn id="130" dur="10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31" dur="1000" fill="hold"/>
                                        <p:tgtEl>
                                          <p:spTgt spid="48">
                                            <p:txEl>
                                              <p:pRg st="0" end="0"/>
                                            </p:txEl>
                                          </p:spTgt>
                                        </p:tgtEl>
                                        <p:attrNameLst>
                                          <p:attrName>ppt_h</p:attrName>
                                        </p:attrNameLst>
                                      </p:cBhvr>
                                      <p:tavLst>
                                        <p:tav tm="0">
                                          <p:val>
                                            <p:fltVal val="0"/>
                                          </p:val>
                                        </p:tav>
                                        <p:tav tm="100000">
                                          <p:val>
                                            <p:strVal val="#ppt_h"/>
                                          </p:val>
                                        </p:tav>
                                      </p:tavLst>
                                    </p:anim>
                                    <p:anim calcmode="lin" valueType="num">
                                      <p:cBhvr>
                                        <p:cTn id="132" dur="1000" fill="hold"/>
                                        <p:tgtEl>
                                          <p:spTgt spid="48">
                                            <p:txEl>
                                              <p:pRg st="0" end="0"/>
                                            </p:txEl>
                                          </p:spTgt>
                                        </p:tgtEl>
                                        <p:attrNameLst>
                                          <p:attrName>style.rotation</p:attrName>
                                        </p:attrNameLst>
                                      </p:cBhvr>
                                      <p:tavLst>
                                        <p:tav tm="0">
                                          <p:val>
                                            <p:fltVal val="360"/>
                                          </p:val>
                                        </p:tav>
                                        <p:tav tm="100000">
                                          <p:val>
                                            <p:fltVal val="0"/>
                                          </p:val>
                                        </p:tav>
                                      </p:tavLst>
                                    </p:anim>
                                    <p:animEffect transition="in" filter="fade">
                                      <p:cBhvr>
                                        <p:cTn id="133" dur="1000"/>
                                        <p:tgtEl>
                                          <p:spTgt spid="48">
                                            <p:txEl>
                                              <p:pRg st="0" end="0"/>
                                            </p:txEl>
                                          </p:spTgt>
                                        </p:tgtEl>
                                      </p:cBhvr>
                                    </p:animEffect>
                                  </p:childTnLst>
                                </p:cTn>
                              </p:par>
                            </p:childTnLst>
                          </p:cTn>
                        </p:par>
                        <p:par>
                          <p:cTn id="134" fill="hold">
                            <p:stCondLst>
                              <p:cond delay="3050"/>
                            </p:stCondLst>
                            <p:childTnLst>
                              <p:par>
                                <p:cTn id="135" presetID="22" presetClass="entr" presetSubtype="8" fill="hold" nodeType="afterEffect">
                                  <p:stCondLst>
                                    <p:cond delay="250"/>
                                  </p:stCondLst>
                                  <p:childTnLst>
                                    <p:set>
                                      <p:cBhvr>
                                        <p:cTn id="136" dur="1" fill="hold">
                                          <p:stCondLst>
                                            <p:cond delay="0"/>
                                          </p:stCondLst>
                                        </p:cTn>
                                        <p:tgtEl>
                                          <p:spTgt spid="66"/>
                                        </p:tgtEl>
                                        <p:attrNameLst>
                                          <p:attrName>style.visibility</p:attrName>
                                        </p:attrNameLst>
                                      </p:cBhvr>
                                      <p:to>
                                        <p:strVal val="visible"/>
                                      </p:to>
                                    </p:set>
                                    <p:animEffect transition="in" filter="wipe(left)">
                                      <p:cBhvr>
                                        <p:cTn id="137" dur="500"/>
                                        <p:tgtEl>
                                          <p:spTgt spid="66"/>
                                        </p:tgtEl>
                                      </p:cBhvr>
                                    </p:animEffect>
                                  </p:childTnLst>
                                </p:cTn>
                              </p:par>
                            </p:childTnLst>
                          </p:cTn>
                        </p:par>
                        <p:par>
                          <p:cTn id="138" fill="hold">
                            <p:stCondLst>
                              <p:cond delay="3800"/>
                            </p:stCondLst>
                            <p:childTnLst>
                              <p:par>
                                <p:cTn id="139" presetID="22" presetClass="entr" presetSubtype="8" fill="hold" grpId="0" nodeType="afterEffect">
                                  <p:stCondLst>
                                    <p:cond delay="0"/>
                                  </p:stCondLst>
                                  <p:childTnLst>
                                    <p:set>
                                      <p:cBhvr>
                                        <p:cTn id="140" dur="1" fill="hold">
                                          <p:stCondLst>
                                            <p:cond delay="0"/>
                                          </p:stCondLst>
                                        </p:cTn>
                                        <p:tgtEl>
                                          <p:spTgt spid="50">
                                            <p:txEl>
                                              <p:pRg st="0" end="0"/>
                                            </p:txEl>
                                          </p:spTgt>
                                        </p:tgtEl>
                                        <p:attrNameLst>
                                          <p:attrName>style.visibility</p:attrName>
                                        </p:attrNameLst>
                                      </p:cBhvr>
                                      <p:to>
                                        <p:strVal val="visible"/>
                                      </p:to>
                                    </p:set>
                                    <p:animEffect transition="in" filter="wipe(left)">
                                      <p:cBhvr>
                                        <p:cTn id="141" dur="500"/>
                                        <p:tgtEl>
                                          <p:spTgt spid="50">
                                            <p:txEl>
                                              <p:pRg st="0" end="0"/>
                                            </p:txEl>
                                          </p:spTgt>
                                        </p:tgtEl>
                                      </p:cBhvr>
                                    </p:animEffect>
                                  </p:childTnLst>
                                </p:cTn>
                              </p:par>
                            </p:childTnLst>
                          </p:cTn>
                        </p:par>
                        <p:par>
                          <p:cTn id="142" fill="hold">
                            <p:stCondLst>
                              <p:cond delay="4300"/>
                            </p:stCondLst>
                            <p:childTnLst>
                              <p:par>
                                <p:cTn id="143" presetID="10" presetClass="entr" presetSubtype="0" fill="hold" grpId="0" nodeType="afterEffect">
                                  <p:stCondLst>
                                    <p:cond delay="0"/>
                                  </p:stCondLst>
                                  <p:childTnLst>
                                    <p:set>
                                      <p:cBhvr>
                                        <p:cTn id="144" dur="1" fill="hold">
                                          <p:stCondLst>
                                            <p:cond delay="0"/>
                                          </p:stCondLst>
                                        </p:cTn>
                                        <p:tgtEl>
                                          <p:spTgt spid="49">
                                            <p:txEl>
                                              <p:pRg st="0" end="0"/>
                                            </p:txEl>
                                          </p:spTgt>
                                        </p:tgtEl>
                                        <p:attrNameLst>
                                          <p:attrName>style.visibility</p:attrName>
                                        </p:attrNameLst>
                                      </p:cBhvr>
                                      <p:to>
                                        <p:strVal val="visible"/>
                                      </p:to>
                                    </p:set>
                                    <p:animEffect transition="in" filter="fade">
                                      <p:cBhvr>
                                        <p:cTn id="145" dur="500"/>
                                        <p:tgtEl>
                                          <p:spTgt spid="49">
                                            <p:txEl>
                                              <p:pRg st="0" end="0"/>
                                            </p:txEl>
                                          </p:spTgt>
                                        </p:tgtEl>
                                      </p:cBhvr>
                                    </p:animEffect>
                                  </p:childTnLst>
                                </p:cTn>
                              </p:par>
                            </p:childTnLst>
                          </p:cTn>
                        </p:par>
                        <p:par>
                          <p:cTn id="146" fill="hold">
                            <p:stCondLst>
                              <p:cond delay="4800"/>
                            </p:stCondLst>
                            <p:childTnLst>
                              <p:par>
                                <p:cTn id="147" presetID="22" presetClass="entr" presetSubtype="8" fill="hold" nodeType="afterEffect">
                                  <p:stCondLst>
                                    <p:cond delay="250"/>
                                  </p:stCondLst>
                                  <p:childTnLst>
                                    <p:set>
                                      <p:cBhvr>
                                        <p:cTn id="148" dur="1" fill="hold">
                                          <p:stCondLst>
                                            <p:cond delay="0"/>
                                          </p:stCondLst>
                                        </p:cTn>
                                        <p:tgtEl>
                                          <p:spTgt spid="73"/>
                                        </p:tgtEl>
                                        <p:attrNameLst>
                                          <p:attrName>style.visibility</p:attrName>
                                        </p:attrNameLst>
                                      </p:cBhvr>
                                      <p:to>
                                        <p:strVal val="visible"/>
                                      </p:to>
                                    </p:set>
                                    <p:animEffect transition="in" filter="wipe(left)">
                                      <p:cBhvr>
                                        <p:cTn id="149" dur="500"/>
                                        <p:tgtEl>
                                          <p:spTgt spid="73"/>
                                        </p:tgtEl>
                                      </p:cBhvr>
                                    </p:animEffect>
                                  </p:childTnLst>
                                </p:cTn>
                              </p:par>
                            </p:childTnLst>
                          </p:cTn>
                        </p:par>
                        <p:par>
                          <p:cTn id="150" fill="hold">
                            <p:stCondLst>
                              <p:cond delay="5550"/>
                            </p:stCondLst>
                            <p:childTnLst>
                              <p:par>
                                <p:cTn id="151" presetID="22" presetClass="entr" presetSubtype="8" fill="hold" grpId="0" nodeType="afterEffect">
                                  <p:stCondLst>
                                    <p:cond delay="0"/>
                                  </p:stCondLst>
                                  <p:childTnLst>
                                    <p:set>
                                      <p:cBhvr>
                                        <p:cTn id="152" dur="1" fill="hold">
                                          <p:stCondLst>
                                            <p:cond delay="0"/>
                                          </p:stCondLst>
                                        </p:cTn>
                                        <p:tgtEl>
                                          <p:spTgt spid="56">
                                            <p:txEl>
                                              <p:pRg st="0" end="0"/>
                                            </p:txEl>
                                          </p:spTgt>
                                        </p:tgtEl>
                                        <p:attrNameLst>
                                          <p:attrName>style.visibility</p:attrName>
                                        </p:attrNameLst>
                                      </p:cBhvr>
                                      <p:to>
                                        <p:strVal val="visible"/>
                                      </p:to>
                                    </p:set>
                                    <p:animEffect transition="in" filter="wipe(left)">
                                      <p:cBhvr>
                                        <p:cTn id="153" dur="500"/>
                                        <p:tgtEl>
                                          <p:spTgt spid="56">
                                            <p:txEl>
                                              <p:pRg st="0" end="0"/>
                                            </p:txEl>
                                          </p:spTgt>
                                        </p:tgtEl>
                                      </p:cBhvr>
                                    </p:animEffect>
                                  </p:childTnLst>
                                </p:cTn>
                              </p:par>
                            </p:childTnLst>
                          </p:cTn>
                        </p:par>
                        <p:par>
                          <p:cTn id="154" fill="hold">
                            <p:stCondLst>
                              <p:cond delay="6050"/>
                            </p:stCondLst>
                            <p:childTnLst>
                              <p:par>
                                <p:cTn id="155" presetID="10" presetClass="entr" presetSubtype="0" fill="hold" grpId="0" nodeType="afterEffect">
                                  <p:stCondLst>
                                    <p:cond delay="0"/>
                                  </p:stCondLst>
                                  <p:childTnLst>
                                    <p:set>
                                      <p:cBhvr>
                                        <p:cTn id="156" dur="1" fill="hold">
                                          <p:stCondLst>
                                            <p:cond delay="0"/>
                                          </p:stCondLst>
                                        </p:cTn>
                                        <p:tgtEl>
                                          <p:spTgt spid="55">
                                            <p:txEl>
                                              <p:pRg st="0" end="0"/>
                                            </p:txEl>
                                          </p:spTgt>
                                        </p:tgtEl>
                                        <p:attrNameLst>
                                          <p:attrName>style.visibility</p:attrName>
                                        </p:attrNameLst>
                                      </p:cBhvr>
                                      <p:to>
                                        <p:strVal val="visible"/>
                                      </p:to>
                                    </p:set>
                                    <p:animEffect transition="in" filter="fade">
                                      <p:cBhvr>
                                        <p:cTn id="157" dur="500"/>
                                        <p:tgtEl>
                                          <p:spTgt spid="55">
                                            <p:txEl>
                                              <p:pRg st="0" end="0"/>
                                            </p:txEl>
                                          </p:spTgt>
                                        </p:tgtEl>
                                      </p:cBhvr>
                                    </p:animEffect>
                                  </p:childTnLst>
                                </p:cTn>
                              </p:par>
                            </p:childTnLst>
                          </p:cTn>
                        </p:par>
                        <p:par>
                          <p:cTn id="158" fill="hold">
                            <p:stCondLst>
                              <p:cond delay="6550"/>
                            </p:stCondLst>
                            <p:childTnLst>
                              <p:par>
                                <p:cTn id="159" presetID="22" presetClass="entr" presetSubtype="8" fill="hold" nodeType="afterEffect">
                                  <p:stCondLst>
                                    <p:cond delay="250"/>
                                  </p:stCondLst>
                                  <p:childTnLst>
                                    <p:set>
                                      <p:cBhvr>
                                        <p:cTn id="160" dur="1" fill="hold">
                                          <p:stCondLst>
                                            <p:cond delay="0"/>
                                          </p:stCondLst>
                                        </p:cTn>
                                        <p:tgtEl>
                                          <p:spTgt spid="76"/>
                                        </p:tgtEl>
                                        <p:attrNameLst>
                                          <p:attrName>style.visibility</p:attrName>
                                        </p:attrNameLst>
                                      </p:cBhvr>
                                      <p:to>
                                        <p:strVal val="visible"/>
                                      </p:to>
                                    </p:set>
                                    <p:animEffect transition="in" filter="wipe(left)">
                                      <p:cBhvr>
                                        <p:cTn id="161" dur="500"/>
                                        <p:tgtEl>
                                          <p:spTgt spid="76"/>
                                        </p:tgtEl>
                                      </p:cBhvr>
                                    </p:animEffect>
                                  </p:childTnLst>
                                </p:cTn>
                              </p:par>
                            </p:childTnLst>
                          </p:cTn>
                        </p:par>
                        <p:par>
                          <p:cTn id="162" fill="hold">
                            <p:stCondLst>
                              <p:cond delay="7300"/>
                            </p:stCondLst>
                            <p:childTnLst>
                              <p:par>
                                <p:cTn id="163" presetID="22" presetClass="entr" presetSubtype="8" fill="hold" grpId="0" nodeType="afterEffect">
                                  <p:stCondLst>
                                    <p:cond delay="0"/>
                                  </p:stCondLst>
                                  <p:childTnLst>
                                    <p:set>
                                      <p:cBhvr>
                                        <p:cTn id="164" dur="1" fill="hold">
                                          <p:stCondLst>
                                            <p:cond delay="0"/>
                                          </p:stCondLst>
                                        </p:cTn>
                                        <p:tgtEl>
                                          <p:spTgt spid="58">
                                            <p:txEl>
                                              <p:pRg st="0" end="0"/>
                                            </p:txEl>
                                          </p:spTgt>
                                        </p:tgtEl>
                                        <p:attrNameLst>
                                          <p:attrName>style.visibility</p:attrName>
                                        </p:attrNameLst>
                                      </p:cBhvr>
                                      <p:to>
                                        <p:strVal val="visible"/>
                                      </p:to>
                                    </p:set>
                                    <p:animEffect transition="in" filter="wipe(left)">
                                      <p:cBhvr>
                                        <p:cTn id="165" dur="500"/>
                                        <p:tgtEl>
                                          <p:spTgt spid="58">
                                            <p:txEl>
                                              <p:pRg st="0" end="0"/>
                                            </p:txEl>
                                          </p:spTgt>
                                        </p:tgtEl>
                                      </p:cBhvr>
                                    </p:animEffect>
                                  </p:childTnLst>
                                </p:cTn>
                              </p:par>
                            </p:childTnLst>
                          </p:cTn>
                        </p:par>
                        <p:par>
                          <p:cTn id="166" fill="hold">
                            <p:stCondLst>
                              <p:cond delay="7800"/>
                            </p:stCondLst>
                            <p:childTnLst>
                              <p:par>
                                <p:cTn id="167" presetID="10" presetClass="entr" presetSubtype="0" fill="hold" grpId="0" nodeType="afterEffect">
                                  <p:stCondLst>
                                    <p:cond delay="0"/>
                                  </p:stCondLst>
                                  <p:childTnLst>
                                    <p:set>
                                      <p:cBhvr>
                                        <p:cTn id="168" dur="1" fill="hold">
                                          <p:stCondLst>
                                            <p:cond delay="0"/>
                                          </p:stCondLst>
                                        </p:cTn>
                                        <p:tgtEl>
                                          <p:spTgt spid="57">
                                            <p:txEl>
                                              <p:pRg st="0" end="0"/>
                                            </p:txEl>
                                          </p:spTgt>
                                        </p:tgtEl>
                                        <p:attrNameLst>
                                          <p:attrName>style.visibility</p:attrName>
                                        </p:attrNameLst>
                                      </p:cBhvr>
                                      <p:to>
                                        <p:strVal val="visible"/>
                                      </p:to>
                                    </p:set>
                                    <p:animEffect transition="in" filter="fade">
                                      <p:cBhvr>
                                        <p:cTn id="169" dur="500"/>
                                        <p:tgtEl>
                                          <p:spTgt spid="57">
                                            <p:txEl>
                                              <p:pRg st="0" end="0"/>
                                            </p:txEl>
                                          </p:spTgt>
                                        </p:tgtEl>
                                      </p:cBhvr>
                                    </p:animEffect>
                                  </p:childTnLst>
                                </p:cTn>
                              </p:par>
                            </p:childTnLst>
                          </p:cTn>
                        </p:par>
                        <p:par>
                          <p:cTn id="170" fill="hold">
                            <p:stCondLst>
                              <p:cond delay="8300"/>
                            </p:stCondLst>
                            <p:childTnLst>
                              <p:par>
                                <p:cTn id="171" presetID="22" presetClass="entr" presetSubtype="2" fill="hold" nodeType="afterEffect">
                                  <p:stCondLst>
                                    <p:cond delay="250"/>
                                  </p:stCondLst>
                                  <p:childTnLst>
                                    <p:set>
                                      <p:cBhvr>
                                        <p:cTn id="172" dur="1" fill="hold">
                                          <p:stCondLst>
                                            <p:cond delay="0"/>
                                          </p:stCondLst>
                                        </p:cTn>
                                        <p:tgtEl>
                                          <p:spTgt spid="80"/>
                                        </p:tgtEl>
                                        <p:attrNameLst>
                                          <p:attrName>style.visibility</p:attrName>
                                        </p:attrNameLst>
                                      </p:cBhvr>
                                      <p:to>
                                        <p:strVal val="visible"/>
                                      </p:to>
                                    </p:set>
                                    <p:animEffect transition="in" filter="wipe(right)">
                                      <p:cBhvr>
                                        <p:cTn id="173" dur="500"/>
                                        <p:tgtEl>
                                          <p:spTgt spid="80"/>
                                        </p:tgtEl>
                                      </p:cBhvr>
                                    </p:animEffect>
                                  </p:childTnLst>
                                </p:cTn>
                              </p:par>
                            </p:childTnLst>
                          </p:cTn>
                        </p:par>
                        <p:par>
                          <p:cTn id="174" fill="hold">
                            <p:stCondLst>
                              <p:cond delay="9050"/>
                            </p:stCondLst>
                            <p:childTnLst>
                              <p:par>
                                <p:cTn id="175" presetID="22" presetClass="entr" presetSubtype="2" fill="hold" grpId="0" nodeType="afterEffect">
                                  <p:stCondLst>
                                    <p:cond delay="0"/>
                                  </p:stCondLst>
                                  <p:childTnLst>
                                    <p:set>
                                      <p:cBhvr>
                                        <p:cTn id="176" dur="1" fill="hold">
                                          <p:stCondLst>
                                            <p:cond delay="0"/>
                                          </p:stCondLst>
                                        </p:cTn>
                                        <p:tgtEl>
                                          <p:spTgt spid="64">
                                            <p:txEl>
                                              <p:pRg st="0" end="0"/>
                                            </p:txEl>
                                          </p:spTgt>
                                        </p:tgtEl>
                                        <p:attrNameLst>
                                          <p:attrName>style.visibility</p:attrName>
                                        </p:attrNameLst>
                                      </p:cBhvr>
                                      <p:to>
                                        <p:strVal val="visible"/>
                                      </p:to>
                                    </p:set>
                                    <p:animEffect transition="in" filter="wipe(right)">
                                      <p:cBhvr>
                                        <p:cTn id="177" dur="500"/>
                                        <p:tgtEl>
                                          <p:spTgt spid="64">
                                            <p:txEl>
                                              <p:pRg st="0" end="0"/>
                                            </p:txEl>
                                          </p:spTgt>
                                        </p:tgtEl>
                                      </p:cBhvr>
                                    </p:animEffect>
                                  </p:childTnLst>
                                </p:cTn>
                              </p:par>
                            </p:childTnLst>
                          </p:cTn>
                        </p:par>
                        <p:par>
                          <p:cTn id="178" fill="hold">
                            <p:stCondLst>
                              <p:cond delay="9550"/>
                            </p:stCondLst>
                            <p:childTnLst>
                              <p:par>
                                <p:cTn id="179" presetID="10" presetClass="entr" presetSubtype="0" fill="hold" grpId="0" nodeType="afterEffect">
                                  <p:stCondLst>
                                    <p:cond delay="0"/>
                                  </p:stCondLst>
                                  <p:childTnLst>
                                    <p:set>
                                      <p:cBhvr>
                                        <p:cTn id="180" dur="1" fill="hold">
                                          <p:stCondLst>
                                            <p:cond delay="0"/>
                                          </p:stCondLst>
                                        </p:cTn>
                                        <p:tgtEl>
                                          <p:spTgt spid="63">
                                            <p:txEl>
                                              <p:pRg st="0" end="0"/>
                                            </p:txEl>
                                          </p:spTgt>
                                        </p:tgtEl>
                                        <p:attrNameLst>
                                          <p:attrName>style.visibility</p:attrName>
                                        </p:attrNameLst>
                                      </p:cBhvr>
                                      <p:to>
                                        <p:strVal val="visible"/>
                                      </p:to>
                                    </p:set>
                                    <p:animEffect transition="in" filter="fade">
                                      <p:cBhvr>
                                        <p:cTn id="181" dur="500"/>
                                        <p:tgtEl>
                                          <p:spTgt spid="63">
                                            <p:txEl>
                                              <p:pRg st="0" end="0"/>
                                            </p:txEl>
                                          </p:spTgt>
                                        </p:tgtEl>
                                      </p:cBhvr>
                                    </p:animEffect>
                                  </p:childTnLst>
                                </p:cTn>
                              </p:par>
                            </p:childTnLst>
                          </p:cTn>
                        </p:par>
                        <p:par>
                          <p:cTn id="182" fill="hold">
                            <p:stCondLst>
                              <p:cond delay="10050"/>
                            </p:stCondLst>
                            <p:childTnLst>
                              <p:par>
                                <p:cTn id="183" presetID="22" presetClass="entr" presetSubtype="2" fill="hold" nodeType="afterEffect">
                                  <p:stCondLst>
                                    <p:cond delay="250"/>
                                  </p:stCondLst>
                                  <p:childTnLst>
                                    <p:set>
                                      <p:cBhvr>
                                        <p:cTn id="184" dur="1" fill="hold">
                                          <p:stCondLst>
                                            <p:cond delay="0"/>
                                          </p:stCondLst>
                                        </p:cTn>
                                        <p:tgtEl>
                                          <p:spTgt spid="70"/>
                                        </p:tgtEl>
                                        <p:attrNameLst>
                                          <p:attrName>style.visibility</p:attrName>
                                        </p:attrNameLst>
                                      </p:cBhvr>
                                      <p:to>
                                        <p:strVal val="visible"/>
                                      </p:to>
                                    </p:set>
                                    <p:animEffect transition="in" filter="wipe(right)">
                                      <p:cBhvr>
                                        <p:cTn id="185" dur="500"/>
                                        <p:tgtEl>
                                          <p:spTgt spid="70"/>
                                        </p:tgtEl>
                                      </p:cBhvr>
                                    </p:animEffect>
                                  </p:childTnLst>
                                </p:cTn>
                              </p:par>
                            </p:childTnLst>
                          </p:cTn>
                        </p:par>
                        <p:par>
                          <p:cTn id="186" fill="hold">
                            <p:stCondLst>
                              <p:cond delay="10800"/>
                            </p:stCondLst>
                            <p:childTnLst>
                              <p:par>
                                <p:cTn id="187" presetID="22" presetClass="entr" presetSubtype="2" fill="hold" grpId="0" nodeType="afterEffect">
                                  <p:stCondLst>
                                    <p:cond delay="0"/>
                                  </p:stCondLst>
                                  <p:childTnLst>
                                    <p:set>
                                      <p:cBhvr>
                                        <p:cTn id="188" dur="1" fill="hold">
                                          <p:stCondLst>
                                            <p:cond delay="0"/>
                                          </p:stCondLst>
                                        </p:cTn>
                                        <p:tgtEl>
                                          <p:spTgt spid="62">
                                            <p:txEl>
                                              <p:pRg st="0" end="0"/>
                                            </p:txEl>
                                          </p:spTgt>
                                        </p:tgtEl>
                                        <p:attrNameLst>
                                          <p:attrName>style.visibility</p:attrName>
                                        </p:attrNameLst>
                                      </p:cBhvr>
                                      <p:to>
                                        <p:strVal val="visible"/>
                                      </p:to>
                                    </p:set>
                                    <p:animEffect transition="in" filter="wipe(right)">
                                      <p:cBhvr>
                                        <p:cTn id="189" dur="500"/>
                                        <p:tgtEl>
                                          <p:spTgt spid="62">
                                            <p:txEl>
                                              <p:pRg st="0" end="0"/>
                                            </p:txEl>
                                          </p:spTgt>
                                        </p:tgtEl>
                                      </p:cBhvr>
                                    </p:animEffect>
                                  </p:childTnLst>
                                </p:cTn>
                              </p:par>
                            </p:childTnLst>
                          </p:cTn>
                        </p:par>
                        <p:par>
                          <p:cTn id="190" fill="hold">
                            <p:stCondLst>
                              <p:cond delay="11300"/>
                            </p:stCondLst>
                            <p:childTnLst>
                              <p:par>
                                <p:cTn id="191" presetID="10" presetClass="entr" presetSubtype="0" fill="hold" grpId="0" nodeType="afterEffect">
                                  <p:stCondLst>
                                    <p:cond delay="0"/>
                                  </p:stCondLst>
                                  <p:childTnLst>
                                    <p:set>
                                      <p:cBhvr>
                                        <p:cTn id="192" dur="1" fill="hold">
                                          <p:stCondLst>
                                            <p:cond delay="0"/>
                                          </p:stCondLst>
                                        </p:cTn>
                                        <p:tgtEl>
                                          <p:spTgt spid="61">
                                            <p:txEl>
                                              <p:pRg st="0" end="0"/>
                                            </p:txEl>
                                          </p:spTgt>
                                        </p:tgtEl>
                                        <p:attrNameLst>
                                          <p:attrName>style.visibility</p:attrName>
                                        </p:attrNameLst>
                                      </p:cBhvr>
                                      <p:to>
                                        <p:strVal val="visible"/>
                                      </p:to>
                                    </p:set>
                                    <p:animEffect transition="in" filter="fade">
                                      <p:cBhvr>
                                        <p:cTn id="193" dur="500"/>
                                        <p:tgtEl>
                                          <p:spTgt spid="61">
                                            <p:txEl>
                                              <p:pRg st="0" end="0"/>
                                            </p:txEl>
                                          </p:spTgt>
                                        </p:tgtEl>
                                      </p:cBhvr>
                                    </p:animEffect>
                                  </p:childTnLst>
                                </p:cTn>
                              </p:par>
                            </p:childTnLst>
                          </p:cTn>
                        </p:par>
                        <p:par>
                          <p:cTn id="194" fill="hold">
                            <p:stCondLst>
                              <p:cond delay="11800"/>
                            </p:stCondLst>
                            <p:childTnLst>
                              <p:par>
                                <p:cTn id="195" presetID="22" presetClass="entr" presetSubtype="2" fill="hold" nodeType="afterEffect">
                                  <p:stCondLst>
                                    <p:cond delay="250"/>
                                  </p:stCondLst>
                                  <p:childTnLst>
                                    <p:set>
                                      <p:cBhvr>
                                        <p:cTn id="196" dur="1" fill="hold">
                                          <p:stCondLst>
                                            <p:cond delay="0"/>
                                          </p:stCondLst>
                                        </p:cTn>
                                        <p:tgtEl>
                                          <p:spTgt spid="67"/>
                                        </p:tgtEl>
                                        <p:attrNameLst>
                                          <p:attrName>style.visibility</p:attrName>
                                        </p:attrNameLst>
                                      </p:cBhvr>
                                      <p:to>
                                        <p:strVal val="visible"/>
                                      </p:to>
                                    </p:set>
                                    <p:animEffect transition="in" filter="wipe(right)">
                                      <p:cBhvr>
                                        <p:cTn id="197" dur="500"/>
                                        <p:tgtEl>
                                          <p:spTgt spid="67"/>
                                        </p:tgtEl>
                                      </p:cBhvr>
                                    </p:animEffect>
                                  </p:childTnLst>
                                </p:cTn>
                              </p:par>
                            </p:childTnLst>
                          </p:cTn>
                        </p:par>
                        <p:par>
                          <p:cTn id="198" fill="hold">
                            <p:stCondLst>
                              <p:cond delay="12550"/>
                            </p:stCondLst>
                            <p:childTnLst>
                              <p:par>
                                <p:cTn id="199" presetID="22" presetClass="entr" presetSubtype="2" fill="hold" grpId="0" nodeType="afterEffect">
                                  <p:stCondLst>
                                    <p:cond delay="0"/>
                                  </p:stCondLst>
                                  <p:childTnLst>
                                    <p:set>
                                      <p:cBhvr>
                                        <p:cTn id="200" dur="1" fill="hold">
                                          <p:stCondLst>
                                            <p:cond delay="0"/>
                                          </p:stCondLst>
                                        </p:cTn>
                                        <p:tgtEl>
                                          <p:spTgt spid="60">
                                            <p:txEl>
                                              <p:pRg st="0" end="0"/>
                                            </p:txEl>
                                          </p:spTgt>
                                        </p:tgtEl>
                                        <p:attrNameLst>
                                          <p:attrName>style.visibility</p:attrName>
                                        </p:attrNameLst>
                                      </p:cBhvr>
                                      <p:to>
                                        <p:strVal val="visible"/>
                                      </p:to>
                                    </p:set>
                                    <p:animEffect transition="in" filter="wipe(right)">
                                      <p:cBhvr>
                                        <p:cTn id="201" dur="500"/>
                                        <p:tgtEl>
                                          <p:spTgt spid="60">
                                            <p:txEl>
                                              <p:pRg st="0" end="0"/>
                                            </p:txEl>
                                          </p:spTgt>
                                        </p:tgtEl>
                                      </p:cBhvr>
                                    </p:animEffect>
                                  </p:childTnLst>
                                </p:cTn>
                              </p:par>
                            </p:childTnLst>
                          </p:cTn>
                        </p:par>
                        <p:par>
                          <p:cTn id="202" fill="hold">
                            <p:stCondLst>
                              <p:cond delay="13050"/>
                            </p:stCondLst>
                            <p:childTnLst>
                              <p:par>
                                <p:cTn id="203" presetID="10" presetClass="entr" presetSubtype="0" fill="hold" grpId="0" nodeType="afterEffect">
                                  <p:stCondLst>
                                    <p:cond delay="0"/>
                                  </p:stCondLst>
                                  <p:childTnLst>
                                    <p:set>
                                      <p:cBhvr>
                                        <p:cTn id="204" dur="1" fill="hold">
                                          <p:stCondLst>
                                            <p:cond delay="0"/>
                                          </p:stCondLst>
                                        </p:cTn>
                                        <p:tgtEl>
                                          <p:spTgt spid="59">
                                            <p:txEl>
                                              <p:pRg st="0" end="0"/>
                                            </p:txEl>
                                          </p:spTgt>
                                        </p:tgtEl>
                                        <p:attrNameLst>
                                          <p:attrName>style.visibility</p:attrName>
                                        </p:attrNameLst>
                                      </p:cBhvr>
                                      <p:to>
                                        <p:strVal val="visible"/>
                                      </p:to>
                                    </p:set>
                                    <p:animEffect transition="in" filter="fade">
                                      <p:cBhvr>
                                        <p:cTn id="20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1" grpId="0" build="p">
        <p:tmplLst>
          <p:tmpl lvl="1">
            <p:tnLst>
              <p:par>
                <p:cTn presetID="2" presetClass="entr" presetSubtype="12"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0-#ppt_w/2"/>
                          </p:val>
                        </p:tav>
                        <p:tav tm="100000">
                          <p:val>
                            <p:strVal val="#ppt_x"/>
                          </p:val>
                        </p:tav>
                      </p:tavLst>
                    </p:anim>
                    <p:anim calcmode="lin" valueType="num">
                      <p:cBhvr additive="base">
                        <p:cTn dur="1000" fill="hold"/>
                        <p:tgtEl>
                          <p:spTgt spid="41"/>
                        </p:tgtEl>
                        <p:attrNameLst>
                          <p:attrName>ppt_y</p:attrName>
                        </p:attrNameLst>
                      </p:cBhvr>
                      <p:tavLst>
                        <p:tav tm="0">
                          <p:val>
                            <p:strVal val="1+#ppt_h/2"/>
                          </p:val>
                        </p:tav>
                        <p:tav tm="100000">
                          <p:val>
                            <p:strVal val="#ppt_y"/>
                          </p:val>
                        </p:tav>
                      </p:tavLst>
                    </p:anim>
                  </p:childTnLst>
                </p:cTn>
              </p:par>
            </p:tnLst>
          </p:tmpl>
        </p:tmplLst>
      </p:bldP>
      <p:bldP spid="41" grpId="1" build="p">
        <p:tmplLst>
          <p:tmpl lvl="1">
            <p:tnLst>
              <p:par>
                <p:cTn presetID="49" presetClass="entr" presetSubtype="0"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1000" fill="hold"/>
                        <p:tgtEl>
                          <p:spTgt spid="41"/>
                        </p:tgtEl>
                        <p:attrNameLst>
                          <p:attrName>ppt_w</p:attrName>
                        </p:attrNameLst>
                      </p:cBhvr>
                      <p:tavLst>
                        <p:tav tm="0">
                          <p:val>
                            <p:fltVal val="0"/>
                          </p:val>
                        </p:tav>
                        <p:tav tm="100000">
                          <p:val>
                            <p:strVal val="#ppt_w"/>
                          </p:val>
                        </p:tav>
                      </p:tavLst>
                    </p:anim>
                    <p:anim calcmode="lin" valueType="num">
                      <p:cBhvr>
                        <p:cTn dur="1000" fill="hold"/>
                        <p:tgtEl>
                          <p:spTgt spid="41"/>
                        </p:tgtEl>
                        <p:attrNameLst>
                          <p:attrName>ppt_h</p:attrName>
                        </p:attrNameLst>
                      </p:cBhvr>
                      <p:tavLst>
                        <p:tav tm="0">
                          <p:val>
                            <p:fltVal val="0"/>
                          </p:val>
                        </p:tav>
                        <p:tav tm="100000">
                          <p:val>
                            <p:strVal val="#ppt_h"/>
                          </p:val>
                        </p:tav>
                      </p:tavLst>
                    </p:anim>
                    <p:anim calcmode="lin" valueType="num">
                      <p:cBhvr>
                        <p:cTn dur="1000" fill="hold"/>
                        <p:tgtEl>
                          <p:spTgt spid="41"/>
                        </p:tgtEl>
                        <p:attrNameLst>
                          <p:attrName>style.rotation</p:attrName>
                        </p:attrNameLst>
                      </p:cBhvr>
                      <p:tavLst>
                        <p:tav tm="0">
                          <p:val>
                            <p:fltVal val="360"/>
                          </p:val>
                        </p:tav>
                        <p:tav tm="100000">
                          <p:val>
                            <p:fltVal val="0"/>
                          </p:val>
                        </p:tav>
                      </p:tavLst>
                    </p:anim>
                    <p:animEffect transition="in" filter="fade">
                      <p:cBhvr>
                        <p:cTn dur="1000"/>
                        <p:tgtEl>
                          <p:spTgt spid="41"/>
                        </p:tgtEl>
                      </p:cBhvr>
                    </p:animEffect>
                  </p:childTnLst>
                </p:cTn>
              </p:par>
            </p:tnLst>
          </p:tmpl>
        </p:tmplLst>
      </p:bldP>
      <p:bldP spid="42" grpId="0" build="p">
        <p:tmplLst>
          <p:tmpl lvl="1">
            <p:tnLst>
              <p:par>
                <p:cTn presetID="2" presetClass="entr" presetSubtype="6"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1000" fill="hold"/>
                        <p:tgtEl>
                          <p:spTgt spid="42"/>
                        </p:tgtEl>
                        <p:attrNameLst>
                          <p:attrName>ppt_x</p:attrName>
                        </p:attrNameLst>
                      </p:cBhvr>
                      <p:tavLst>
                        <p:tav tm="0">
                          <p:val>
                            <p:strVal val="1+#ppt_w/2"/>
                          </p:val>
                        </p:tav>
                        <p:tav tm="100000">
                          <p:val>
                            <p:strVal val="#ppt_x"/>
                          </p:val>
                        </p:tav>
                      </p:tavLst>
                    </p:anim>
                    <p:anim calcmode="lin" valueType="num">
                      <p:cBhvr additive="base">
                        <p:cTn dur="1000" fill="hold"/>
                        <p:tgtEl>
                          <p:spTgt spid="42"/>
                        </p:tgtEl>
                        <p:attrNameLst>
                          <p:attrName>ppt_y</p:attrName>
                        </p:attrNameLst>
                      </p:cBhvr>
                      <p:tavLst>
                        <p:tav tm="0">
                          <p:val>
                            <p:strVal val="1+#ppt_h/2"/>
                          </p:val>
                        </p:tav>
                        <p:tav tm="100000">
                          <p:val>
                            <p:strVal val="#ppt_y"/>
                          </p:val>
                        </p:tav>
                      </p:tavLst>
                    </p:anim>
                  </p:childTnLst>
                </p:cTn>
              </p:par>
            </p:tnLst>
          </p:tmpl>
        </p:tmplLst>
      </p:bldP>
      <p:bldP spid="42" grpId="1" build="p">
        <p:tmplLst>
          <p:tmpl lvl="1">
            <p:tnLst>
              <p:par>
                <p:cTn presetID="49" presetClass="entr" presetSubtype="0"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1000" fill="hold"/>
                        <p:tgtEl>
                          <p:spTgt spid="42"/>
                        </p:tgtEl>
                        <p:attrNameLst>
                          <p:attrName>ppt_w</p:attrName>
                        </p:attrNameLst>
                      </p:cBhvr>
                      <p:tavLst>
                        <p:tav tm="0">
                          <p:val>
                            <p:fltVal val="0"/>
                          </p:val>
                        </p:tav>
                        <p:tav tm="100000">
                          <p:val>
                            <p:strVal val="#ppt_w"/>
                          </p:val>
                        </p:tav>
                      </p:tavLst>
                    </p:anim>
                    <p:anim calcmode="lin" valueType="num">
                      <p:cBhvr>
                        <p:cTn dur="1000" fill="hold"/>
                        <p:tgtEl>
                          <p:spTgt spid="42"/>
                        </p:tgtEl>
                        <p:attrNameLst>
                          <p:attrName>ppt_h</p:attrName>
                        </p:attrNameLst>
                      </p:cBhvr>
                      <p:tavLst>
                        <p:tav tm="0">
                          <p:val>
                            <p:fltVal val="0"/>
                          </p:val>
                        </p:tav>
                        <p:tav tm="100000">
                          <p:val>
                            <p:strVal val="#ppt_h"/>
                          </p:val>
                        </p:tav>
                      </p:tavLst>
                    </p:anim>
                    <p:anim calcmode="lin" valueType="num">
                      <p:cBhvr>
                        <p:cTn dur="1000" fill="hold"/>
                        <p:tgtEl>
                          <p:spTgt spid="42"/>
                        </p:tgtEl>
                        <p:attrNameLst>
                          <p:attrName>style.rotation</p:attrName>
                        </p:attrNameLst>
                      </p:cBhvr>
                      <p:tavLst>
                        <p:tav tm="0">
                          <p:val>
                            <p:fltVal val="360"/>
                          </p:val>
                        </p:tav>
                        <p:tav tm="100000">
                          <p:val>
                            <p:fltVal val="0"/>
                          </p:val>
                        </p:tav>
                      </p:tavLst>
                    </p:anim>
                    <p:animEffect transition="in" filter="fade">
                      <p:cBhvr>
                        <p:cTn dur="1000"/>
                        <p:tgtEl>
                          <p:spTgt spid="42"/>
                        </p:tgtEl>
                      </p:cBhvr>
                    </p:animEffect>
                  </p:childTnLst>
                </p:cTn>
              </p:par>
            </p:tnLst>
          </p:tmpl>
        </p:tmplLst>
      </p:bldP>
      <p:bldP spid="45" grpId="0" build="p">
        <p:tmplLst>
          <p:tmpl lvl="1">
            <p:tnLst>
              <p:par>
                <p:cTn presetID="2" presetClass="entr" presetSubtype="9"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0-#ppt_h/2"/>
                          </p:val>
                        </p:tav>
                        <p:tav tm="100000">
                          <p:val>
                            <p:strVal val="#ppt_y"/>
                          </p:val>
                        </p:tav>
                      </p:tavLst>
                    </p:anim>
                  </p:childTnLst>
                </p:cTn>
              </p:par>
            </p:tnLst>
          </p:tmpl>
        </p:tmplLst>
      </p:bldP>
      <p:bldP spid="45" grpId="1" build="p">
        <p:tmplLst>
          <p:tmpl lvl="1">
            <p:tnLst>
              <p:par>
                <p:cTn presetID="49" presetClass="entr" presetSubtype="0"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1000" fill="hold"/>
                        <p:tgtEl>
                          <p:spTgt spid="45"/>
                        </p:tgtEl>
                        <p:attrNameLst>
                          <p:attrName>ppt_w</p:attrName>
                        </p:attrNameLst>
                      </p:cBhvr>
                      <p:tavLst>
                        <p:tav tm="0">
                          <p:val>
                            <p:fltVal val="0"/>
                          </p:val>
                        </p:tav>
                        <p:tav tm="100000">
                          <p:val>
                            <p:strVal val="#ppt_w"/>
                          </p:val>
                        </p:tav>
                      </p:tavLst>
                    </p:anim>
                    <p:anim calcmode="lin" valueType="num">
                      <p:cBhvr>
                        <p:cTn dur="1000" fill="hold"/>
                        <p:tgtEl>
                          <p:spTgt spid="45"/>
                        </p:tgtEl>
                        <p:attrNameLst>
                          <p:attrName>ppt_h</p:attrName>
                        </p:attrNameLst>
                      </p:cBhvr>
                      <p:tavLst>
                        <p:tav tm="0">
                          <p:val>
                            <p:fltVal val="0"/>
                          </p:val>
                        </p:tav>
                        <p:tav tm="100000">
                          <p:val>
                            <p:strVal val="#ppt_h"/>
                          </p:val>
                        </p:tav>
                      </p:tavLst>
                    </p:anim>
                    <p:anim calcmode="lin" valueType="num">
                      <p:cBhvr>
                        <p:cTn dur="1000" fill="hold"/>
                        <p:tgtEl>
                          <p:spTgt spid="45"/>
                        </p:tgtEl>
                        <p:attrNameLst>
                          <p:attrName>style.rotation</p:attrName>
                        </p:attrNameLst>
                      </p:cBhvr>
                      <p:tavLst>
                        <p:tav tm="0">
                          <p:val>
                            <p:fltVal val="360"/>
                          </p:val>
                        </p:tav>
                        <p:tav tm="100000">
                          <p:val>
                            <p:fltVal val="0"/>
                          </p:val>
                        </p:tav>
                      </p:tavLst>
                    </p:anim>
                    <p:animEffect transition="in" filter="fade">
                      <p:cBhvr>
                        <p:cTn dur="1000"/>
                        <p:tgtEl>
                          <p:spTgt spid="45"/>
                        </p:tgtEl>
                      </p:cBhvr>
                    </p:animEffect>
                  </p:childTnLst>
                </p:cTn>
              </p:par>
            </p:tnLst>
          </p:tmpl>
        </p:tmplLst>
      </p:bldP>
      <p:bldP spid="46" grpId="0" build="p">
        <p:tmplLst>
          <p:tmpl lvl="1">
            <p:tnLst>
              <p:par>
                <p:cTn presetID="2" presetClass="entr" presetSubtype="3"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0-#ppt_h/2"/>
                          </p:val>
                        </p:tav>
                        <p:tav tm="100000">
                          <p:val>
                            <p:strVal val="#ppt_y"/>
                          </p:val>
                        </p:tav>
                      </p:tavLst>
                    </p:anim>
                  </p:childTnLst>
                </p:cTn>
              </p:par>
            </p:tnLst>
          </p:tmpl>
        </p:tmplLst>
      </p:bldP>
      <p:bldP spid="46" grpId="1" build="p">
        <p:tmplLst>
          <p:tmpl lvl="1">
            <p:tnLst>
              <p:par>
                <p:cTn presetID="49" presetClass="entr" presetSubtype="0"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1000" fill="hold"/>
                        <p:tgtEl>
                          <p:spTgt spid="46"/>
                        </p:tgtEl>
                        <p:attrNameLst>
                          <p:attrName>ppt_w</p:attrName>
                        </p:attrNameLst>
                      </p:cBhvr>
                      <p:tavLst>
                        <p:tav tm="0">
                          <p:val>
                            <p:fltVal val="0"/>
                          </p:val>
                        </p:tav>
                        <p:tav tm="100000">
                          <p:val>
                            <p:strVal val="#ppt_w"/>
                          </p:val>
                        </p:tav>
                      </p:tavLst>
                    </p:anim>
                    <p:anim calcmode="lin" valueType="num">
                      <p:cBhvr>
                        <p:cTn dur="1000" fill="hold"/>
                        <p:tgtEl>
                          <p:spTgt spid="46"/>
                        </p:tgtEl>
                        <p:attrNameLst>
                          <p:attrName>ppt_h</p:attrName>
                        </p:attrNameLst>
                      </p:cBhvr>
                      <p:tavLst>
                        <p:tav tm="0">
                          <p:val>
                            <p:fltVal val="0"/>
                          </p:val>
                        </p:tav>
                        <p:tav tm="100000">
                          <p:val>
                            <p:strVal val="#ppt_h"/>
                          </p:val>
                        </p:tav>
                      </p:tavLst>
                    </p:anim>
                    <p:anim calcmode="lin" valueType="num">
                      <p:cBhvr>
                        <p:cTn dur="1000" fill="hold"/>
                        <p:tgtEl>
                          <p:spTgt spid="46"/>
                        </p:tgtEl>
                        <p:attrNameLst>
                          <p:attrName>style.rotation</p:attrName>
                        </p:attrNameLst>
                      </p:cBhvr>
                      <p:tavLst>
                        <p:tav tm="0">
                          <p:val>
                            <p:fltVal val="360"/>
                          </p:val>
                        </p:tav>
                        <p:tav tm="100000">
                          <p:val>
                            <p:fltVal val="0"/>
                          </p:val>
                        </p:tav>
                      </p:tavLst>
                    </p:anim>
                    <p:animEffect transition="in" filter="fade">
                      <p:cBhvr>
                        <p:cTn dur="1000"/>
                        <p:tgtEl>
                          <p:spTgt spid="46"/>
                        </p:tgtEl>
                      </p:cBhvr>
                    </p:animEffect>
                  </p:childTnLst>
                </p:cTn>
              </p:par>
            </p:tnLst>
          </p:tmpl>
        </p:tmplLst>
      </p:bldP>
      <p:bldP spid="47" grpId="0" build="p">
        <p:tmplLst>
          <p:tmpl lvl="1">
            <p:tnLst>
              <p:par>
                <p:cTn presetID="2" presetClass="entr" presetSubtype="8"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1000" fill="hold"/>
                        <p:tgtEl>
                          <p:spTgt spid="47"/>
                        </p:tgtEl>
                        <p:attrNameLst>
                          <p:attrName>ppt_x</p:attrName>
                        </p:attrNameLst>
                      </p:cBhvr>
                      <p:tavLst>
                        <p:tav tm="0">
                          <p:val>
                            <p:strVal val="0-#ppt_w/2"/>
                          </p:val>
                        </p:tav>
                        <p:tav tm="100000">
                          <p:val>
                            <p:strVal val="#ppt_x"/>
                          </p:val>
                        </p:tav>
                      </p:tavLst>
                    </p:anim>
                    <p:anim calcmode="lin" valueType="num">
                      <p:cBhvr additive="base">
                        <p:cTn dur="1000" fill="hold"/>
                        <p:tgtEl>
                          <p:spTgt spid="47"/>
                        </p:tgtEl>
                        <p:attrNameLst>
                          <p:attrName>ppt_y</p:attrName>
                        </p:attrNameLst>
                      </p:cBhvr>
                      <p:tavLst>
                        <p:tav tm="0">
                          <p:val>
                            <p:strVal val="#ppt_y"/>
                          </p:val>
                        </p:tav>
                        <p:tav tm="100000">
                          <p:val>
                            <p:strVal val="#ppt_y"/>
                          </p:val>
                        </p:tav>
                      </p:tavLst>
                    </p:anim>
                  </p:childTnLst>
                </p:cTn>
              </p:par>
            </p:tnLst>
          </p:tmpl>
        </p:tmplLst>
      </p:bldP>
      <p:bldP spid="47" grpId="1" build="p">
        <p:tmplLst>
          <p:tmpl lvl="1">
            <p:tnLst>
              <p:par>
                <p:cTn presetID="49" presetClass="entr" presetSubtype="0"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p:cTn dur="1000" fill="hold"/>
                        <p:tgtEl>
                          <p:spTgt spid="47"/>
                        </p:tgtEl>
                        <p:attrNameLst>
                          <p:attrName>ppt_w</p:attrName>
                        </p:attrNameLst>
                      </p:cBhvr>
                      <p:tavLst>
                        <p:tav tm="0">
                          <p:val>
                            <p:fltVal val="0"/>
                          </p:val>
                        </p:tav>
                        <p:tav tm="100000">
                          <p:val>
                            <p:strVal val="#ppt_w"/>
                          </p:val>
                        </p:tav>
                      </p:tavLst>
                    </p:anim>
                    <p:anim calcmode="lin" valueType="num">
                      <p:cBhvr>
                        <p:cTn dur="1000" fill="hold"/>
                        <p:tgtEl>
                          <p:spTgt spid="47"/>
                        </p:tgtEl>
                        <p:attrNameLst>
                          <p:attrName>ppt_h</p:attrName>
                        </p:attrNameLst>
                      </p:cBhvr>
                      <p:tavLst>
                        <p:tav tm="0">
                          <p:val>
                            <p:fltVal val="0"/>
                          </p:val>
                        </p:tav>
                        <p:tav tm="100000">
                          <p:val>
                            <p:strVal val="#ppt_h"/>
                          </p:val>
                        </p:tav>
                      </p:tavLst>
                    </p:anim>
                    <p:anim calcmode="lin" valueType="num">
                      <p:cBhvr>
                        <p:cTn dur="1000" fill="hold"/>
                        <p:tgtEl>
                          <p:spTgt spid="47"/>
                        </p:tgtEl>
                        <p:attrNameLst>
                          <p:attrName>style.rotation</p:attrName>
                        </p:attrNameLst>
                      </p:cBhvr>
                      <p:tavLst>
                        <p:tav tm="0">
                          <p:val>
                            <p:fltVal val="360"/>
                          </p:val>
                        </p:tav>
                        <p:tav tm="100000">
                          <p:val>
                            <p:fltVal val="0"/>
                          </p:val>
                        </p:tav>
                      </p:tavLst>
                    </p:anim>
                    <p:animEffect transition="in" filter="fade">
                      <p:cBhvr>
                        <p:cTn dur="1000"/>
                        <p:tgtEl>
                          <p:spTgt spid="47"/>
                        </p:tgtEl>
                      </p:cBhvr>
                    </p:animEffect>
                  </p:childTnLst>
                </p:cTn>
              </p:par>
            </p:tnLst>
          </p:tmpl>
        </p:tmplLst>
      </p:bldP>
      <p:bldP spid="48" grpId="0" build="p">
        <p:tmplLst>
          <p:tmpl lvl="1">
            <p:tnLst>
              <p:par>
                <p:cTn presetID="2" presetClass="entr" presetSubtype="2"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1000" fill="hold"/>
                        <p:tgtEl>
                          <p:spTgt spid="48"/>
                        </p:tgtEl>
                        <p:attrNameLst>
                          <p:attrName>ppt_x</p:attrName>
                        </p:attrNameLst>
                      </p:cBhvr>
                      <p:tavLst>
                        <p:tav tm="0">
                          <p:val>
                            <p:strVal val="1+#ppt_w/2"/>
                          </p:val>
                        </p:tav>
                        <p:tav tm="100000">
                          <p:val>
                            <p:strVal val="#ppt_x"/>
                          </p:val>
                        </p:tav>
                      </p:tavLst>
                    </p:anim>
                    <p:anim calcmode="lin" valueType="num">
                      <p:cBhvr additive="base">
                        <p:cTn dur="1000" fill="hold"/>
                        <p:tgtEl>
                          <p:spTgt spid="48"/>
                        </p:tgtEl>
                        <p:attrNameLst>
                          <p:attrName>ppt_y</p:attrName>
                        </p:attrNameLst>
                      </p:cBhvr>
                      <p:tavLst>
                        <p:tav tm="0">
                          <p:val>
                            <p:strVal val="#ppt_y"/>
                          </p:val>
                        </p:tav>
                        <p:tav tm="100000">
                          <p:val>
                            <p:strVal val="#ppt_y"/>
                          </p:val>
                        </p:tav>
                      </p:tavLst>
                    </p:anim>
                  </p:childTnLst>
                </p:cTn>
              </p:par>
            </p:tnLst>
          </p:tmpl>
        </p:tmplLst>
      </p:bldP>
      <p:bldP spid="48" grpId="1" build="p">
        <p:tmplLst>
          <p:tmpl lvl="1">
            <p:tnLst>
              <p:par>
                <p:cTn presetID="49" presetClass="entr" presetSubtype="0"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p:cTn dur="1000" fill="hold"/>
                        <p:tgtEl>
                          <p:spTgt spid="48"/>
                        </p:tgtEl>
                        <p:attrNameLst>
                          <p:attrName>ppt_w</p:attrName>
                        </p:attrNameLst>
                      </p:cBhvr>
                      <p:tavLst>
                        <p:tav tm="0">
                          <p:val>
                            <p:fltVal val="0"/>
                          </p:val>
                        </p:tav>
                        <p:tav tm="100000">
                          <p:val>
                            <p:strVal val="#ppt_w"/>
                          </p:val>
                        </p:tav>
                      </p:tavLst>
                    </p:anim>
                    <p:anim calcmode="lin" valueType="num">
                      <p:cBhvr>
                        <p:cTn dur="1000" fill="hold"/>
                        <p:tgtEl>
                          <p:spTgt spid="48"/>
                        </p:tgtEl>
                        <p:attrNameLst>
                          <p:attrName>ppt_h</p:attrName>
                        </p:attrNameLst>
                      </p:cBhvr>
                      <p:tavLst>
                        <p:tav tm="0">
                          <p:val>
                            <p:fltVal val="0"/>
                          </p:val>
                        </p:tav>
                        <p:tav tm="100000">
                          <p:val>
                            <p:strVal val="#ppt_h"/>
                          </p:val>
                        </p:tav>
                      </p:tavLst>
                    </p:anim>
                    <p:anim calcmode="lin" valueType="num">
                      <p:cBhvr>
                        <p:cTn dur="1000" fill="hold"/>
                        <p:tgtEl>
                          <p:spTgt spid="48"/>
                        </p:tgtEl>
                        <p:attrNameLst>
                          <p:attrName>style.rotation</p:attrName>
                        </p:attrNameLst>
                      </p:cBhvr>
                      <p:tavLst>
                        <p:tav tm="0">
                          <p:val>
                            <p:fltVal val="360"/>
                          </p:val>
                        </p:tav>
                        <p:tav tm="100000">
                          <p:val>
                            <p:fltVal val="0"/>
                          </p:val>
                        </p:tav>
                      </p:tavLst>
                    </p:anim>
                    <p:animEffect transition="in" filter="fade">
                      <p:cBhvr>
                        <p:cTn dur="1000"/>
                        <p:tgtEl>
                          <p:spTgt spid="48"/>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5" grpId="0" build="p">
        <p:tmplLst>
          <p:tmpl lvl="1">
            <p:tnLst>
              <p:par>
                <p:cTn presetID="10"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10" presetClass="entr" presetSubtype="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10" presetClass="entr" presetSubtype="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22" presetClass="entr" presetSubtype="2"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right)">
                      <p:cBhvr>
                        <p:cTn dur="500"/>
                        <p:tgtEl>
                          <p:spTgt spid="60"/>
                        </p:tgtEl>
                      </p:cBhvr>
                    </p:animEffect>
                  </p:childTnLst>
                </p:cTn>
              </p:par>
            </p:tnLst>
          </p:tmpl>
        </p:tmplLst>
      </p:bldP>
      <p:bldP spid="61" grpId="0" build="p">
        <p:tmplLst>
          <p:tmpl lvl="1">
            <p:tnLst>
              <p:par>
                <p:cTn presetID="10" presetClass="entr" presetSubtype="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10" presetClass="entr" presetSubtype="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88" grpId="0"/>
      <p:bldP spid="89" grpId="0">
        <p:tmplLst>
          <p:tmpl>
            <p:tnLst>
              <p:par>
                <p:cTn presetID="10" presetClass="entr" presetSubtype="0"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22" name="Freeform: Shape 21"/>
          <p:cNvSpPr/>
          <p:nvPr userDrawn="1"/>
        </p:nvSpPr>
        <p:spPr>
          <a:xfrm>
            <a:off x="6945523" y="3595852"/>
            <a:ext cx="2149241" cy="2149241"/>
          </a:xfrm>
          <a:custGeom>
            <a:avLst/>
            <a:gdLst>
              <a:gd name="connsiteX0" fmla="*/ 2149241 w 2149241"/>
              <a:gd name="connsiteY0" fmla="*/ 0 h 2149241"/>
              <a:gd name="connsiteX1" fmla="*/ 2149241 w 2149241"/>
              <a:gd name="connsiteY1" fmla="*/ 2149241 h 2149241"/>
              <a:gd name="connsiteX2" fmla="*/ 0 w 2149241"/>
              <a:gd name="connsiteY2" fmla="*/ 2149241 h 2149241"/>
              <a:gd name="connsiteX3" fmla="*/ 8877 w 2149241"/>
              <a:gd name="connsiteY3" fmla="*/ 1973442 h 2149241"/>
              <a:gd name="connsiteX4" fmla="*/ 1973442 w 2149241"/>
              <a:gd name="connsiteY4" fmla="*/ 8877 h 2149241"/>
              <a:gd name="connsiteX5" fmla="*/ 2149241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2149241" y="0"/>
                </a:moveTo>
                <a:lnTo>
                  <a:pt x="2149241" y="2149241"/>
                </a:lnTo>
                <a:lnTo>
                  <a:pt x="0" y="2149241"/>
                </a:lnTo>
                <a:lnTo>
                  <a:pt x="8877" y="1973442"/>
                </a:lnTo>
                <a:cubicBezTo>
                  <a:pt x="114075" y="937583"/>
                  <a:pt x="937583" y="114075"/>
                  <a:pt x="1973442" y="8877"/>
                </a:cubicBezTo>
                <a:lnTo>
                  <a:pt x="2149241"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Freeform: Shape 20"/>
          <p:cNvSpPr/>
          <p:nvPr userDrawn="1"/>
        </p:nvSpPr>
        <p:spPr>
          <a:xfrm>
            <a:off x="9193238" y="3595852"/>
            <a:ext cx="2149241" cy="2149241"/>
          </a:xfrm>
          <a:custGeom>
            <a:avLst/>
            <a:gdLst>
              <a:gd name="connsiteX0" fmla="*/ 0 w 2149241"/>
              <a:gd name="connsiteY0" fmla="*/ 0 h 2149241"/>
              <a:gd name="connsiteX1" fmla="*/ 175799 w 2149241"/>
              <a:gd name="connsiteY1" fmla="*/ 8877 h 2149241"/>
              <a:gd name="connsiteX2" fmla="*/ 2140364 w 2149241"/>
              <a:gd name="connsiteY2" fmla="*/ 1973442 h 2149241"/>
              <a:gd name="connsiteX3" fmla="*/ 2149241 w 2149241"/>
              <a:gd name="connsiteY3" fmla="*/ 2149241 h 2149241"/>
              <a:gd name="connsiteX4" fmla="*/ 0 w 2149241"/>
              <a:gd name="connsiteY4" fmla="*/ 2149241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175799" y="8877"/>
                </a:lnTo>
                <a:cubicBezTo>
                  <a:pt x="1211658" y="114075"/>
                  <a:pt x="2035166" y="937583"/>
                  <a:pt x="2140364" y="1973442"/>
                </a:cubicBezTo>
                <a:lnTo>
                  <a:pt x="2149241" y="2149241"/>
                </a:lnTo>
                <a:lnTo>
                  <a:pt x="0" y="214924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Freeform: Shape 16"/>
          <p:cNvSpPr/>
          <p:nvPr userDrawn="1"/>
        </p:nvSpPr>
        <p:spPr>
          <a:xfrm>
            <a:off x="6945523" y="5843567"/>
            <a:ext cx="2149241" cy="2149241"/>
          </a:xfrm>
          <a:custGeom>
            <a:avLst/>
            <a:gdLst>
              <a:gd name="connsiteX0" fmla="*/ 0 w 2149241"/>
              <a:gd name="connsiteY0" fmla="*/ 0 h 2149241"/>
              <a:gd name="connsiteX1" fmla="*/ 2149241 w 2149241"/>
              <a:gd name="connsiteY1" fmla="*/ 0 h 2149241"/>
              <a:gd name="connsiteX2" fmla="*/ 2149241 w 2149241"/>
              <a:gd name="connsiteY2" fmla="*/ 2149241 h 2149241"/>
              <a:gd name="connsiteX3" fmla="*/ 1973442 w 2149241"/>
              <a:gd name="connsiteY3" fmla="*/ 2140364 h 2149241"/>
              <a:gd name="connsiteX4" fmla="*/ 8877 w 2149241"/>
              <a:gd name="connsiteY4" fmla="*/ 175799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2149241" y="0"/>
                </a:lnTo>
                <a:lnTo>
                  <a:pt x="2149241" y="2149241"/>
                </a:lnTo>
                <a:lnTo>
                  <a:pt x="1973442" y="2140364"/>
                </a:lnTo>
                <a:cubicBezTo>
                  <a:pt x="937583" y="2035167"/>
                  <a:pt x="114075" y="1211659"/>
                  <a:pt x="8877" y="175799"/>
                </a:cubicBez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Freeform: Shape 15"/>
          <p:cNvSpPr/>
          <p:nvPr userDrawn="1"/>
        </p:nvSpPr>
        <p:spPr>
          <a:xfrm>
            <a:off x="9193238" y="5843567"/>
            <a:ext cx="2149241" cy="2149241"/>
          </a:xfrm>
          <a:custGeom>
            <a:avLst/>
            <a:gdLst>
              <a:gd name="connsiteX0" fmla="*/ 0 w 2149241"/>
              <a:gd name="connsiteY0" fmla="*/ 0 h 2149241"/>
              <a:gd name="connsiteX1" fmla="*/ 2149241 w 2149241"/>
              <a:gd name="connsiteY1" fmla="*/ 0 h 2149241"/>
              <a:gd name="connsiteX2" fmla="*/ 2140364 w 2149241"/>
              <a:gd name="connsiteY2" fmla="*/ 175799 h 2149241"/>
              <a:gd name="connsiteX3" fmla="*/ 175799 w 2149241"/>
              <a:gd name="connsiteY3" fmla="*/ 2140364 h 2149241"/>
              <a:gd name="connsiteX4" fmla="*/ 0 w 2149241"/>
              <a:gd name="connsiteY4" fmla="*/ 2149241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2149241" y="0"/>
                </a:lnTo>
                <a:lnTo>
                  <a:pt x="2140364" y="175799"/>
                </a:lnTo>
                <a:cubicBezTo>
                  <a:pt x="2035166" y="1211659"/>
                  <a:pt x="1211658" y="2035167"/>
                  <a:pt x="175799" y="2140364"/>
                </a:cubicBezTo>
                <a:lnTo>
                  <a:pt x="0" y="2149241"/>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8" name="Text Placeholder 5"/>
          <p:cNvSpPr>
            <a:spLocks noGrp="1"/>
          </p:cNvSpPr>
          <p:nvPr>
            <p:ph type="body" sz="quarter" idx="15" hasCustomPrompt="1"/>
          </p:nvPr>
        </p:nvSpPr>
        <p:spPr>
          <a:xfrm>
            <a:off x="9739175" y="451345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9" name="Text Placeholder 5"/>
          <p:cNvSpPr>
            <a:spLocks noGrp="1"/>
          </p:cNvSpPr>
          <p:nvPr>
            <p:ph type="body" sz="quarter" idx="12" hasCustomPrompt="1"/>
          </p:nvPr>
        </p:nvSpPr>
        <p:spPr>
          <a:xfrm>
            <a:off x="12017326" y="3798138"/>
            <a:ext cx="4867324" cy="178094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14" hasCustomPrompt="1"/>
          </p:nvPr>
        </p:nvSpPr>
        <p:spPr>
          <a:xfrm>
            <a:off x="12017326" y="313890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33" name="Text Placeholder 5"/>
          <p:cNvSpPr>
            <a:spLocks noGrp="1"/>
          </p:cNvSpPr>
          <p:nvPr>
            <p:ph type="body" sz="quarter" idx="16" hasCustomPrompt="1"/>
          </p:nvPr>
        </p:nvSpPr>
        <p:spPr>
          <a:xfrm>
            <a:off x="9739175" y="6404918"/>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4" name="Text Placeholder 5"/>
          <p:cNvSpPr>
            <a:spLocks noGrp="1"/>
          </p:cNvSpPr>
          <p:nvPr>
            <p:ph type="body" sz="quarter" idx="17" hasCustomPrompt="1"/>
          </p:nvPr>
        </p:nvSpPr>
        <p:spPr>
          <a:xfrm>
            <a:off x="12017326" y="6617249"/>
            <a:ext cx="4867324" cy="178094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18" hasCustomPrompt="1"/>
          </p:nvPr>
        </p:nvSpPr>
        <p:spPr>
          <a:xfrm>
            <a:off x="12017326" y="5958013"/>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37" name="Text Placeholder 5"/>
          <p:cNvSpPr>
            <a:spLocks noGrp="1"/>
          </p:cNvSpPr>
          <p:nvPr>
            <p:ph type="body" sz="quarter" idx="19" hasCustomPrompt="1"/>
          </p:nvPr>
        </p:nvSpPr>
        <p:spPr>
          <a:xfrm>
            <a:off x="7768372" y="6404918"/>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8" name="Text Placeholder 5"/>
          <p:cNvSpPr>
            <a:spLocks noGrp="1"/>
          </p:cNvSpPr>
          <p:nvPr>
            <p:ph type="body" sz="quarter" idx="20" hasCustomPrompt="1"/>
          </p:nvPr>
        </p:nvSpPr>
        <p:spPr>
          <a:xfrm>
            <a:off x="1425699" y="6617249"/>
            <a:ext cx="4867324" cy="178094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9" name="Text Placeholder 5"/>
          <p:cNvSpPr>
            <a:spLocks noGrp="1"/>
          </p:cNvSpPr>
          <p:nvPr>
            <p:ph type="body" sz="quarter" idx="21" hasCustomPrompt="1"/>
          </p:nvPr>
        </p:nvSpPr>
        <p:spPr>
          <a:xfrm>
            <a:off x="1425699" y="5958013"/>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0" name="Text Placeholder 5"/>
          <p:cNvSpPr>
            <a:spLocks noGrp="1"/>
          </p:cNvSpPr>
          <p:nvPr>
            <p:ph type="body" sz="quarter" idx="22" hasCustomPrompt="1"/>
          </p:nvPr>
        </p:nvSpPr>
        <p:spPr>
          <a:xfrm>
            <a:off x="7768372" y="451345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1425699" y="3830619"/>
            <a:ext cx="4867324" cy="178094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1425699" y="3171383"/>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3"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44"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857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ppt_x"/>
                                          </p:val>
                                        </p:tav>
                                        <p:tav tm="100000">
                                          <p:val>
                                            <p:strVal val="#ppt_x"/>
                                          </p:val>
                                        </p:tav>
                                      </p:tavLst>
                                    </p:anim>
                                    <p:anim calcmode="lin" valueType="num">
                                      <p:cBhvr additive="base">
                                        <p:cTn id="8" dur="1000" fill="hold"/>
                                        <p:tgtEl>
                                          <p:spTgt spid="43"/>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par>
                          <p:cTn id="13" fill="hold">
                            <p:stCondLst>
                              <p:cond delay="1800"/>
                            </p:stCondLst>
                            <p:childTnLst>
                              <p:par>
                                <p:cTn id="14" presetID="2" presetClass="entr" presetSubtype="12" decel="100000" fill="hold" grpId="0" nodeType="afterEffect">
                                  <p:stCondLst>
                                    <p:cond delay="0"/>
                                  </p:stCondLst>
                                  <p:childTnLst>
                                    <p:set>
                                      <p:cBhvr>
                                        <p:cTn id="15" dur="1" fill="hold">
                                          <p:stCondLst>
                                            <p:cond delay="0"/>
                                          </p:stCondLst>
                                        </p:cTn>
                                        <p:tgtEl>
                                          <p:spTgt spid="28">
                                            <p:txEl>
                                              <p:pRg st="0" end="0"/>
                                            </p:txEl>
                                          </p:spTgt>
                                        </p:tgtEl>
                                        <p:attrNameLst>
                                          <p:attrName>style.visibility</p:attrName>
                                        </p:attrNameLst>
                                      </p:cBhvr>
                                      <p:to>
                                        <p:strVal val="visible"/>
                                      </p:to>
                                    </p:set>
                                    <p:anim calcmode="lin" valueType="num">
                                      <p:cBhvr additive="base">
                                        <p:cTn id="16" dur="10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28">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9" decel="100000" fill="hold" grpId="0" nodeType="with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 calcmode="lin" valueType="num">
                                      <p:cBhvr additive="base">
                                        <p:cTn id="20" dur="10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3" decel="100000" fill="hold" grpId="0" nodeType="withEffect">
                                  <p:stCondLst>
                                    <p:cond delay="0"/>
                                  </p:stCondLst>
                                  <p:childTnLst>
                                    <p:set>
                                      <p:cBhvr>
                                        <p:cTn id="23" dur="1" fill="hold">
                                          <p:stCondLst>
                                            <p:cond delay="0"/>
                                          </p:stCondLst>
                                        </p:cTn>
                                        <p:tgtEl>
                                          <p:spTgt spid="37">
                                            <p:txEl>
                                              <p:pRg st="0" end="0"/>
                                            </p:txEl>
                                          </p:spTgt>
                                        </p:tgtEl>
                                        <p:attrNameLst>
                                          <p:attrName>style.visibility</p:attrName>
                                        </p:attrNameLst>
                                      </p:cBhvr>
                                      <p:to>
                                        <p:strVal val="visible"/>
                                      </p:to>
                                    </p:set>
                                    <p:anim calcmode="lin" valueType="num">
                                      <p:cBhvr additive="base">
                                        <p:cTn id="24" dur="10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25"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26" presetID="2" presetClass="entr" presetSubtype="6" decel="100000" fill="hold" grpId="0" nodeType="withEffect">
                                  <p:stCondLst>
                                    <p:cond delay="0"/>
                                  </p:stCondLst>
                                  <p:childTnLst>
                                    <p:set>
                                      <p:cBhvr>
                                        <p:cTn id="27" dur="1" fill="hold">
                                          <p:stCondLst>
                                            <p:cond delay="0"/>
                                          </p:stCondLst>
                                        </p:cTn>
                                        <p:tgtEl>
                                          <p:spTgt spid="40">
                                            <p:txEl>
                                              <p:pRg st="0" end="0"/>
                                            </p:txEl>
                                          </p:spTgt>
                                        </p:tgtEl>
                                        <p:attrNameLst>
                                          <p:attrName>style.visibility</p:attrName>
                                        </p:attrNameLst>
                                      </p:cBhvr>
                                      <p:to>
                                        <p:strVal val="visible"/>
                                      </p:to>
                                    </p:set>
                                    <p:anim calcmode="lin" valueType="num">
                                      <p:cBhvr additive="base">
                                        <p:cTn id="28"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29" dur="1000" fill="hold"/>
                                        <p:tgtEl>
                                          <p:spTgt spid="40">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6" decel="10000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1000" fill="hold"/>
                                        <p:tgtEl>
                                          <p:spTgt spid="22"/>
                                        </p:tgtEl>
                                        <p:attrNameLst>
                                          <p:attrName>ppt_x</p:attrName>
                                        </p:attrNameLst>
                                      </p:cBhvr>
                                      <p:tavLst>
                                        <p:tav tm="0">
                                          <p:val>
                                            <p:strVal val="1+#ppt_w/2"/>
                                          </p:val>
                                        </p:tav>
                                        <p:tav tm="100000">
                                          <p:val>
                                            <p:strVal val="#ppt_x"/>
                                          </p:val>
                                        </p:tav>
                                      </p:tavLst>
                                    </p:anim>
                                    <p:anim calcmode="lin" valueType="num">
                                      <p:cBhvr additive="base">
                                        <p:cTn id="33" dur="1000" fill="hold"/>
                                        <p:tgtEl>
                                          <p:spTgt spid="22"/>
                                        </p:tgtEl>
                                        <p:attrNameLst>
                                          <p:attrName>ppt_y</p:attrName>
                                        </p:attrNameLst>
                                      </p:cBhvr>
                                      <p:tavLst>
                                        <p:tav tm="0">
                                          <p:val>
                                            <p:strVal val="1+#ppt_h/2"/>
                                          </p:val>
                                        </p:tav>
                                        <p:tav tm="100000">
                                          <p:val>
                                            <p:strVal val="#ppt_y"/>
                                          </p:val>
                                        </p:tav>
                                      </p:tavLst>
                                    </p:anim>
                                  </p:childTnLst>
                                </p:cTn>
                              </p:par>
                              <p:par>
                                <p:cTn id="34" presetID="2" presetClass="entr" presetSubtype="12"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1000" fill="hold"/>
                                        <p:tgtEl>
                                          <p:spTgt spid="21"/>
                                        </p:tgtEl>
                                        <p:attrNameLst>
                                          <p:attrName>ppt_x</p:attrName>
                                        </p:attrNameLst>
                                      </p:cBhvr>
                                      <p:tavLst>
                                        <p:tav tm="0">
                                          <p:val>
                                            <p:strVal val="0-#ppt_w/2"/>
                                          </p:val>
                                        </p:tav>
                                        <p:tav tm="100000">
                                          <p:val>
                                            <p:strVal val="#ppt_x"/>
                                          </p:val>
                                        </p:tav>
                                      </p:tavLst>
                                    </p:anim>
                                    <p:anim calcmode="lin" valueType="num">
                                      <p:cBhvr additive="base">
                                        <p:cTn id="37" dur="10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3" decel="10000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1+#ppt_w/2"/>
                                          </p:val>
                                        </p:tav>
                                        <p:tav tm="100000">
                                          <p:val>
                                            <p:strVal val="#ppt_x"/>
                                          </p:val>
                                        </p:tav>
                                      </p:tavLst>
                                    </p:anim>
                                    <p:anim calcmode="lin" valueType="num">
                                      <p:cBhvr additive="base">
                                        <p:cTn id="41" dur="10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9" decel="10000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1000" fill="hold"/>
                                        <p:tgtEl>
                                          <p:spTgt spid="16"/>
                                        </p:tgtEl>
                                        <p:attrNameLst>
                                          <p:attrName>ppt_x</p:attrName>
                                        </p:attrNameLst>
                                      </p:cBhvr>
                                      <p:tavLst>
                                        <p:tav tm="0">
                                          <p:val>
                                            <p:strVal val="0-#ppt_w/2"/>
                                          </p:val>
                                        </p:tav>
                                        <p:tav tm="100000">
                                          <p:val>
                                            <p:strVal val="#ppt_x"/>
                                          </p:val>
                                        </p:tav>
                                      </p:tavLst>
                                    </p:anim>
                                    <p:anim calcmode="lin" valueType="num">
                                      <p:cBhvr additive="base">
                                        <p:cTn id="45" dur="1000" fill="hold"/>
                                        <p:tgtEl>
                                          <p:spTgt spid="16"/>
                                        </p:tgtEl>
                                        <p:attrNameLst>
                                          <p:attrName>ppt_y</p:attrName>
                                        </p:attrNameLst>
                                      </p:cBhvr>
                                      <p:tavLst>
                                        <p:tav tm="0">
                                          <p:val>
                                            <p:strVal val="0-#ppt_h/2"/>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 calcmode="lin" valueType="num">
                                      <p:cBhvr>
                                        <p:cTn id="48" dur="10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49" dur="1000" fill="hold"/>
                                        <p:tgtEl>
                                          <p:spTgt spid="28">
                                            <p:txEl>
                                              <p:pRg st="0" end="0"/>
                                            </p:txEl>
                                          </p:spTgt>
                                        </p:tgtEl>
                                        <p:attrNameLst>
                                          <p:attrName>ppt_h</p:attrName>
                                        </p:attrNameLst>
                                      </p:cBhvr>
                                      <p:tavLst>
                                        <p:tav tm="0">
                                          <p:val>
                                            <p:fltVal val="0"/>
                                          </p:val>
                                        </p:tav>
                                        <p:tav tm="100000">
                                          <p:val>
                                            <p:strVal val="#ppt_h"/>
                                          </p:val>
                                        </p:tav>
                                      </p:tavLst>
                                    </p:anim>
                                    <p:anim calcmode="lin" valueType="num">
                                      <p:cBhvr>
                                        <p:cTn id="50" dur="1000" fill="hold"/>
                                        <p:tgtEl>
                                          <p:spTgt spid="28">
                                            <p:txEl>
                                              <p:pRg st="0" end="0"/>
                                            </p:txEl>
                                          </p:spTgt>
                                        </p:tgtEl>
                                        <p:attrNameLst>
                                          <p:attrName>style.rotation</p:attrName>
                                        </p:attrNameLst>
                                      </p:cBhvr>
                                      <p:tavLst>
                                        <p:tav tm="0">
                                          <p:val>
                                            <p:fltVal val="360"/>
                                          </p:val>
                                        </p:tav>
                                        <p:tav tm="100000">
                                          <p:val>
                                            <p:fltVal val="0"/>
                                          </p:val>
                                        </p:tav>
                                      </p:tavLst>
                                    </p:anim>
                                    <p:animEffect transition="in" filter="fade">
                                      <p:cBhvr>
                                        <p:cTn id="51" dur="1000"/>
                                        <p:tgtEl>
                                          <p:spTgt spid="28">
                                            <p:txEl>
                                              <p:pRg st="0" end="0"/>
                                            </p:txEl>
                                          </p:spTgt>
                                        </p:tgtEl>
                                      </p:cBhvr>
                                    </p:animEffect>
                                  </p:childTnLst>
                                </p:cTn>
                              </p:par>
                              <p:par>
                                <p:cTn id="52" presetID="49" presetClass="entr" presetSubtype="0" decel="100000" fill="hold" grpId="1" nodeType="withEffect">
                                  <p:stCondLst>
                                    <p:cond delay="0"/>
                                  </p:stCondLst>
                                  <p:childTnLst>
                                    <p:set>
                                      <p:cBhvr>
                                        <p:cTn id="53" dur="1" fill="hold">
                                          <p:stCondLst>
                                            <p:cond delay="0"/>
                                          </p:stCondLst>
                                        </p:cTn>
                                        <p:tgtEl>
                                          <p:spTgt spid="33">
                                            <p:txEl>
                                              <p:pRg st="0" end="0"/>
                                            </p:txEl>
                                          </p:spTgt>
                                        </p:tgtEl>
                                        <p:attrNameLst>
                                          <p:attrName>style.visibility</p:attrName>
                                        </p:attrNameLst>
                                      </p:cBhvr>
                                      <p:to>
                                        <p:strVal val="visible"/>
                                      </p:to>
                                    </p:set>
                                    <p:anim calcmode="lin" valueType="num">
                                      <p:cBhvr>
                                        <p:cTn id="54" dur="1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5" dur="1000" fill="hold"/>
                                        <p:tgtEl>
                                          <p:spTgt spid="33">
                                            <p:txEl>
                                              <p:pRg st="0" end="0"/>
                                            </p:txEl>
                                          </p:spTgt>
                                        </p:tgtEl>
                                        <p:attrNameLst>
                                          <p:attrName>ppt_h</p:attrName>
                                        </p:attrNameLst>
                                      </p:cBhvr>
                                      <p:tavLst>
                                        <p:tav tm="0">
                                          <p:val>
                                            <p:fltVal val="0"/>
                                          </p:val>
                                        </p:tav>
                                        <p:tav tm="100000">
                                          <p:val>
                                            <p:strVal val="#ppt_h"/>
                                          </p:val>
                                        </p:tav>
                                      </p:tavLst>
                                    </p:anim>
                                    <p:anim calcmode="lin" valueType="num">
                                      <p:cBhvr>
                                        <p:cTn id="56" dur="1000" fill="hold"/>
                                        <p:tgtEl>
                                          <p:spTgt spid="33">
                                            <p:txEl>
                                              <p:pRg st="0" end="0"/>
                                            </p:txEl>
                                          </p:spTgt>
                                        </p:tgtEl>
                                        <p:attrNameLst>
                                          <p:attrName>style.rotation</p:attrName>
                                        </p:attrNameLst>
                                      </p:cBhvr>
                                      <p:tavLst>
                                        <p:tav tm="0">
                                          <p:val>
                                            <p:fltVal val="360"/>
                                          </p:val>
                                        </p:tav>
                                        <p:tav tm="100000">
                                          <p:val>
                                            <p:fltVal val="0"/>
                                          </p:val>
                                        </p:tav>
                                      </p:tavLst>
                                    </p:anim>
                                    <p:animEffect transition="in" filter="fade">
                                      <p:cBhvr>
                                        <p:cTn id="57" dur="1000"/>
                                        <p:tgtEl>
                                          <p:spTgt spid="33">
                                            <p:txEl>
                                              <p:pRg st="0" end="0"/>
                                            </p:txEl>
                                          </p:spTgt>
                                        </p:tgtEl>
                                      </p:cBhvr>
                                    </p:animEffect>
                                  </p:childTnLst>
                                </p:cTn>
                              </p:par>
                              <p:par>
                                <p:cTn id="58" presetID="49" presetClass="entr" presetSubtype="0" decel="100000" fill="hold" grpId="1" nodeType="with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p:cTn id="60" dur="10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61" dur="1000" fill="hold"/>
                                        <p:tgtEl>
                                          <p:spTgt spid="37">
                                            <p:txEl>
                                              <p:pRg st="0" end="0"/>
                                            </p:txEl>
                                          </p:spTgt>
                                        </p:tgtEl>
                                        <p:attrNameLst>
                                          <p:attrName>ppt_h</p:attrName>
                                        </p:attrNameLst>
                                      </p:cBhvr>
                                      <p:tavLst>
                                        <p:tav tm="0">
                                          <p:val>
                                            <p:fltVal val="0"/>
                                          </p:val>
                                        </p:tav>
                                        <p:tav tm="100000">
                                          <p:val>
                                            <p:strVal val="#ppt_h"/>
                                          </p:val>
                                        </p:tav>
                                      </p:tavLst>
                                    </p:anim>
                                    <p:anim calcmode="lin" valueType="num">
                                      <p:cBhvr>
                                        <p:cTn id="62" dur="1000" fill="hold"/>
                                        <p:tgtEl>
                                          <p:spTgt spid="37">
                                            <p:txEl>
                                              <p:pRg st="0" end="0"/>
                                            </p:txEl>
                                          </p:spTgt>
                                        </p:tgtEl>
                                        <p:attrNameLst>
                                          <p:attrName>style.rotation</p:attrName>
                                        </p:attrNameLst>
                                      </p:cBhvr>
                                      <p:tavLst>
                                        <p:tav tm="0">
                                          <p:val>
                                            <p:fltVal val="360"/>
                                          </p:val>
                                        </p:tav>
                                        <p:tav tm="100000">
                                          <p:val>
                                            <p:fltVal val="0"/>
                                          </p:val>
                                        </p:tav>
                                      </p:tavLst>
                                    </p:anim>
                                    <p:animEffect transition="in" filter="fade">
                                      <p:cBhvr>
                                        <p:cTn id="63" dur="1000"/>
                                        <p:tgtEl>
                                          <p:spTgt spid="37">
                                            <p:txEl>
                                              <p:pRg st="0" end="0"/>
                                            </p:txEl>
                                          </p:spTgt>
                                        </p:tgtEl>
                                      </p:cBhvr>
                                    </p:animEffect>
                                  </p:childTnLst>
                                </p:cTn>
                              </p:par>
                              <p:par>
                                <p:cTn id="64" presetID="49" presetClass="entr" presetSubtype="0" decel="100000" fill="hold" grpId="1" nodeType="with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 calcmode="lin" valueType="num">
                                      <p:cBhvr>
                                        <p:cTn id="66" dur="10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67" dur="10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68" dur="1000" fill="hold"/>
                                        <p:tgtEl>
                                          <p:spTgt spid="40">
                                            <p:txEl>
                                              <p:pRg st="0" end="0"/>
                                            </p:txEl>
                                          </p:spTgt>
                                        </p:tgtEl>
                                        <p:attrNameLst>
                                          <p:attrName>style.rotation</p:attrName>
                                        </p:attrNameLst>
                                      </p:cBhvr>
                                      <p:tavLst>
                                        <p:tav tm="0">
                                          <p:val>
                                            <p:fltVal val="360"/>
                                          </p:val>
                                        </p:tav>
                                        <p:tav tm="100000">
                                          <p:val>
                                            <p:fltVal val="0"/>
                                          </p:val>
                                        </p:tav>
                                      </p:tavLst>
                                    </p:anim>
                                    <p:animEffect transition="in" filter="fade">
                                      <p:cBhvr>
                                        <p:cTn id="69" dur="1000"/>
                                        <p:tgtEl>
                                          <p:spTgt spid="40">
                                            <p:txEl>
                                              <p:pRg st="0" end="0"/>
                                            </p:txEl>
                                          </p:spTgt>
                                        </p:tgtEl>
                                      </p:cBhvr>
                                    </p:animEffect>
                                  </p:childTnLst>
                                </p:cTn>
                              </p:par>
                              <p:par>
                                <p:cTn id="70" presetID="49" presetClass="entr" presetSubtype="0" decel="100000" fill="hold" grpId="1"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1000" fill="hold"/>
                                        <p:tgtEl>
                                          <p:spTgt spid="22"/>
                                        </p:tgtEl>
                                        <p:attrNameLst>
                                          <p:attrName>ppt_w</p:attrName>
                                        </p:attrNameLst>
                                      </p:cBhvr>
                                      <p:tavLst>
                                        <p:tav tm="0">
                                          <p:val>
                                            <p:fltVal val="0"/>
                                          </p:val>
                                        </p:tav>
                                        <p:tav tm="100000">
                                          <p:val>
                                            <p:strVal val="#ppt_w"/>
                                          </p:val>
                                        </p:tav>
                                      </p:tavLst>
                                    </p:anim>
                                    <p:anim calcmode="lin" valueType="num">
                                      <p:cBhvr>
                                        <p:cTn id="73" dur="1000" fill="hold"/>
                                        <p:tgtEl>
                                          <p:spTgt spid="22"/>
                                        </p:tgtEl>
                                        <p:attrNameLst>
                                          <p:attrName>ppt_h</p:attrName>
                                        </p:attrNameLst>
                                      </p:cBhvr>
                                      <p:tavLst>
                                        <p:tav tm="0">
                                          <p:val>
                                            <p:fltVal val="0"/>
                                          </p:val>
                                        </p:tav>
                                        <p:tav tm="100000">
                                          <p:val>
                                            <p:strVal val="#ppt_h"/>
                                          </p:val>
                                        </p:tav>
                                      </p:tavLst>
                                    </p:anim>
                                    <p:anim calcmode="lin" valueType="num">
                                      <p:cBhvr>
                                        <p:cTn id="74" dur="1000" fill="hold"/>
                                        <p:tgtEl>
                                          <p:spTgt spid="22"/>
                                        </p:tgtEl>
                                        <p:attrNameLst>
                                          <p:attrName>style.rotation</p:attrName>
                                        </p:attrNameLst>
                                      </p:cBhvr>
                                      <p:tavLst>
                                        <p:tav tm="0">
                                          <p:val>
                                            <p:fltVal val="360"/>
                                          </p:val>
                                        </p:tav>
                                        <p:tav tm="100000">
                                          <p:val>
                                            <p:fltVal val="0"/>
                                          </p:val>
                                        </p:tav>
                                      </p:tavLst>
                                    </p:anim>
                                    <p:animEffect transition="in" filter="fade">
                                      <p:cBhvr>
                                        <p:cTn id="75" dur="1000"/>
                                        <p:tgtEl>
                                          <p:spTgt spid="22"/>
                                        </p:tgtEl>
                                      </p:cBhvr>
                                    </p:animEffect>
                                  </p:childTnLst>
                                </p:cTn>
                              </p:par>
                              <p:par>
                                <p:cTn id="76" presetID="49" presetClass="entr" presetSubtype="0" decel="100000" fill="hold" grpId="1" nodeType="with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p:cTn id="78" dur="1000" fill="hold"/>
                                        <p:tgtEl>
                                          <p:spTgt spid="21"/>
                                        </p:tgtEl>
                                        <p:attrNameLst>
                                          <p:attrName>ppt_w</p:attrName>
                                        </p:attrNameLst>
                                      </p:cBhvr>
                                      <p:tavLst>
                                        <p:tav tm="0">
                                          <p:val>
                                            <p:fltVal val="0"/>
                                          </p:val>
                                        </p:tav>
                                        <p:tav tm="100000">
                                          <p:val>
                                            <p:strVal val="#ppt_w"/>
                                          </p:val>
                                        </p:tav>
                                      </p:tavLst>
                                    </p:anim>
                                    <p:anim calcmode="lin" valueType="num">
                                      <p:cBhvr>
                                        <p:cTn id="79" dur="1000" fill="hold"/>
                                        <p:tgtEl>
                                          <p:spTgt spid="21"/>
                                        </p:tgtEl>
                                        <p:attrNameLst>
                                          <p:attrName>ppt_h</p:attrName>
                                        </p:attrNameLst>
                                      </p:cBhvr>
                                      <p:tavLst>
                                        <p:tav tm="0">
                                          <p:val>
                                            <p:fltVal val="0"/>
                                          </p:val>
                                        </p:tav>
                                        <p:tav tm="100000">
                                          <p:val>
                                            <p:strVal val="#ppt_h"/>
                                          </p:val>
                                        </p:tav>
                                      </p:tavLst>
                                    </p:anim>
                                    <p:anim calcmode="lin" valueType="num">
                                      <p:cBhvr>
                                        <p:cTn id="80" dur="1000" fill="hold"/>
                                        <p:tgtEl>
                                          <p:spTgt spid="21"/>
                                        </p:tgtEl>
                                        <p:attrNameLst>
                                          <p:attrName>style.rotation</p:attrName>
                                        </p:attrNameLst>
                                      </p:cBhvr>
                                      <p:tavLst>
                                        <p:tav tm="0">
                                          <p:val>
                                            <p:fltVal val="360"/>
                                          </p:val>
                                        </p:tav>
                                        <p:tav tm="100000">
                                          <p:val>
                                            <p:fltVal val="0"/>
                                          </p:val>
                                        </p:tav>
                                      </p:tavLst>
                                    </p:anim>
                                    <p:animEffect transition="in" filter="fade">
                                      <p:cBhvr>
                                        <p:cTn id="81" dur="1000"/>
                                        <p:tgtEl>
                                          <p:spTgt spid="21"/>
                                        </p:tgtEl>
                                      </p:cBhvr>
                                    </p:animEffect>
                                  </p:childTnLst>
                                </p:cTn>
                              </p:par>
                              <p:par>
                                <p:cTn id="82" presetID="49" presetClass="entr" presetSubtype="0" decel="100000" fill="hold" grpId="1"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1000" fill="hold"/>
                                        <p:tgtEl>
                                          <p:spTgt spid="17"/>
                                        </p:tgtEl>
                                        <p:attrNameLst>
                                          <p:attrName>ppt_w</p:attrName>
                                        </p:attrNameLst>
                                      </p:cBhvr>
                                      <p:tavLst>
                                        <p:tav tm="0">
                                          <p:val>
                                            <p:fltVal val="0"/>
                                          </p:val>
                                        </p:tav>
                                        <p:tav tm="100000">
                                          <p:val>
                                            <p:strVal val="#ppt_w"/>
                                          </p:val>
                                        </p:tav>
                                      </p:tavLst>
                                    </p:anim>
                                    <p:anim calcmode="lin" valueType="num">
                                      <p:cBhvr>
                                        <p:cTn id="85" dur="1000" fill="hold"/>
                                        <p:tgtEl>
                                          <p:spTgt spid="17"/>
                                        </p:tgtEl>
                                        <p:attrNameLst>
                                          <p:attrName>ppt_h</p:attrName>
                                        </p:attrNameLst>
                                      </p:cBhvr>
                                      <p:tavLst>
                                        <p:tav tm="0">
                                          <p:val>
                                            <p:fltVal val="0"/>
                                          </p:val>
                                        </p:tav>
                                        <p:tav tm="100000">
                                          <p:val>
                                            <p:strVal val="#ppt_h"/>
                                          </p:val>
                                        </p:tav>
                                      </p:tavLst>
                                    </p:anim>
                                    <p:anim calcmode="lin" valueType="num">
                                      <p:cBhvr>
                                        <p:cTn id="86" dur="1000" fill="hold"/>
                                        <p:tgtEl>
                                          <p:spTgt spid="17"/>
                                        </p:tgtEl>
                                        <p:attrNameLst>
                                          <p:attrName>style.rotation</p:attrName>
                                        </p:attrNameLst>
                                      </p:cBhvr>
                                      <p:tavLst>
                                        <p:tav tm="0">
                                          <p:val>
                                            <p:fltVal val="360"/>
                                          </p:val>
                                        </p:tav>
                                        <p:tav tm="100000">
                                          <p:val>
                                            <p:fltVal val="0"/>
                                          </p:val>
                                        </p:tav>
                                      </p:tavLst>
                                    </p:anim>
                                    <p:animEffect transition="in" filter="fade">
                                      <p:cBhvr>
                                        <p:cTn id="87" dur="1000"/>
                                        <p:tgtEl>
                                          <p:spTgt spid="17"/>
                                        </p:tgtEl>
                                      </p:cBhvr>
                                    </p:animEffect>
                                  </p:childTnLst>
                                </p:cTn>
                              </p:par>
                              <p:par>
                                <p:cTn id="88" presetID="49" presetClass="entr" presetSubtype="0" decel="100000" fill="hold" grpId="1" nodeType="with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p:cTn id="90" dur="1000" fill="hold"/>
                                        <p:tgtEl>
                                          <p:spTgt spid="16"/>
                                        </p:tgtEl>
                                        <p:attrNameLst>
                                          <p:attrName>ppt_w</p:attrName>
                                        </p:attrNameLst>
                                      </p:cBhvr>
                                      <p:tavLst>
                                        <p:tav tm="0">
                                          <p:val>
                                            <p:fltVal val="0"/>
                                          </p:val>
                                        </p:tav>
                                        <p:tav tm="100000">
                                          <p:val>
                                            <p:strVal val="#ppt_w"/>
                                          </p:val>
                                        </p:tav>
                                      </p:tavLst>
                                    </p:anim>
                                    <p:anim calcmode="lin" valueType="num">
                                      <p:cBhvr>
                                        <p:cTn id="91" dur="1000" fill="hold"/>
                                        <p:tgtEl>
                                          <p:spTgt spid="16"/>
                                        </p:tgtEl>
                                        <p:attrNameLst>
                                          <p:attrName>ppt_h</p:attrName>
                                        </p:attrNameLst>
                                      </p:cBhvr>
                                      <p:tavLst>
                                        <p:tav tm="0">
                                          <p:val>
                                            <p:fltVal val="0"/>
                                          </p:val>
                                        </p:tav>
                                        <p:tav tm="100000">
                                          <p:val>
                                            <p:strVal val="#ppt_h"/>
                                          </p:val>
                                        </p:tav>
                                      </p:tavLst>
                                    </p:anim>
                                    <p:anim calcmode="lin" valueType="num">
                                      <p:cBhvr>
                                        <p:cTn id="92" dur="1000" fill="hold"/>
                                        <p:tgtEl>
                                          <p:spTgt spid="16"/>
                                        </p:tgtEl>
                                        <p:attrNameLst>
                                          <p:attrName>style.rotation</p:attrName>
                                        </p:attrNameLst>
                                      </p:cBhvr>
                                      <p:tavLst>
                                        <p:tav tm="0">
                                          <p:val>
                                            <p:fltVal val="360"/>
                                          </p:val>
                                        </p:tav>
                                        <p:tav tm="100000">
                                          <p:val>
                                            <p:fltVal val="0"/>
                                          </p:val>
                                        </p:tav>
                                      </p:tavLst>
                                    </p:anim>
                                    <p:animEffect transition="in" filter="fade">
                                      <p:cBhvr>
                                        <p:cTn id="93" dur="1000"/>
                                        <p:tgtEl>
                                          <p:spTgt spid="16"/>
                                        </p:tgtEl>
                                      </p:cBhvr>
                                    </p:animEffect>
                                  </p:childTnLst>
                                </p:cTn>
                              </p:par>
                            </p:childTnLst>
                          </p:cTn>
                        </p:par>
                        <p:par>
                          <p:cTn id="94" fill="hold">
                            <p:stCondLst>
                              <p:cond delay="2800"/>
                            </p:stCondLst>
                            <p:childTnLst>
                              <p:par>
                                <p:cTn id="95" presetID="22" presetClass="entr" presetSubtype="2" fill="hold" grpId="0" nodeType="after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wipe(right)">
                                      <p:cBhvr>
                                        <p:cTn id="97" dur="500"/>
                                        <p:tgtEl>
                                          <p:spTgt spid="42">
                                            <p:txEl>
                                              <p:pRg st="0" end="0"/>
                                            </p:txEl>
                                          </p:spTgt>
                                        </p:tgtEl>
                                      </p:cBhvr>
                                    </p:animEffect>
                                  </p:childTnLst>
                                </p:cTn>
                              </p:par>
                            </p:childTnLst>
                          </p:cTn>
                        </p:par>
                        <p:par>
                          <p:cTn id="98" fill="hold">
                            <p:stCondLst>
                              <p:cond delay="3300"/>
                            </p:stCondLst>
                            <p:childTnLst>
                              <p:par>
                                <p:cTn id="99" presetID="10" presetClass="entr" presetSubtype="0" fill="hold" grpId="0" nodeType="afterEffect">
                                  <p:stCondLst>
                                    <p:cond delay="0"/>
                                  </p:stCondLst>
                                  <p:childTnLst>
                                    <p:set>
                                      <p:cBhvr>
                                        <p:cTn id="100" dur="1" fill="hold">
                                          <p:stCondLst>
                                            <p:cond delay="0"/>
                                          </p:stCondLst>
                                        </p:cTn>
                                        <p:tgtEl>
                                          <p:spTgt spid="41">
                                            <p:txEl>
                                              <p:pRg st="0" end="0"/>
                                            </p:txEl>
                                          </p:spTgt>
                                        </p:tgtEl>
                                        <p:attrNameLst>
                                          <p:attrName>style.visibility</p:attrName>
                                        </p:attrNameLst>
                                      </p:cBhvr>
                                      <p:to>
                                        <p:strVal val="visible"/>
                                      </p:to>
                                    </p:set>
                                    <p:animEffect transition="in" filter="fade">
                                      <p:cBhvr>
                                        <p:cTn id="101" dur="500"/>
                                        <p:tgtEl>
                                          <p:spTgt spid="41">
                                            <p:txEl>
                                              <p:pRg st="0" end="0"/>
                                            </p:txEl>
                                          </p:spTgt>
                                        </p:tgtEl>
                                      </p:cBhvr>
                                    </p:animEffect>
                                  </p:childTnLst>
                                </p:cTn>
                              </p:par>
                            </p:childTnLst>
                          </p:cTn>
                        </p:par>
                        <p:par>
                          <p:cTn id="102" fill="hold">
                            <p:stCondLst>
                              <p:cond delay="3800"/>
                            </p:stCondLst>
                            <p:childTnLst>
                              <p:par>
                                <p:cTn id="103" presetID="22" presetClass="entr" presetSubtype="8" fill="hold" grpId="0" nodeType="afterEffect">
                                  <p:stCondLst>
                                    <p:cond delay="250"/>
                                  </p:stCondLst>
                                  <p:childTnLst>
                                    <p:set>
                                      <p:cBhvr>
                                        <p:cTn id="104" dur="1" fill="hold">
                                          <p:stCondLst>
                                            <p:cond delay="0"/>
                                          </p:stCondLst>
                                        </p:cTn>
                                        <p:tgtEl>
                                          <p:spTgt spid="30">
                                            <p:txEl>
                                              <p:pRg st="0" end="0"/>
                                            </p:txEl>
                                          </p:spTgt>
                                        </p:tgtEl>
                                        <p:attrNameLst>
                                          <p:attrName>style.visibility</p:attrName>
                                        </p:attrNameLst>
                                      </p:cBhvr>
                                      <p:to>
                                        <p:strVal val="visible"/>
                                      </p:to>
                                    </p:set>
                                    <p:animEffect transition="in" filter="wipe(left)">
                                      <p:cBhvr>
                                        <p:cTn id="105" dur="500"/>
                                        <p:tgtEl>
                                          <p:spTgt spid="30">
                                            <p:txEl>
                                              <p:pRg st="0" end="0"/>
                                            </p:txEl>
                                          </p:spTgt>
                                        </p:tgtEl>
                                      </p:cBhvr>
                                    </p:animEffect>
                                  </p:childTnLst>
                                </p:cTn>
                              </p:par>
                            </p:childTnLst>
                          </p:cTn>
                        </p:par>
                        <p:par>
                          <p:cTn id="106" fill="hold">
                            <p:stCondLst>
                              <p:cond delay="4550"/>
                            </p:stCondLst>
                            <p:childTnLst>
                              <p:par>
                                <p:cTn id="107" presetID="10" presetClass="entr" presetSubtype="0" fill="hold" grpId="0" nodeType="afterEffect">
                                  <p:stCondLst>
                                    <p:cond delay="0"/>
                                  </p:stCondLst>
                                  <p:childTnLst>
                                    <p:set>
                                      <p:cBhvr>
                                        <p:cTn id="108" dur="1" fill="hold">
                                          <p:stCondLst>
                                            <p:cond delay="0"/>
                                          </p:stCondLst>
                                        </p:cTn>
                                        <p:tgtEl>
                                          <p:spTgt spid="29">
                                            <p:txEl>
                                              <p:pRg st="0" end="0"/>
                                            </p:txEl>
                                          </p:spTgt>
                                        </p:tgtEl>
                                        <p:attrNameLst>
                                          <p:attrName>style.visibility</p:attrName>
                                        </p:attrNameLst>
                                      </p:cBhvr>
                                      <p:to>
                                        <p:strVal val="visible"/>
                                      </p:to>
                                    </p:set>
                                    <p:animEffect transition="in" filter="fade">
                                      <p:cBhvr>
                                        <p:cTn id="109" dur="500"/>
                                        <p:tgtEl>
                                          <p:spTgt spid="29">
                                            <p:txEl>
                                              <p:pRg st="0" end="0"/>
                                            </p:txEl>
                                          </p:spTgt>
                                        </p:tgtEl>
                                      </p:cBhvr>
                                    </p:animEffect>
                                  </p:childTnLst>
                                </p:cTn>
                              </p:par>
                            </p:childTnLst>
                          </p:cTn>
                        </p:par>
                        <p:par>
                          <p:cTn id="110" fill="hold">
                            <p:stCondLst>
                              <p:cond delay="5050"/>
                            </p:stCondLst>
                            <p:childTnLst>
                              <p:par>
                                <p:cTn id="111" presetID="22" presetClass="entr" presetSubtype="2" fill="hold" grpId="0" nodeType="after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Effect transition="in" filter="wipe(right)">
                                      <p:cBhvr>
                                        <p:cTn id="113" dur="500"/>
                                        <p:tgtEl>
                                          <p:spTgt spid="39">
                                            <p:txEl>
                                              <p:pRg st="0" end="0"/>
                                            </p:txEl>
                                          </p:spTgt>
                                        </p:tgtEl>
                                      </p:cBhvr>
                                    </p:animEffect>
                                  </p:childTnLst>
                                </p:cTn>
                              </p:par>
                            </p:childTnLst>
                          </p:cTn>
                        </p:par>
                        <p:par>
                          <p:cTn id="114" fill="hold">
                            <p:stCondLst>
                              <p:cond delay="5550"/>
                            </p:stCondLst>
                            <p:childTnLst>
                              <p:par>
                                <p:cTn id="115" presetID="10" presetClass="entr" presetSubtype="0" fill="hold" grpId="0" nodeType="afterEffect">
                                  <p:stCondLst>
                                    <p:cond delay="0"/>
                                  </p:stCondLst>
                                  <p:childTnLst>
                                    <p:set>
                                      <p:cBhvr>
                                        <p:cTn id="116" dur="1" fill="hold">
                                          <p:stCondLst>
                                            <p:cond delay="0"/>
                                          </p:stCondLst>
                                        </p:cTn>
                                        <p:tgtEl>
                                          <p:spTgt spid="38">
                                            <p:txEl>
                                              <p:pRg st="0" end="0"/>
                                            </p:txEl>
                                          </p:spTgt>
                                        </p:tgtEl>
                                        <p:attrNameLst>
                                          <p:attrName>style.visibility</p:attrName>
                                        </p:attrNameLst>
                                      </p:cBhvr>
                                      <p:to>
                                        <p:strVal val="visible"/>
                                      </p:to>
                                    </p:set>
                                    <p:animEffect transition="in" filter="fade">
                                      <p:cBhvr>
                                        <p:cTn id="117" dur="500"/>
                                        <p:tgtEl>
                                          <p:spTgt spid="38">
                                            <p:txEl>
                                              <p:pRg st="0" end="0"/>
                                            </p:txEl>
                                          </p:spTgt>
                                        </p:tgtEl>
                                      </p:cBhvr>
                                    </p:animEffect>
                                  </p:childTnLst>
                                </p:cTn>
                              </p:par>
                            </p:childTnLst>
                          </p:cTn>
                        </p:par>
                        <p:par>
                          <p:cTn id="118" fill="hold">
                            <p:stCondLst>
                              <p:cond delay="6050"/>
                            </p:stCondLst>
                            <p:childTnLst>
                              <p:par>
                                <p:cTn id="119" presetID="22" presetClass="entr" presetSubtype="8" fill="hold" grpId="0" nodeType="afterEffect">
                                  <p:stCondLst>
                                    <p:cond delay="0"/>
                                  </p:stCondLst>
                                  <p:childTnLst>
                                    <p:set>
                                      <p:cBhvr>
                                        <p:cTn id="120" dur="1" fill="hold">
                                          <p:stCondLst>
                                            <p:cond delay="0"/>
                                          </p:stCondLst>
                                        </p:cTn>
                                        <p:tgtEl>
                                          <p:spTgt spid="35">
                                            <p:txEl>
                                              <p:pRg st="0" end="0"/>
                                            </p:txEl>
                                          </p:spTgt>
                                        </p:tgtEl>
                                        <p:attrNameLst>
                                          <p:attrName>style.visibility</p:attrName>
                                        </p:attrNameLst>
                                      </p:cBhvr>
                                      <p:to>
                                        <p:strVal val="visible"/>
                                      </p:to>
                                    </p:set>
                                    <p:animEffect transition="in" filter="wipe(left)">
                                      <p:cBhvr>
                                        <p:cTn id="121" dur="500"/>
                                        <p:tgtEl>
                                          <p:spTgt spid="35">
                                            <p:txEl>
                                              <p:pRg st="0" end="0"/>
                                            </p:txEl>
                                          </p:spTgt>
                                        </p:tgtEl>
                                      </p:cBhvr>
                                    </p:animEffect>
                                  </p:childTnLst>
                                </p:cTn>
                              </p:par>
                            </p:childTnLst>
                          </p:cTn>
                        </p:par>
                        <p:par>
                          <p:cTn id="122" fill="hold">
                            <p:stCondLst>
                              <p:cond delay="6550"/>
                            </p:stCondLst>
                            <p:childTnLst>
                              <p:par>
                                <p:cTn id="123" presetID="10" presetClass="entr" presetSubtype="0" fill="hold" grpId="0" nodeType="afterEffect">
                                  <p:stCondLst>
                                    <p:cond delay="0"/>
                                  </p:stCondLst>
                                  <p:childTnLst>
                                    <p:set>
                                      <p:cBhvr>
                                        <p:cTn id="124" dur="1" fill="hold">
                                          <p:stCondLst>
                                            <p:cond delay="0"/>
                                          </p:stCondLst>
                                        </p:cTn>
                                        <p:tgtEl>
                                          <p:spTgt spid="34">
                                            <p:txEl>
                                              <p:pRg st="0" end="0"/>
                                            </p:txEl>
                                          </p:spTgt>
                                        </p:tgtEl>
                                        <p:attrNameLst>
                                          <p:attrName>style.visibility</p:attrName>
                                        </p:attrNameLst>
                                      </p:cBhvr>
                                      <p:to>
                                        <p:strVal val="visible"/>
                                      </p:to>
                                    </p:set>
                                    <p:animEffect transition="in" filter="fade">
                                      <p:cBhvr>
                                        <p:cTn id="125"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1" grpId="0" animBg="1"/>
      <p:bldP spid="21" grpId="1" animBg="1"/>
      <p:bldP spid="17" grpId="0" animBg="1"/>
      <p:bldP spid="17" grpId="1" animBg="1"/>
      <p:bldP spid="16" grpId="0" animBg="1"/>
      <p:bldP spid="16" grpId="1" animBg="1"/>
      <p:bldP spid="28" grpId="0" build="p">
        <p:tmplLst>
          <p:tmpl lvl="1">
            <p:tnLst>
              <p:par>
                <p:cTn presetID="2" presetClass="entr" presetSubtype="1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0-#ppt_w/2"/>
                          </p:val>
                        </p:tav>
                        <p:tav tm="100000">
                          <p:val>
                            <p:strVal val="#ppt_x"/>
                          </p:val>
                        </p:tav>
                      </p:tavLst>
                    </p:anim>
                    <p:anim calcmode="lin" valueType="num">
                      <p:cBhvr additive="base">
                        <p:cTn dur="1000" fill="hold"/>
                        <p:tgtEl>
                          <p:spTgt spid="28"/>
                        </p:tgtEl>
                        <p:attrNameLst>
                          <p:attrName>ppt_y</p:attrName>
                        </p:attrNameLst>
                      </p:cBhvr>
                      <p:tavLst>
                        <p:tav tm="0">
                          <p:val>
                            <p:strVal val="1+#ppt_h/2"/>
                          </p:val>
                        </p:tav>
                        <p:tav tm="100000">
                          <p:val>
                            <p:strVal val="#ppt_y"/>
                          </p:val>
                        </p:tav>
                      </p:tavLst>
                    </p:anim>
                  </p:childTnLst>
                </p:cTn>
              </p:par>
            </p:tnLst>
          </p:tmpl>
        </p:tmplLst>
      </p:bldP>
      <p:bldP spid="28" grpId="1" build="p">
        <p:tmplLst>
          <p:tmpl lvl="1">
            <p:tnLst>
              <p:par>
                <p:cTn presetID="49" presetClass="entr" presetSubtype="0"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p:cTn dur="1000" fill="hold"/>
                        <p:tgtEl>
                          <p:spTgt spid="28"/>
                        </p:tgtEl>
                        <p:attrNameLst>
                          <p:attrName>ppt_w</p:attrName>
                        </p:attrNameLst>
                      </p:cBhvr>
                      <p:tavLst>
                        <p:tav tm="0">
                          <p:val>
                            <p:fltVal val="0"/>
                          </p:val>
                        </p:tav>
                        <p:tav tm="100000">
                          <p:val>
                            <p:strVal val="#ppt_w"/>
                          </p:val>
                        </p:tav>
                      </p:tavLst>
                    </p:anim>
                    <p:anim calcmode="lin" valueType="num">
                      <p:cBhvr>
                        <p:cTn dur="1000" fill="hold"/>
                        <p:tgtEl>
                          <p:spTgt spid="28"/>
                        </p:tgtEl>
                        <p:attrNameLst>
                          <p:attrName>ppt_h</p:attrName>
                        </p:attrNameLst>
                      </p:cBhvr>
                      <p:tavLst>
                        <p:tav tm="0">
                          <p:val>
                            <p:fltVal val="0"/>
                          </p:val>
                        </p:tav>
                        <p:tav tm="100000">
                          <p:val>
                            <p:strVal val="#ppt_h"/>
                          </p:val>
                        </p:tav>
                      </p:tavLst>
                    </p:anim>
                    <p:anim calcmode="lin" valueType="num">
                      <p:cBhvr>
                        <p:cTn dur="1000" fill="hold"/>
                        <p:tgtEl>
                          <p:spTgt spid="28"/>
                        </p:tgtEl>
                        <p:attrNameLst>
                          <p:attrName>style.rotation</p:attrName>
                        </p:attrNameLst>
                      </p:cBhvr>
                      <p:tavLst>
                        <p:tav tm="0">
                          <p:val>
                            <p:fltVal val="360"/>
                          </p:val>
                        </p:tav>
                        <p:tav tm="100000">
                          <p:val>
                            <p:fltVal val="0"/>
                          </p:val>
                        </p:tav>
                      </p:tavLst>
                    </p:anim>
                    <p:animEffect transition="in" filter="fade">
                      <p:cBhvr>
                        <p:cTn dur="10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22" presetClass="entr" presetSubtype="8"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3" grpId="0" build="p">
        <p:tmplLst>
          <p:tmpl lvl="1">
            <p:tnLst>
              <p:par>
                <p:cTn presetID="2" presetClass="entr" presetSubtype="9"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0-#ppt_w/2"/>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9" presetClass="entr" presetSubtype="0"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1000" fill="hold"/>
                        <p:tgtEl>
                          <p:spTgt spid="33"/>
                        </p:tgtEl>
                        <p:attrNameLst>
                          <p:attrName>ppt_w</p:attrName>
                        </p:attrNameLst>
                      </p:cBhvr>
                      <p:tavLst>
                        <p:tav tm="0">
                          <p:val>
                            <p:fltVal val="0"/>
                          </p:val>
                        </p:tav>
                        <p:tav tm="100000">
                          <p:val>
                            <p:strVal val="#ppt_w"/>
                          </p:val>
                        </p:tav>
                      </p:tavLst>
                    </p:anim>
                    <p:anim calcmode="lin" valueType="num">
                      <p:cBhvr>
                        <p:cTn dur="1000" fill="hold"/>
                        <p:tgtEl>
                          <p:spTgt spid="33"/>
                        </p:tgtEl>
                        <p:attrNameLst>
                          <p:attrName>ppt_h</p:attrName>
                        </p:attrNameLst>
                      </p:cBhvr>
                      <p:tavLst>
                        <p:tav tm="0">
                          <p:val>
                            <p:fltVal val="0"/>
                          </p:val>
                        </p:tav>
                        <p:tav tm="100000">
                          <p:val>
                            <p:strVal val="#ppt_h"/>
                          </p:val>
                        </p:tav>
                      </p:tavLst>
                    </p:anim>
                    <p:anim calcmode="lin" valueType="num">
                      <p:cBhvr>
                        <p:cTn dur="1000" fill="hold"/>
                        <p:tgtEl>
                          <p:spTgt spid="33"/>
                        </p:tgtEl>
                        <p:attrNameLst>
                          <p:attrName>style.rotation</p:attrName>
                        </p:attrNameLst>
                      </p:cBhvr>
                      <p:tavLst>
                        <p:tav tm="0">
                          <p:val>
                            <p:fltVal val="360"/>
                          </p:val>
                        </p:tav>
                        <p:tav tm="100000">
                          <p:val>
                            <p:fltVal val="0"/>
                          </p:val>
                        </p:tav>
                      </p:tavLst>
                    </p:anim>
                    <p:animEffect transition="in" filter="fade">
                      <p:cBhvr>
                        <p:cTn dur="10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7" grpId="0" build="p">
        <p:tmplLst>
          <p:tmpl lvl="1">
            <p:tnLst>
              <p:par>
                <p:cTn presetID="2" presetClass="entr" presetSubtype="3"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9" presetClass="entr" presetSubtype="0"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1000" fill="hold"/>
                        <p:tgtEl>
                          <p:spTgt spid="37"/>
                        </p:tgtEl>
                        <p:attrNameLst>
                          <p:attrName>ppt_w</p:attrName>
                        </p:attrNameLst>
                      </p:cBhvr>
                      <p:tavLst>
                        <p:tav tm="0">
                          <p:val>
                            <p:fltVal val="0"/>
                          </p:val>
                        </p:tav>
                        <p:tav tm="100000">
                          <p:val>
                            <p:strVal val="#ppt_w"/>
                          </p:val>
                        </p:tav>
                      </p:tavLst>
                    </p:anim>
                    <p:anim calcmode="lin" valueType="num">
                      <p:cBhvr>
                        <p:cTn dur="1000" fill="hold"/>
                        <p:tgtEl>
                          <p:spTgt spid="37"/>
                        </p:tgtEl>
                        <p:attrNameLst>
                          <p:attrName>ppt_h</p:attrName>
                        </p:attrNameLst>
                      </p:cBhvr>
                      <p:tavLst>
                        <p:tav tm="0">
                          <p:val>
                            <p:fltVal val="0"/>
                          </p:val>
                        </p:tav>
                        <p:tav tm="100000">
                          <p:val>
                            <p:strVal val="#ppt_h"/>
                          </p:val>
                        </p:tav>
                      </p:tavLst>
                    </p:anim>
                    <p:anim calcmode="lin" valueType="num">
                      <p:cBhvr>
                        <p:cTn dur="1000" fill="hold"/>
                        <p:tgtEl>
                          <p:spTgt spid="37"/>
                        </p:tgtEl>
                        <p:attrNameLst>
                          <p:attrName>style.rotation</p:attrName>
                        </p:attrNameLst>
                      </p:cBhvr>
                      <p:tavLst>
                        <p:tav tm="0">
                          <p:val>
                            <p:fltVal val="360"/>
                          </p:val>
                        </p:tav>
                        <p:tav tm="100000">
                          <p:val>
                            <p:fltVal val="0"/>
                          </p:val>
                        </p:tav>
                      </p:tavLst>
                    </p:anim>
                    <p:animEffect transition="in" filter="fade">
                      <p:cBhvr>
                        <p:cTn dur="10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22" presetClass="entr" presetSubtype="2"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right)">
                      <p:cBhvr>
                        <p:cTn dur="500"/>
                        <p:tgtEl>
                          <p:spTgt spid="39"/>
                        </p:tgtEl>
                      </p:cBhvr>
                    </p:animEffect>
                  </p:childTnLst>
                </p:cTn>
              </p:par>
            </p:tnLst>
          </p:tmpl>
        </p:tmplLst>
      </p:bldP>
      <p:bldP spid="40" grpId="0" build="p">
        <p:tmplLst>
          <p:tmpl lvl="1">
            <p:tnLst>
              <p:par>
                <p:cTn presetID="2" presetClass="entr" presetSubtype="6"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1+#ppt_h/2"/>
                          </p:val>
                        </p:tav>
                        <p:tav tm="100000">
                          <p:val>
                            <p:strVal val="#ppt_y"/>
                          </p:val>
                        </p:tav>
                      </p:tavLst>
                    </p:anim>
                  </p:childTnLst>
                </p:cTn>
              </p:par>
            </p:tnLst>
          </p:tmpl>
        </p:tmplLst>
      </p:bldP>
      <p:bldP spid="40" grpId="1" build="p">
        <p:tmplLst>
          <p:tmpl lvl="1">
            <p:tnLst>
              <p:par>
                <p:cTn presetID="49" presetClass="entr" presetSubtype="0"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1000" fill="hold"/>
                        <p:tgtEl>
                          <p:spTgt spid="40"/>
                        </p:tgtEl>
                        <p:attrNameLst>
                          <p:attrName>ppt_w</p:attrName>
                        </p:attrNameLst>
                      </p:cBhvr>
                      <p:tavLst>
                        <p:tav tm="0">
                          <p:val>
                            <p:fltVal val="0"/>
                          </p:val>
                        </p:tav>
                        <p:tav tm="100000">
                          <p:val>
                            <p:strVal val="#ppt_w"/>
                          </p:val>
                        </p:tav>
                      </p:tavLst>
                    </p:anim>
                    <p:anim calcmode="lin" valueType="num">
                      <p:cBhvr>
                        <p:cTn dur="1000" fill="hold"/>
                        <p:tgtEl>
                          <p:spTgt spid="40"/>
                        </p:tgtEl>
                        <p:attrNameLst>
                          <p:attrName>ppt_h</p:attrName>
                        </p:attrNameLst>
                      </p:cBhvr>
                      <p:tavLst>
                        <p:tav tm="0">
                          <p:val>
                            <p:fltVal val="0"/>
                          </p:val>
                        </p:tav>
                        <p:tav tm="100000">
                          <p:val>
                            <p:strVal val="#ppt_h"/>
                          </p:val>
                        </p:tav>
                      </p:tavLst>
                    </p:anim>
                    <p:anim calcmode="lin" valueType="num">
                      <p:cBhvr>
                        <p:cTn dur="1000" fill="hold"/>
                        <p:tgtEl>
                          <p:spTgt spid="40"/>
                        </p:tgtEl>
                        <p:attrNameLst>
                          <p:attrName>style.rotation</p:attrName>
                        </p:attrNameLst>
                      </p:cBhvr>
                      <p:tavLst>
                        <p:tav tm="0">
                          <p:val>
                            <p:fltVal val="360"/>
                          </p:val>
                        </p:tav>
                        <p:tav tm="100000">
                          <p:val>
                            <p:fltVal val="0"/>
                          </p:val>
                        </p:tav>
                      </p:tavLst>
                    </p:anim>
                    <p:animEffect transition="in" filter="fade">
                      <p:cBhvr>
                        <p:cTn dur="10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p:bldP spid="44" grpId="0">
        <p:tmplLst>
          <p:tmpl>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7127875" y="1905025"/>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Text Placeholder 5"/>
          <p:cNvSpPr>
            <a:spLocks noGrp="1"/>
          </p:cNvSpPr>
          <p:nvPr>
            <p:ph type="body" sz="quarter" idx="15" hasCustomPrompt="1"/>
          </p:nvPr>
        </p:nvSpPr>
        <p:spPr>
          <a:xfrm>
            <a:off x="7266012" y="2032417"/>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7" name="Rectangle 6"/>
          <p:cNvSpPr/>
          <p:nvPr userDrawn="1"/>
        </p:nvSpPr>
        <p:spPr>
          <a:xfrm>
            <a:off x="7127875" y="3776687"/>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Text Placeholder 5"/>
          <p:cNvSpPr>
            <a:spLocks noGrp="1"/>
          </p:cNvSpPr>
          <p:nvPr>
            <p:ph type="body" sz="quarter" idx="16" hasCustomPrompt="1"/>
          </p:nvPr>
        </p:nvSpPr>
        <p:spPr>
          <a:xfrm>
            <a:off x="7266012" y="3904079"/>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9" name="Rectangle 8"/>
          <p:cNvSpPr/>
          <p:nvPr userDrawn="1"/>
        </p:nvSpPr>
        <p:spPr>
          <a:xfrm>
            <a:off x="7127875" y="5648349"/>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17" hasCustomPrompt="1"/>
          </p:nvPr>
        </p:nvSpPr>
        <p:spPr>
          <a:xfrm>
            <a:off x="7266012" y="5775741"/>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Rectangle 10"/>
          <p:cNvSpPr/>
          <p:nvPr userDrawn="1"/>
        </p:nvSpPr>
        <p:spPr>
          <a:xfrm>
            <a:off x="7127875" y="7521600"/>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8" hasCustomPrompt="1"/>
          </p:nvPr>
        </p:nvSpPr>
        <p:spPr>
          <a:xfrm>
            <a:off x="7266012" y="7648992"/>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1477576" y="1553624"/>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11477576" y="3425286"/>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Text Placeholder 5"/>
          <p:cNvSpPr>
            <a:spLocks noGrp="1"/>
          </p:cNvSpPr>
          <p:nvPr>
            <p:ph type="body" sz="quarter" idx="20" hasCustomPrompt="1"/>
          </p:nvPr>
        </p:nvSpPr>
        <p:spPr>
          <a:xfrm>
            <a:off x="11477576" y="5297313"/>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1" hasCustomPrompt="1"/>
          </p:nvPr>
        </p:nvSpPr>
        <p:spPr>
          <a:xfrm>
            <a:off x="11477576" y="7169340"/>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7" name="Title 1"/>
          <p:cNvSpPr>
            <a:spLocks noGrp="1"/>
          </p:cNvSpPr>
          <p:nvPr>
            <p:ph type="title" hasCustomPrompt="1"/>
          </p:nvPr>
        </p:nvSpPr>
        <p:spPr>
          <a:xfrm>
            <a:off x="1403351" y="3633535"/>
            <a:ext cx="511175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50389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2300"/>
                            </p:stCondLst>
                            <p:childTnLst>
                              <p:par>
                                <p:cTn id="17" presetID="10" presetClass="entr" presetSubtype="0"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childTnLst>
                          </p:cTn>
                        </p:par>
                        <p:par>
                          <p:cTn id="27" fill="hold">
                            <p:stCondLst>
                              <p:cond delay="3550"/>
                            </p:stCondLst>
                            <p:childTnLst>
                              <p:par>
                                <p:cTn id="28" presetID="10" presetClass="entr" presetSubtype="0" fill="hold" grpId="0" nodeType="afterEffect">
                                  <p:stCondLst>
                                    <p:cond delay="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fade">
                                      <p:cBhvr>
                                        <p:cTn id="30" dur="500"/>
                                        <p:tgtEl>
                                          <p:spTgt spid="14">
                                            <p:txEl>
                                              <p:pRg st="0" end="0"/>
                                            </p:txEl>
                                          </p:spTgt>
                                        </p:tgtEl>
                                      </p:cBhvr>
                                    </p:animEffect>
                                  </p:childTnLst>
                                </p:cTn>
                              </p:par>
                            </p:childTnLst>
                          </p:cTn>
                        </p:par>
                        <p:par>
                          <p:cTn id="31" fill="hold">
                            <p:stCondLst>
                              <p:cond delay="4050"/>
                            </p:stCondLst>
                            <p:childTnLst>
                              <p:par>
                                <p:cTn id="32" presetID="10" presetClass="entr" presetSubtype="0" fill="hold" grpId="0" nodeType="afterEffect">
                                  <p:stCondLst>
                                    <p:cond delay="25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par>
                          <p:cTn id="38" fill="hold">
                            <p:stCondLst>
                              <p:cond delay="4800"/>
                            </p:stCondLst>
                            <p:childTnLst>
                              <p:par>
                                <p:cTn id="39" presetID="10" presetClass="entr" presetSubtype="0" fill="hold" grpId="0" nodeType="after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500"/>
                                        <p:tgtEl>
                                          <p:spTgt spid="15">
                                            <p:txEl>
                                              <p:pRg st="0" end="0"/>
                                            </p:txEl>
                                          </p:spTgt>
                                        </p:tgtEl>
                                      </p:cBhvr>
                                    </p:animEffect>
                                  </p:childTnLst>
                                </p:cTn>
                              </p:par>
                            </p:childTnLst>
                          </p:cTn>
                        </p:par>
                        <p:par>
                          <p:cTn id="42" fill="hold">
                            <p:stCondLst>
                              <p:cond delay="5300"/>
                            </p:stCondLst>
                            <p:childTnLst>
                              <p:par>
                                <p:cTn id="43" presetID="10" presetClass="entr" presetSubtype="0"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fade">
                                      <p:cBhvr>
                                        <p:cTn id="48" dur="500"/>
                                        <p:tgtEl>
                                          <p:spTgt spid="12">
                                            <p:txEl>
                                              <p:pRg st="0" end="0"/>
                                            </p:txEl>
                                          </p:spTgt>
                                        </p:tgtEl>
                                      </p:cBhvr>
                                    </p:animEffect>
                                  </p:childTnLst>
                                </p:cTn>
                              </p:par>
                            </p:childTnLst>
                          </p:cTn>
                        </p:par>
                        <p:par>
                          <p:cTn id="49" fill="hold">
                            <p:stCondLst>
                              <p:cond delay="6050"/>
                            </p:stCondLst>
                            <p:childTnLst>
                              <p:par>
                                <p:cTn id="50" presetID="10" presetClass="entr" presetSubtype="0" fill="hold" grpId="0" nodeType="after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fade">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bldP spid="8" grpId="0" build="p">
        <p:tmplLst>
          <p:tmpl lvl="1">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build="p">
        <p:tmplLst>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de image and text 1">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 name="Title 1"/>
          <p:cNvSpPr>
            <a:spLocks noGrp="1"/>
          </p:cNvSpPr>
          <p:nvPr>
            <p:ph type="title" hasCustomPrompt="1"/>
          </p:nvPr>
        </p:nvSpPr>
        <p:spPr>
          <a:xfrm>
            <a:off x="1943100" y="3784517"/>
            <a:ext cx="14401800" cy="1357396"/>
          </a:xfrm>
        </p:spPr>
        <p:txBody>
          <a:bodyPr/>
          <a:lstStyle>
            <a:lvl1pPr algn="ctr">
              <a:defRPr>
                <a:solidFill>
                  <a:schemeClr val="bg1"/>
                </a:solidFill>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4337050" y="5549900"/>
            <a:ext cx="9613900" cy="2833688"/>
          </a:xfrm>
        </p:spPr>
        <p:txBody>
          <a:bodyPr anchor="ctr"/>
          <a:lstStyle>
            <a:lvl1pPr marL="0" indent="0" algn="ctr">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933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7127875" y="1689628"/>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Text Placeholder 5"/>
          <p:cNvSpPr>
            <a:spLocks noGrp="1"/>
          </p:cNvSpPr>
          <p:nvPr>
            <p:ph type="body" sz="quarter" idx="15" hasCustomPrompt="1"/>
          </p:nvPr>
        </p:nvSpPr>
        <p:spPr>
          <a:xfrm>
            <a:off x="7266012" y="1817020"/>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1477576" y="1398588"/>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17" name="Title 1"/>
          <p:cNvSpPr>
            <a:spLocks noGrp="1"/>
          </p:cNvSpPr>
          <p:nvPr>
            <p:ph type="title" hasCustomPrompt="1"/>
          </p:nvPr>
        </p:nvSpPr>
        <p:spPr>
          <a:xfrm>
            <a:off x="1403351" y="3633535"/>
            <a:ext cx="511175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8" name="Rectangle 17"/>
          <p:cNvSpPr/>
          <p:nvPr userDrawn="1"/>
        </p:nvSpPr>
        <p:spPr>
          <a:xfrm>
            <a:off x="7127875" y="3220692"/>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Text Placeholder 5"/>
          <p:cNvSpPr>
            <a:spLocks noGrp="1"/>
          </p:cNvSpPr>
          <p:nvPr>
            <p:ph type="body" sz="quarter" idx="16" hasCustomPrompt="1"/>
          </p:nvPr>
        </p:nvSpPr>
        <p:spPr>
          <a:xfrm>
            <a:off x="7266012" y="3348084"/>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17" hasCustomPrompt="1"/>
          </p:nvPr>
        </p:nvSpPr>
        <p:spPr>
          <a:xfrm>
            <a:off x="11477576" y="2929652"/>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1" name="Rectangle 20"/>
          <p:cNvSpPr/>
          <p:nvPr userDrawn="1"/>
        </p:nvSpPr>
        <p:spPr>
          <a:xfrm>
            <a:off x="7127875" y="4751756"/>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Text Placeholder 5"/>
          <p:cNvSpPr>
            <a:spLocks noGrp="1"/>
          </p:cNvSpPr>
          <p:nvPr>
            <p:ph type="body" sz="quarter" idx="18" hasCustomPrompt="1"/>
          </p:nvPr>
        </p:nvSpPr>
        <p:spPr>
          <a:xfrm>
            <a:off x="7266012" y="4879148"/>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19" hasCustomPrompt="1"/>
          </p:nvPr>
        </p:nvSpPr>
        <p:spPr>
          <a:xfrm>
            <a:off x="11477576" y="4460716"/>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4" name="Rectangle 23"/>
          <p:cNvSpPr/>
          <p:nvPr userDrawn="1"/>
        </p:nvSpPr>
        <p:spPr>
          <a:xfrm>
            <a:off x="7127875" y="6282820"/>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Text Placeholder 5"/>
          <p:cNvSpPr>
            <a:spLocks noGrp="1"/>
          </p:cNvSpPr>
          <p:nvPr>
            <p:ph type="body" sz="quarter" idx="20" hasCustomPrompt="1"/>
          </p:nvPr>
        </p:nvSpPr>
        <p:spPr>
          <a:xfrm>
            <a:off x="7266012" y="6410212"/>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21" hasCustomPrompt="1"/>
          </p:nvPr>
        </p:nvSpPr>
        <p:spPr>
          <a:xfrm>
            <a:off x="11477576" y="5991780"/>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7" name="Rectangle 26"/>
          <p:cNvSpPr/>
          <p:nvPr userDrawn="1"/>
        </p:nvSpPr>
        <p:spPr>
          <a:xfrm>
            <a:off x="7127875" y="7813885"/>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Text Placeholder 5"/>
          <p:cNvSpPr>
            <a:spLocks noGrp="1"/>
          </p:cNvSpPr>
          <p:nvPr>
            <p:ph type="body" sz="quarter" idx="22" hasCustomPrompt="1"/>
          </p:nvPr>
        </p:nvSpPr>
        <p:spPr>
          <a:xfrm>
            <a:off x="7266012" y="7941277"/>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9" name="Text Placeholder 5"/>
          <p:cNvSpPr>
            <a:spLocks noGrp="1"/>
          </p:cNvSpPr>
          <p:nvPr>
            <p:ph type="body" sz="quarter" idx="23" hasCustomPrompt="1"/>
          </p:nvPr>
        </p:nvSpPr>
        <p:spPr>
          <a:xfrm>
            <a:off x="11477576" y="7522845"/>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Tree>
    <p:extLst>
      <p:ext uri="{BB962C8B-B14F-4D97-AF65-F5344CB8AC3E}">
        <p14:creationId xmlns:p14="http://schemas.microsoft.com/office/powerpoint/2010/main" val="31085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2300"/>
                            </p:stCondLst>
                            <p:childTnLst>
                              <p:par>
                                <p:cTn id="17" presetID="10" presetClass="entr" presetSubtype="0"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500"/>
                                        <p:tgtEl>
                                          <p:spTgt spid="19">
                                            <p:txEl>
                                              <p:pRg st="0" end="0"/>
                                            </p:txEl>
                                          </p:spTgt>
                                        </p:tgtEl>
                                      </p:cBhvr>
                                    </p:animEffect>
                                  </p:childTnLst>
                                </p:cTn>
                              </p:par>
                            </p:childTnLst>
                          </p:cTn>
                        </p:par>
                        <p:par>
                          <p:cTn id="27" fill="hold">
                            <p:stCondLst>
                              <p:cond delay="3550"/>
                            </p:stCondLst>
                            <p:childTnLst>
                              <p:par>
                                <p:cTn id="28" presetID="10" presetClass="entr" presetSubtype="0" fill="hold" grpId="0" nodeType="afterEffect">
                                  <p:stCondLst>
                                    <p:cond delay="0"/>
                                  </p:stCondLst>
                                  <p:childTnLst>
                                    <p:set>
                                      <p:cBhvr>
                                        <p:cTn id="29" dur="1" fill="hold">
                                          <p:stCondLst>
                                            <p:cond delay="0"/>
                                          </p:stCondLst>
                                        </p:cTn>
                                        <p:tgtEl>
                                          <p:spTgt spid="20">
                                            <p:txEl>
                                              <p:pRg st="0" end="0"/>
                                            </p:txEl>
                                          </p:spTgt>
                                        </p:tgtEl>
                                        <p:attrNameLst>
                                          <p:attrName>style.visibility</p:attrName>
                                        </p:attrNameLst>
                                      </p:cBhvr>
                                      <p:to>
                                        <p:strVal val="visible"/>
                                      </p:to>
                                    </p:set>
                                    <p:animEffect transition="in" filter="fade">
                                      <p:cBhvr>
                                        <p:cTn id="30" dur="500"/>
                                        <p:tgtEl>
                                          <p:spTgt spid="20">
                                            <p:txEl>
                                              <p:pRg st="0" end="0"/>
                                            </p:txEl>
                                          </p:spTgt>
                                        </p:tgtEl>
                                      </p:cBhvr>
                                    </p:animEffect>
                                  </p:childTnLst>
                                </p:cTn>
                              </p:par>
                            </p:childTnLst>
                          </p:cTn>
                        </p:par>
                        <p:par>
                          <p:cTn id="31" fill="hold">
                            <p:stCondLst>
                              <p:cond delay="4050"/>
                            </p:stCondLst>
                            <p:childTnLst>
                              <p:par>
                                <p:cTn id="32" presetID="10" presetClass="entr" presetSubtype="0" fill="hold" grpId="0" nodeType="afterEffect">
                                  <p:stCondLst>
                                    <p:cond delay="25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childTnLst>
                          </p:cTn>
                        </p:par>
                        <p:par>
                          <p:cTn id="38" fill="hold">
                            <p:stCondLst>
                              <p:cond delay="4800"/>
                            </p:stCondLst>
                            <p:childTnLst>
                              <p:par>
                                <p:cTn id="39" presetID="10" presetClass="entr" presetSubtype="0" fill="hold" grpId="0" nodeType="after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animEffect transition="in" filter="fade">
                                      <p:cBhvr>
                                        <p:cTn id="41" dur="500"/>
                                        <p:tgtEl>
                                          <p:spTgt spid="23">
                                            <p:txEl>
                                              <p:pRg st="0" end="0"/>
                                            </p:txEl>
                                          </p:spTgt>
                                        </p:tgtEl>
                                      </p:cBhvr>
                                    </p:animEffect>
                                  </p:childTnLst>
                                </p:cTn>
                              </p:par>
                            </p:childTnLst>
                          </p:cTn>
                        </p:par>
                        <p:par>
                          <p:cTn id="42" fill="hold">
                            <p:stCondLst>
                              <p:cond delay="5300"/>
                            </p:stCondLst>
                            <p:childTnLst>
                              <p:par>
                                <p:cTn id="43" presetID="10" presetClass="entr" presetSubtype="0" fill="hold" grpId="0" nodeType="afterEffect">
                                  <p:stCondLst>
                                    <p:cond delay="25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5">
                                            <p:txEl>
                                              <p:pRg st="0" end="0"/>
                                            </p:txEl>
                                          </p:spTgt>
                                        </p:tgtEl>
                                        <p:attrNameLst>
                                          <p:attrName>style.visibility</p:attrName>
                                        </p:attrNameLst>
                                      </p:cBhvr>
                                      <p:to>
                                        <p:strVal val="visible"/>
                                      </p:to>
                                    </p:set>
                                    <p:animEffect transition="in" filter="fade">
                                      <p:cBhvr>
                                        <p:cTn id="48" dur="500"/>
                                        <p:tgtEl>
                                          <p:spTgt spid="25">
                                            <p:txEl>
                                              <p:pRg st="0" end="0"/>
                                            </p:txEl>
                                          </p:spTgt>
                                        </p:tgtEl>
                                      </p:cBhvr>
                                    </p:animEffect>
                                  </p:childTnLst>
                                </p:cTn>
                              </p:par>
                            </p:childTnLst>
                          </p:cTn>
                        </p:par>
                        <p:par>
                          <p:cTn id="49" fill="hold">
                            <p:stCondLst>
                              <p:cond delay="6050"/>
                            </p:stCondLst>
                            <p:childTnLst>
                              <p:par>
                                <p:cTn id="50" presetID="10" presetClass="entr" presetSubtype="0" fill="hold" grpId="0" nodeType="afterEffect">
                                  <p:stCondLst>
                                    <p:cond delay="0"/>
                                  </p:stCondLst>
                                  <p:childTnLst>
                                    <p:set>
                                      <p:cBhvr>
                                        <p:cTn id="51" dur="1" fill="hold">
                                          <p:stCondLst>
                                            <p:cond delay="0"/>
                                          </p:stCondLst>
                                        </p:cTn>
                                        <p:tgtEl>
                                          <p:spTgt spid="26">
                                            <p:txEl>
                                              <p:pRg st="0" end="0"/>
                                            </p:txEl>
                                          </p:spTgt>
                                        </p:tgtEl>
                                        <p:attrNameLst>
                                          <p:attrName>style.visibility</p:attrName>
                                        </p:attrNameLst>
                                      </p:cBhvr>
                                      <p:to>
                                        <p:strVal val="visible"/>
                                      </p:to>
                                    </p:set>
                                    <p:animEffect transition="in" filter="fade">
                                      <p:cBhvr>
                                        <p:cTn id="52" dur="500"/>
                                        <p:tgtEl>
                                          <p:spTgt spid="26">
                                            <p:txEl>
                                              <p:pRg st="0" end="0"/>
                                            </p:txEl>
                                          </p:spTgt>
                                        </p:tgtEl>
                                      </p:cBhvr>
                                    </p:animEffect>
                                  </p:childTnLst>
                                </p:cTn>
                              </p:par>
                            </p:childTnLst>
                          </p:cTn>
                        </p:par>
                        <p:par>
                          <p:cTn id="53" fill="hold">
                            <p:stCondLst>
                              <p:cond delay="6550"/>
                            </p:stCondLst>
                            <p:childTnLst>
                              <p:par>
                                <p:cTn id="54" presetID="10" presetClass="entr" presetSubtype="0" fill="hold" grpId="0" nodeType="afterEffect">
                                  <p:stCondLst>
                                    <p:cond delay="25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fade">
                                      <p:cBhvr>
                                        <p:cTn id="59" dur="500"/>
                                        <p:tgtEl>
                                          <p:spTgt spid="28">
                                            <p:txEl>
                                              <p:pRg st="0" end="0"/>
                                            </p:txEl>
                                          </p:spTgt>
                                        </p:tgtEl>
                                      </p:cBhvr>
                                    </p:animEffect>
                                  </p:childTnLst>
                                </p:cTn>
                              </p:par>
                            </p:childTnLst>
                          </p:cTn>
                        </p:par>
                        <p:par>
                          <p:cTn id="60" fill="hold">
                            <p:stCondLst>
                              <p:cond delay="7300"/>
                            </p:stCondLst>
                            <p:childTnLst>
                              <p:par>
                                <p:cTn id="61" presetID="10" presetClass="entr" presetSubtype="0" fill="hold" grpId="0" nodeType="afterEffect">
                                  <p:stCondLst>
                                    <p:cond delay="0"/>
                                  </p:stCondLst>
                                  <p:childTnLst>
                                    <p:set>
                                      <p:cBhvr>
                                        <p:cTn id="62" dur="1" fill="hold">
                                          <p:stCondLst>
                                            <p:cond delay="0"/>
                                          </p:stCondLst>
                                        </p:cTn>
                                        <p:tgtEl>
                                          <p:spTgt spid="29">
                                            <p:txEl>
                                              <p:pRg st="0" end="0"/>
                                            </p:txEl>
                                          </p:spTgt>
                                        </p:tgtEl>
                                        <p:attrNameLst>
                                          <p:attrName>style.visibility</p:attrName>
                                        </p:attrNameLst>
                                      </p:cBhvr>
                                      <p:to>
                                        <p:strVal val="visible"/>
                                      </p:to>
                                    </p:set>
                                    <p:animEffect transition="in" filter="fade">
                                      <p:cBhvr>
                                        <p:cTn id="63"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7" grpId="0"/>
      <p:bldP spid="18"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4494213" y="2254249"/>
            <a:ext cx="2830512" cy="283051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5965825" y="5199065"/>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5199065"/>
            <a:ext cx="2830512" cy="283051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4494213" y="3363743"/>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3022600" y="630855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5965825" y="630855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583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5">
                                            <p:txEl>
                                              <p:pRg st="0" end="0"/>
                                            </p:txEl>
                                          </p:spTgt>
                                        </p:tgtEl>
                                        <p:attrNameLst>
                                          <p:attrName>style.visibility</p:attrName>
                                        </p:attrNameLst>
                                      </p:cBhvr>
                                      <p:to>
                                        <p:strVal val="visible"/>
                                      </p:to>
                                    </p:set>
                                    <p:animEffect transition="in" filter="fade">
                                      <p:cBhvr>
                                        <p:cTn id="24" dur="500"/>
                                        <p:tgtEl>
                                          <p:spTgt spid="15">
                                            <p:txEl>
                                              <p:pRg st="0" end="0"/>
                                            </p:txEl>
                                          </p:spTgt>
                                        </p:tgtEl>
                                      </p:cBhvr>
                                    </p:animEffect>
                                  </p:childTnLst>
                                </p:cTn>
                              </p:par>
                            </p:childTnLst>
                          </p:cTn>
                        </p:par>
                        <p:par>
                          <p:cTn id="25" fill="hold">
                            <p:stCondLst>
                              <p:cond delay="2000"/>
                            </p:stCondLst>
                            <p:childTnLst>
                              <p:par>
                                <p:cTn id="26" presetID="2" presetClass="entr" presetSubtype="1" decel="100000" fill="hold" grpId="0" nodeType="afterEffect">
                                  <p:stCondLst>
                                    <p:cond delay="250"/>
                                  </p:stCondLst>
                                  <p:iterate type="wd">
                                    <p:tmPct val="10000"/>
                                  </p:iterate>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1000" fill="hold"/>
                                        <p:tgtEl>
                                          <p:spTgt spid="10"/>
                                        </p:tgtEl>
                                        <p:attrNameLst>
                                          <p:attrName>ppt_x</p:attrName>
                                        </p:attrNameLst>
                                      </p:cBhvr>
                                      <p:tavLst>
                                        <p:tav tm="0">
                                          <p:val>
                                            <p:strVal val="#ppt_x"/>
                                          </p:val>
                                        </p:tav>
                                        <p:tav tm="100000">
                                          <p:val>
                                            <p:strVal val="#ppt_x"/>
                                          </p:val>
                                        </p:tav>
                                      </p:tavLst>
                                    </p:anim>
                                    <p:anim calcmode="lin" valueType="num">
                                      <p:cBhvr additive="base">
                                        <p:cTn id="29" dur="1000" fill="hold"/>
                                        <p:tgtEl>
                                          <p:spTgt spid="10"/>
                                        </p:tgtEl>
                                        <p:attrNameLst>
                                          <p:attrName>ppt_y</p:attrName>
                                        </p:attrNameLst>
                                      </p:cBhvr>
                                      <p:tavLst>
                                        <p:tav tm="0">
                                          <p:val>
                                            <p:strVal val="0-#ppt_h/2"/>
                                          </p:val>
                                        </p:tav>
                                        <p:tav tm="100000">
                                          <p:val>
                                            <p:strVal val="#ppt_y"/>
                                          </p:val>
                                        </p:tav>
                                      </p:tavLst>
                                    </p:anim>
                                  </p:childTnLst>
                                </p:cTn>
                              </p:par>
                            </p:childTnLst>
                          </p:cTn>
                        </p:par>
                        <p:par>
                          <p:cTn id="30" fill="hold">
                            <p:stCondLst>
                              <p:cond delay="3550"/>
                            </p:stCondLst>
                            <p:childTnLst>
                              <p:par>
                                <p:cTn id="31" presetID="10" presetClass="entr" presetSubtype="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3022600" y="1925639"/>
            <a:ext cx="2830512" cy="28305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5965825" y="2640014"/>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4870455"/>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5965825" y="5584830"/>
            <a:ext cx="2830512" cy="28305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3022600" y="3035133"/>
            <a:ext cx="2830512"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3022600" y="597994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5965825" y="3749508"/>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a:off x="5965825" y="6694324"/>
            <a:ext cx="2830512"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35606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500"/>
                                        <p:tgtEl>
                                          <p:spTgt spid="13">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2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6">
                                            <p:txEl>
                                              <p:pRg st="0" end="0"/>
                                            </p:txEl>
                                          </p:spTgt>
                                        </p:tgtEl>
                                        <p:attrNameLst>
                                          <p:attrName>style.visibility</p:attrName>
                                        </p:attrNameLst>
                                      </p:cBhvr>
                                      <p:to>
                                        <p:strVal val="visible"/>
                                      </p:to>
                                    </p:set>
                                    <p:animEffect transition="in" filter="fade">
                                      <p:cBhvr>
                                        <p:cTn id="31" dur="500"/>
                                        <p:tgtEl>
                                          <p:spTgt spid="16">
                                            <p:txEl>
                                              <p:pRg st="0" end="0"/>
                                            </p:txEl>
                                          </p:spTgt>
                                        </p:tgtEl>
                                      </p:cBhvr>
                                    </p:animEffect>
                                  </p:childTnLst>
                                </p:cTn>
                              </p:par>
                            </p:childTnLst>
                          </p:cTn>
                        </p:par>
                        <p:par>
                          <p:cTn id="32" fill="hold">
                            <p:stCondLst>
                              <p:cond delay="275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000" fill="hold"/>
                                        <p:tgtEl>
                                          <p:spTgt spid="10"/>
                                        </p:tgtEl>
                                        <p:attrNameLst>
                                          <p:attrName>ppt_x</p:attrName>
                                        </p:attrNameLst>
                                      </p:cBhvr>
                                      <p:tavLst>
                                        <p:tav tm="0">
                                          <p:val>
                                            <p:strVal val="#ppt_x"/>
                                          </p:val>
                                        </p:tav>
                                        <p:tav tm="100000">
                                          <p:val>
                                            <p:strVal val="#ppt_x"/>
                                          </p:val>
                                        </p:tav>
                                      </p:tavLst>
                                    </p:anim>
                                    <p:anim calcmode="lin" valueType="num">
                                      <p:cBhvr additive="base">
                                        <p:cTn id="36" dur="1000" fill="hold"/>
                                        <p:tgtEl>
                                          <p:spTgt spid="10"/>
                                        </p:tgtEl>
                                        <p:attrNameLst>
                                          <p:attrName>ppt_y</p:attrName>
                                        </p:attrNameLst>
                                      </p:cBhvr>
                                      <p:tavLst>
                                        <p:tav tm="0">
                                          <p:val>
                                            <p:strVal val="0-#ppt_h/2"/>
                                          </p:val>
                                        </p:tav>
                                        <p:tav tm="100000">
                                          <p:val>
                                            <p:strVal val="#ppt_y"/>
                                          </p:val>
                                        </p:tav>
                                      </p:tavLst>
                                    </p:anim>
                                  </p:childTnLst>
                                </p:cTn>
                              </p:par>
                            </p:childTnLst>
                          </p:cTn>
                        </p:par>
                        <p:par>
                          <p:cTn id="37" fill="hold">
                            <p:stCondLst>
                              <p:cond delay="4300"/>
                            </p:stCondLst>
                            <p:childTnLst>
                              <p:par>
                                <p:cTn id="38" presetID="10" presetClass="entr" presetSubtype="0" fill="hold" grpId="0" nodeType="afterEffect">
                                  <p:stCondLst>
                                    <p:cond delay="25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0" name="Rectangle 19"/>
          <p:cNvSpPr/>
          <p:nvPr userDrawn="1"/>
        </p:nvSpPr>
        <p:spPr>
          <a:xfrm>
            <a:off x="7731956" y="3231126"/>
            <a:ext cx="1080000" cy="295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Rectangle 20"/>
          <p:cNvSpPr/>
          <p:nvPr userDrawn="1"/>
        </p:nvSpPr>
        <p:spPr>
          <a:xfrm>
            <a:off x="7731956" y="3727494"/>
            <a:ext cx="720000" cy="295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Rectangle 21"/>
          <p:cNvSpPr/>
          <p:nvPr userDrawn="1"/>
        </p:nvSpPr>
        <p:spPr>
          <a:xfrm>
            <a:off x="7731956" y="4223862"/>
            <a:ext cx="360000" cy="295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Text Placeholder 5"/>
          <p:cNvSpPr>
            <a:spLocks noGrp="1"/>
          </p:cNvSpPr>
          <p:nvPr userDrawn="1">
            <p:ph type="body" sz="quarter" idx="14" hasCustomPrompt="1"/>
          </p:nvPr>
        </p:nvSpPr>
        <p:spPr>
          <a:xfrm>
            <a:off x="8898476" y="3097711"/>
            <a:ext cx="2976341" cy="569418"/>
          </a:xfrm>
        </p:spPr>
        <p:txBody>
          <a:bodyPr anchor="ctr">
            <a:normAutofit/>
          </a:bodyPr>
          <a:lstStyle>
            <a:lvl1pPr marL="0" indent="0" algn="l">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4" name="Text Placeholder 5"/>
          <p:cNvSpPr>
            <a:spLocks noGrp="1"/>
          </p:cNvSpPr>
          <p:nvPr userDrawn="1">
            <p:ph type="body" sz="quarter" idx="15" hasCustomPrompt="1"/>
          </p:nvPr>
        </p:nvSpPr>
        <p:spPr>
          <a:xfrm>
            <a:off x="8535301" y="3600429"/>
            <a:ext cx="2976341" cy="569418"/>
          </a:xfrm>
        </p:spPr>
        <p:txBody>
          <a:bodyPr anchor="ctr">
            <a:normAutofit/>
          </a:bodyPr>
          <a:lstStyle>
            <a:lvl1pPr marL="0" indent="0" algn="l">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5" name="Text Placeholder 5"/>
          <p:cNvSpPr>
            <a:spLocks noGrp="1"/>
          </p:cNvSpPr>
          <p:nvPr userDrawn="1">
            <p:ph type="body" sz="quarter" idx="16" hasCustomPrompt="1"/>
          </p:nvPr>
        </p:nvSpPr>
        <p:spPr>
          <a:xfrm>
            <a:off x="8183783" y="4103147"/>
            <a:ext cx="2976341" cy="569418"/>
          </a:xfrm>
        </p:spPr>
        <p:txBody>
          <a:bodyPr anchor="ctr">
            <a:normAutofit/>
          </a:bodyPr>
          <a:lstStyle>
            <a:lvl1pPr marL="0" indent="0" algn="l">
              <a:lnSpc>
                <a:spcPct val="100000"/>
              </a:lnSpc>
              <a:spcBef>
                <a:spcPts val="0"/>
              </a:spcBef>
              <a:buFontTx/>
              <a:buNone/>
              <a:defRPr sz="2000">
                <a:solidFill>
                  <a:schemeClr val="tx2">
                    <a:lumMod val="40000"/>
                    <a:lumOff val="6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7" name="Text Placeholder 5"/>
          <p:cNvSpPr>
            <a:spLocks noGrp="1"/>
          </p:cNvSpPr>
          <p:nvPr userDrawn="1">
            <p:ph type="body" sz="quarter" idx="12" hasCustomPrompt="1"/>
          </p:nvPr>
        </p:nvSpPr>
        <p:spPr>
          <a:xfrm>
            <a:off x="12309230" y="3270249"/>
            <a:ext cx="4035669" cy="3744913"/>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itle 1"/>
          <p:cNvSpPr>
            <a:spLocks noGrp="1"/>
          </p:cNvSpPr>
          <p:nvPr userDrawn="1">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2" name="Freeform: Shape 31"/>
          <p:cNvSpPr/>
          <p:nvPr userDrawn="1"/>
        </p:nvSpPr>
        <p:spPr>
          <a:xfrm>
            <a:off x="6527800" y="2662239"/>
            <a:ext cx="2138290" cy="4959349"/>
          </a:xfrm>
          <a:custGeom>
            <a:avLst/>
            <a:gdLst>
              <a:gd name="connsiteX0" fmla="*/ 1069144 w 2138290"/>
              <a:gd name="connsiteY0" fmla="*/ 3116480 h 4959349"/>
              <a:gd name="connsiteX1" fmla="*/ 295421 w 2138290"/>
              <a:gd name="connsiteY1" fmla="*/ 3890203 h 4959349"/>
              <a:gd name="connsiteX2" fmla="*/ 1069144 w 2138290"/>
              <a:gd name="connsiteY2" fmla="*/ 4663926 h 4959349"/>
              <a:gd name="connsiteX3" fmla="*/ 1842867 w 2138290"/>
              <a:gd name="connsiteY3" fmla="*/ 3890203 h 4959349"/>
              <a:gd name="connsiteX4" fmla="*/ 1069144 w 2138290"/>
              <a:gd name="connsiteY4" fmla="*/ 3116480 h 4959349"/>
              <a:gd name="connsiteX5" fmla="*/ 921434 w 2138290"/>
              <a:gd name="connsiteY5" fmla="*/ 0 h 4959349"/>
              <a:gd name="connsiteX6" fmla="*/ 1216856 w 2138290"/>
              <a:gd name="connsiteY6" fmla="*/ 0 h 4959349"/>
              <a:gd name="connsiteX7" fmla="*/ 1216856 w 2138290"/>
              <a:gd name="connsiteY7" fmla="*/ 2835950 h 4959349"/>
              <a:gd name="connsiteX8" fmla="*/ 1284615 w 2138290"/>
              <a:gd name="connsiteY8" fmla="*/ 2842780 h 4959349"/>
              <a:gd name="connsiteX9" fmla="*/ 2138290 w 2138290"/>
              <a:gd name="connsiteY9" fmla="*/ 3890204 h 4959349"/>
              <a:gd name="connsiteX10" fmla="*/ 1069145 w 2138290"/>
              <a:gd name="connsiteY10" fmla="*/ 4959349 h 4959349"/>
              <a:gd name="connsiteX11" fmla="*/ 0 w 2138290"/>
              <a:gd name="connsiteY11" fmla="*/ 3890204 h 4959349"/>
              <a:gd name="connsiteX12" fmla="*/ 853675 w 2138290"/>
              <a:gd name="connsiteY12" fmla="*/ 2842780 h 4959349"/>
              <a:gd name="connsiteX13" fmla="*/ 921434 w 2138290"/>
              <a:gd name="connsiteY13" fmla="*/ 2835950 h 495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8290" h="4959349">
                <a:moveTo>
                  <a:pt x="1069144" y="3116480"/>
                </a:moveTo>
                <a:cubicBezTo>
                  <a:pt x="641829" y="3116480"/>
                  <a:pt x="295421" y="3462888"/>
                  <a:pt x="295421" y="3890203"/>
                </a:cubicBezTo>
                <a:cubicBezTo>
                  <a:pt x="295421" y="4317518"/>
                  <a:pt x="641829" y="4663926"/>
                  <a:pt x="1069144" y="4663926"/>
                </a:cubicBezTo>
                <a:cubicBezTo>
                  <a:pt x="1496459" y="4663926"/>
                  <a:pt x="1842867" y="4317518"/>
                  <a:pt x="1842867" y="3890203"/>
                </a:cubicBezTo>
                <a:cubicBezTo>
                  <a:pt x="1842867" y="3462888"/>
                  <a:pt x="1496459" y="3116480"/>
                  <a:pt x="1069144" y="3116480"/>
                </a:cubicBezTo>
                <a:close/>
                <a:moveTo>
                  <a:pt x="921434" y="0"/>
                </a:moveTo>
                <a:lnTo>
                  <a:pt x="1216856" y="0"/>
                </a:lnTo>
                <a:lnTo>
                  <a:pt x="1216856" y="2835950"/>
                </a:lnTo>
                <a:lnTo>
                  <a:pt x="1284615" y="2842780"/>
                </a:lnTo>
                <a:cubicBezTo>
                  <a:pt x="1771806" y="2942474"/>
                  <a:pt x="2138290" y="3373541"/>
                  <a:pt x="2138290" y="3890204"/>
                </a:cubicBezTo>
                <a:cubicBezTo>
                  <a:pt x="2138290" y="4480676"/>
                  <a:pt x="1659617" y="4959349"/>
                  <a:pt x="1069145" y="4959349"/>
                </a:cubicBezTo>
                <a:cubicBezTo>
                  <a:pt x="478673" y="4959349"/>
                  <a:pt x="0" y="4480676"/>
                  <a:pt x="0" y="3890204"/>
                </a:cubicBezTo>
                <a:cubicBezTo>
                  <a:pt x="0" y="3373541"/>
                  <a:pt x="366484" y="2942474"/>
                  <a:pt x="853675" y="2842780"/>
                </a:cubicBezTo>
                <a:lnTo>
                  <a:pt x="921434" y="283595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5453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2300"/>
                            </p:stCondLst>
                            <p:childTnLst>
                              <p:par>
                                <p:cTn id="18" presetID="22" presetClass="entr" presetSubtype="8"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wipe(left)">
                                      <p:cBhvr>
                                        <p:cTn id="20" dur="500"/>
                                        <p:tgtEl>
                                          <p:spTgt spid="25">
                                            <p:txEl>
                                              <p:pRg st="0" end="0"/>
                                            </p:txEl>
                                          </p:spTgt>
                                        </p:tgtEl>
                                      </p:cBhvr>
                                    </p:animEffect>
                                  </p:childTnLst>
                                </p:cTn>
                              </p:par>
                            </p:childTnLst>
                          </p:cTn>
                        </p:par>
                        <p:par>
                          <p:cTn id="21" fill="hold">
                            <p:stCondLst>
                              <p:cond delay="28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3300"/>
                            </p:stCondLst>
                            <p:childTnLst>
                              <p:par>
                                <p:cTn id="26" presetID="22" presetClass="entr" presetSubtype="8" fill="hold" grpId="0" nodeType="afterEffect">
                                  <p:stCondLst>
                                    <p:cond delay="0"/>
                                  </p:stCondLst>
                                  <p:childTnLst>
                                    <p:set>
                                      <p:cBhvr>
                                        <p:cTn id="27" dur="1" fill="hold">
                                          <p:stCondLst>
                                            <p:cond delay="0"/>
                                          </p:stCondLst>
                                        </p:cTn>
                                        <p:tgtEl>
                                          <p:spTgt spid="24">
                                            <p:txEl>
                                              <p:pRg st="0" end="0"/>
                                            </p:txEl>
                                          </p:spTgt>
                                        </p:tgtEl>
                                        <p:attrNameLst>
                                          <p:attrName>style.visibility</p:attrName>
                                        </p:attrNameLst>
                                      </p:cBhvr>
                                      <p:to>
                                        <p:strVal val="visible"/>
                                      </p:to>
                                    </p:set>
                                    <p:animEffect transition="in" filter="wipe(left)">
                                      <p:cBhvr>
                                        <p:cTn id="28" dur="500"/>
                                        <p:tgtEl>
                                          <p:spTgt spid="24">
                                            <p:txEl>
                                              <p:pRg st="0" end="0"/>
                                            </p:txEl>
                                          </p:spTgt>
                                        </p:tgtEl>
                                      </p:cBhvr>
                                    </p:animEffect>
                                  </p:childTnLst>
                                </p:cTn>
                              </p:par>
                            </p:childTnLst>
                          </p:cTn>
                        </p:par>
                        <p:par>
                          <p:cTn id="29" fill="hold">
                            <p:stCondLst>
                              <p:cond delay="38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4300"/>
                            </p:stCondLst>
                            <p:childTnLst>
                              <p:par>
                                <p:cTn id="34" presetID="22" presetClass="entr" presetSubtype="8" fill="hold" grpId="0" nodeType="after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wipe(left)">
                                      <p:cBhvr>
                                        <p:cTn id="36" dur="500"/>
                                        <p:tgtEl>
                                          <p:spTgt spid="23">
                                            <p:txEl>
                                              <p:pRg st="0" end="0"/>
                                            </p:txEl>
                                          </p:spTgt>
                                        </p:tgtEl>
                                      </p:cBhvr>
                                    </p:animEffect>
                                  </p:childTnLst>
                                </p:cTn>
                              </p:par>
                            </p:childTnLst>
                          </p:cTn>
                        </p:par>
                        <p:par>
                          <p:cTn id="37" fill="hold">
                            <p:stCondLst>
                              <p:cond delay="4800"/>
                            </p:stCondLst>
                            <p:childTnLst>
                              <p:par>
                                <p:cTn id="38" presetID="10" presetClass="entr" presetSubtype="0" fill="hold" grpId="0" nodeType="afterEffect">
                                  <p:stCondLst>
                                    <p:cond delay="25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9" grpId="0"/>
      <p:bldP spid="32" grpId="0" animBg="1"/>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imple 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Diamond 4"/>
          <p:cNvSpPr/>
          <p:nvPr userDrawn="1"/>
        </p:nvSpPr>
        <p:spPr>
          <a:xfrm>
            <a:off x="3937000" y="3588883"/>
            <a:ext cx="1277258" cy="1277258"/>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4" hasCustomPrompt="1"/>
          </p:nvPr>
        </p:nvSpPr>
        <p:spPr>
          <a:xfrm rot="18900000">
            <a:off x="4642653" y="2656178"/>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6" hasCustomPrompt="1"/>
          </p:nvPr>
        </p:nvSpPr>
        <p:spPr>
          <a:xfrm rot="18900000">
            <a:off x="13782910" y="2656179"/>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rot="18900000">
            <a:off x="3990571" y="5012235"/>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rot="18900000">
            <a:off x="6732863" y="5175213"/>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0" hasCustomPrompt="1"/>
          </p:nvPr>
        </p:nvSpPr>
        <p:spPr>
          <a:xfrm rot="18900000">
            <a:off x="9827014" y="5012235"/>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1" hasCustomPrompt="1"/>
          </p:nvPr>
        </p:nvSpPr>
        <p:spPr>
          <a:xfrm rot="18900000">
            <a:off x="7396867" y="2816416"/>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2" hasCustomPrompt="1"/>
          </p:nvPr>
        </p:nvSpPr>
        <p:spPr>
          <a:xfrm rot="18900000">
            <a:off x="10651818" y="2816417"/>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itle 1"/>
          <p:cNvSpPr>
            <a:spLocks noGrp="1"/>
          </p:cNvSpPr>
          <p:nvPr>
            <p:ph type="title" hasCustomPrompt="1"/>
          </p:nvPr>
        </p:nvSpPr>
        <p:spPr>
          <a:xfrm>
            <a:off x="1403350" y="7000825"/>
            <a:ext cx="5724525" cy="2048004"/>
          </a:xfrm>
        </p:spPr>
        <p:txBody>
          <a:bodyPr anchor="ctr"/>
          <a:lstStyle>
            <a:lvl1pPr algn="r">
              <a:defRPr/>
            </a:lvl1pPr>
          </a:lstStyle>
          <a:p>
            <a:r>
              <a:rPr kumimoji="1" lang="en-US" altLang="ja-JP" dirty="0"/>
              <a:t>Slide title</a:t>
            </a:r>
            <a:endParaRPr kumimoji="1" lang="ja-JP" altLang="en-US" dirty="0"/>
          </a:p>
        </p:txBody>
      </p:sp>
      <p:sp>
        <p:nvSpPr>
          <p:cNvPr id="2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Diamond 7"/>
          <p:cNvSpPr/>
          <p:nvPr userDrawn="1"/>
        </p:nvSpPr>
        <p:spPr>
          <a:xfrm>
            <a:off x="5885543" y="3908197"/>
            <a:ext cx="638629" cy="638629"/>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Diamond 8"/>
          <p:cNvSpPr/>
          <p:nvPr userDrawn="1"/>
        </p:nvSpPr>
        <p:spPr>
          <a:xfrm>
            <a:off x="7195457" y="3908197"/>
            <a:ext cx="638629" cy="638629"/>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Diamond 5"/>
          <p:cNvSpPr/>
          <p:nvPr userDrawn="1"/>
        </p:nvSpPr>
        <p:spPr>
          <a:xfrm>
            <a:off x="8505371" y="3588883"/>
            <a:ext cx="1277258" cy="127725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Diamond 9"/>
          <p:cNvSpPr/>
          <p:nvPr userDrawn="1"/>
        </p:nvSpPr>
        <p:spPr>
          <a:xfrm>
            <a:off x="10453914" y="3908197"/>
            <a:ext cx="638629" cy="638629"/>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a:off x="11763828" y="3908197"/>
            <a:ext cx="638629" cy="638629"/>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Diamond 6"/>
          <p:cNvSpPr/>
          <p:nvPr userDrawn="1"/>
        </p:nvSpPr>
        <p:spPr>
          <a:xfrm>
            <a:off x="13073743" y="3588883"/>
            <a:ext cx="1277258" cy="127725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43616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210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style.rotation</p:attrName>
                                        </p:attrNameLst>
                                      </p:cBhvr>
                                      <p:tavLst>
                                        <p:tav tm="0">
                                          <p:val>
                                            <p:fltVal val="360"/>
                                          </p:val>
                                        </p:tav>
                                        <p:tav tm="100000">
                                          <p:val>
                                            <p:fltVal val="0"/>
                                          </p:val>
                                        </p:tav>
                                      </p:tavLst>
                                    </p:anim>
                                    <p:animEffect transition="in" filter="fade">
                                      <p:cBhvr>
                                        <p:cTn id="14" dur="1000"/>
                                        <p:tgtEl>
                                          <p:spTgt spid="5"/>
                                        </p:tgtEl>
                                      </p:cBhvr>
                                    </p:animEffect>
                                  </p:childTnLst>
                                </p:cTn>
                              </p:par>
                            </p:childTnLst>
                          </p:cTn>
                        </p:par>
                        <p:par>
                          <p:cTn id="15" fill="hold">
                            <p:stCondLst>
                              <p:cond delay="31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3600"/>
                            </p:stCondLst>
                            <p:childTnLst>
                              <p:par>
                                <p:cTn id="20" presetID="2" presetClass="entr" presetSubtype="8"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par>
                                <p:cTn id="24" presetID="49" presetClass="entr" presetSubtype="0" decel="100000" fill="hold" grpId="1"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360"/>
                                          </p:val>
                                        </p:tav>
                                        <p:tav tm="100000">
                                          <p:val>
                                            <p:fltVal val="0"/>
                                          </p:val>
                                        </p:tav>
                                      </p:tavLst>
                                    </p:anim>
                                    <p:animEffect transition="in" filter="fade">
                                      <p:cBhvr>
                                        <p:cTn id="29" dur="1000"/>
                                        <p:tgtEl>
                                          <p:spTgt spid="8"/>
                                        </p:tgtEl>
                                      </p:cBhvr>
                                    </p:animEffect>
                                  </p:childTnLst>
                                </p:cTn>
                              </p:par>
                            </p:childTnLst>
                          </p:cTn>
                        </p:par>
                        <p:par>
                          <p:cTn id="30" fill="hold">
                            <p:stCondLst>
                              <p:cond delay="4600"/>
                            </p:stCondLst>
                            <p:childTnLst>
                              <p:par>
                                <p:cTn id="31" presetID="10" presetClass="entr" presetSubtype="0" fill="hold" grpId="0" nodeType="after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fade">
                                      <p:cBhvr>
                                        <p:cTn id="33" dur="500"/>
                                        <p:tgtEl>
                                          <p:spTgt spid="15">
                                            <p:txEl>
                                              <p:pRg st="0" end="0"/>
                                            </p:txEl>
                                          </p:spTgt>
                                        </p:tgtEl>
                                      </p:cBhvr>
                                    </p:animEffect>
                                  </p:childTnLst>
                                </p:cTn>
                              </p:par>
                            </p:childTnLst>
                          </p:cTn>
                        </p:par>
                        <p:par>
                          <p:cTn id="34" fill="hold">
                            <p:stCondLst>
                              <p:cond delay="5100"/>
                            </p:stCondLst>
                            <p:childTnLst>
                              <p:par>
                                <p:cTn id="35" presetID="2" presetClass="entr" presetSubtype="8" decel="10000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par>
                                <p:cTn id="39" presetID="49" presetClass="entr" presetSubtype="0" decel="10000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360"/>
                                          </p:val>
                                        </p:tav>
                                        <p:tav tm="100000">
                                          <p:val>
                                            <p:fltVal val="0"/>
                                          </p:val>
                                        </p:tav>
                                      </p:tavLst>
                                    </p:anim>
                                    <p:animEffect transition="in" filter="fade">
                                      <p:cBhvr>
                                        <p:cTn id="44" dur="1000"/>
                                        <p:tgtEl>
                                          <p:spTgt spid="9"/>
                                        </p:tgtEl>
                                      </p:cBhvr>
                                    </p:animEffect>
                                  </p:childTnLst>
                                </p:cTn>
                              </p:par>
                            </p:childTnLst>
                          </p:cTn>
                        </p:par>
                        <p:par>
                          <p:cTn id="45" fill="hold">
                            <p:stCondLst>
                              <p:cond delay="61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childTnLst>
                          </p:cTn>
                        </p:par>
                        <p:par>
                          <p:cTn id="49" fill="hold">
                            <p:stCondLst>
                              <p:cond delay="6600"/>
                            </p:stCondLst>
                            <p:childTnLst>
                              <p:par>
                                <p:cTn id="50" presetID="2" presetClass="entr" presetSubtype="8" decel="100000" fill="hold" grpId="0" nodeType="after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1000" fill="hold"/>
                                        <p:tgtEl>
                                          <p:spTgt spid="6"/>
                                        </p:tgtEl>
                                        <p:attrNameLst>
                                          <p:attrName>ppt_x</p:attrName>
                                        </p:attrNameLst>
                                      </p:cBhvr>
                                      <p:tavLst>
                                        <p:tav tm="0">
                                          <p:val>
                                            <p:strVal val="0-#ppt_w/2"/>
                                          </p:val>
                                        </p:tav>
                                        <p:tav tm="100000">
                                          <p:val>
                                            <p:strVal val="#ppt_x"/>
                                          </p:val>
                                        </p:tav>
                                      </p:tavLst>
                                    </p:anim>
                                    <p:anim calcmode="lin" valueType="num">
                                      <p:cBhvr additive="base">
                                        <p:cTn id="53" dur="1000" fill="hold"/>
                                        <p:tgtEl>
                                          <p:spTgt spid="6"/>
                                        </p:tgtEl>
                                        <p:attrNameLst>
                                          <p:attrName>ppt_y</p:attrName>
                                        </p:attrNameLst>
                                      </p:cBhvr>
                                      <p:tavLst>
                                        <p:tav tm="0">
                                          <p:val>
                                            <p:strVal val="#ppt_y"/>
                                          </p:val>
                                        </p:tav>
                                        <p:tav tm="100000">
                                          <p:val>
                                            <p:strVal val="#ppt_y"/>
                                          </p:val>
                                        </p:tav>
                                      </p:tavLst>
                                    </p:anim>
                                  </p:childTnLst>
                                </p:cTn>
                              </p:par>
                              <p:par>
                                <p:cTn id="54" presetID="49" presetClass="entr" presetSubtype="0" decel="10000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1000" fill="hold"/>
                                        <p:tgtEl>
                                          <p:spTgt spid="6"/>
                                        </p:tgtEl>
                                        <p:attrNameLst>
                                          <p:attrName>ppt_w</p:attrName>
                                        </p:attrNameLst>
                                      </p:cBhvr>
                                      <p:tavLst>
                                        <p:tav tm="0">
                                          <p:val>
                                            <p:fltVal val="0"/>
                                          </p:val>
                                        </p:tav>
                                        <p:tav tm="100000">
                                          <p:val>
                                            <p:strVal val="#ppt_w"/>
                                          </p:val>
                                        </p:tav>
                                      </p:tavLst>
                                    </p:anim>
                                    <p:anim calcmode="lin" valueType="num">
                                      <p:cBhvr>
                                        <p:cTn id="57" dur="1000" fill="hold"/>
                                        <p:tgtEl>
                                          <p:spTgt spid="6"/>
                                        </p:tgtEl>
                                        <p:attrNameLst>
                                          <p:attrName>ppt_h</p:attrName>
                                        </p:attrNameLst>
                                      </p:cBhvr>
                                      <p:tavLst>
                                        <p:tav tm="0">
                                          <p:val>
                                            <p:fltVal val="0"/>
                                          </p:val>
                                        </p:tav>
                                        <p:tav tm="100000">
                                          <p:val>
                                            <p:strVal val="#ppt_h"/>
                                          </p:val>
                                        </p:tav>
                                      </p:tavLst>
                                    </p:anim>
                                    <p:anim calcmode="lin" valueType="num">
                                      <p:cBhvr>
                                        <p:cTn id="58" dur="1000" fill="hold"/>
                                        <p:tgtEl>
                                          <p:spTgt spid="6"/>
                                        </p:tgtEl>
                                        <p:attrNameLst>
                                          <p:attrName>style.rotation</p:attrName>
                                        </p:attrNameLst>
                                      </p:cBhvr>
                                      <p:tavLst>
                                        <p:tav tm="0">
                                          <p:val>
                                            <p:fltVal val="360"/>
                                          </p:val>
                                        </p:tav>
                                        <p:tav tm="100000">
                                          <p:val>
                                            <p:fltVal val="0"/>
                                          </p:val>
                                        </p:tav>
                                      </p:tavLst>
                                    </p:anim>
                                    <p:animEffect transition="in" filter="fade">
                                      <p:cBhvr>
                                        <p:cTn id="59" dur="1000"/>
                                        <p:tgtEl>
                                          <p:spTgt spid="6"/>
                                        </p:tgtEl>
                                      </p:cBhvr>
                                    </p:animEffect>
                                  </p:childTnLst>
                                </p:cTn>
                              </p:par>
                            </p:childTnLst>
                          </p:cTn>
                        </p:par>
                        <p:par>
                          <p:cTn id="60" fill="hold">
                            <p:stCondLst>
                              <p:cond delay="7600"/>
                            </p:stCondLst>
                            <p:childTnLst>
                              <p:par>
                                <p:cTn id="61" presetID="10" presetClass="entr" presetSubtype="0" fill="hold" grpId="0" nodeType="afterEffect">
                                  <p:stCondLst>
                                    <p:cond delay="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fade">
                                      <p:cBhvr>
                                        <p:cTn id="63" dur="500"/>
                                        <p:tgtEl>
                                          <p:spTgt spid="16">
                                            <p:txEl>
                                              <p:pRg st="0" end="0"/>
                                            </p:txEl>
                                          </p:spTgt>
                                        </p:tgtEl>
                                      </p:cBhvr>
                                    </p:animEffect>
                                  </p:childTnLst>
                                </p:cTn>
                              </p:par>
                            </p:childTnLst>
                          </p:cTn>
                        </p:par>
                        <p:par>
                          <p:cTn id="64" fill="hold">
                            <p:stCondLst>
                              <p:cond delay="8100"/>
                            </p:stCondLst>
                            <p:childTnLst>
                              <p:par>
                                <p:cTn id="65" presetID="2" presetClass="entr" presetSubtype="8" decel="100000"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1000" fill="hold"/>
                                        <p:tgtEl>
                                          <p:spTgt spid="10"/>
                                        </p:tgtEl>
                                        <p:attrNameLst>
                                          <p:attrName>ppt_x</p:attrName>
                                        </p:attrNameLst>
                                      </p:cBhvr>
                                      <p:tavLst>
                                        <p:tav tm="0">
                                          <p:val>
                                            <p:strVal val="0-#ppt_w/2"/>
                                          </p:val>
                                        </p:tav>
                                        <p:tav tm="100000">
                                          <p:val>
                                            <p:strVal val="#ppt_x"/>
                                          </p:val>
                                        </p:tav>
                                      </p:tavLst>
                                    </p:anim>
                                    <p:anim calcmode="lin" valueType="num">
                                      <p:cBhvr additive="base">
                                        <p:cTn id="68" dur="1000" fill="hold"/>
                                        <p:tgtEl>
                                          <p:spTgt spid="10"/>
                                        </p:tgtEl>
                                        <p:attrNameLst>
                                          <p:attrName>ppt_y</p:attrName>
                                        </p:attrNameLst>
                                      </p:cBhvr>
                                      <p:tavLst>
                                        <p:tav tm="0">
                                          <p:val>
                                            <p:strVal val="#ppt_y"/>
                                          </p:val>
                                        </p:tav>
                                        <p:tav tm="100000">
                                          <p:val>
                                            <p:strVal val="#ppt_y"/>
                                          </p:val>
                                        </p:tav>
                                      </p:tavLst>
                                    </p:anim>
                                  </p:childTnLst>
                                </p:cTn>
                              </p:par>
                              <p:par>
                                <p:cTn id="69" presetID="49" presetClass="entr" presetSubtype="0" decel="100000" fill="hold" grpId="1"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1000" fill="hold"/>
                                        <p:tgtEl>
                                          <p:spTgt spid="10"/>
                                        </p:tgtEl>
                                        <p:attrNameLst>
                                          <p:attrName>ppt_w</p:attrName>
                                        </p:attrNameLst>
                                      </p:cBhvr>
                                      <p:tavLst>
                                        <p:tav tm="0">
                                          <p:val>
                                            <p:fltVal val="0"/>
                                          </p:val>
                                        </p:tav>
                                        <p:tav tm="100000">
                                          <p:val>
                                            <p:strVal val="#ppt_w"/>
                                          </p:val>
                                        </p:tav>
                                      </p:tavLst>
                                    </p:anim>
                                    <p:anim calcmode="lin" valueType="num">
                                      <p:cBhvr>
                                        <p:cTn id="72" dur="1000" fill="hold"/>
                                        <p:tgtEl>
                                          <p:spTgt spid="10"/>
                                        </p:tgtEl>
                                        <p:attrNameLst>
                                          <p:attrName>ppt_h</p:attrName>
                                        </p:attrNameLst>
                                      </p:cBhvr>
                                      <p:tavLst>
                                        <p:tav tm="0">
                                          <p:val>
                                            <p:fltVal val="0"/>
                                          </p:val>
                                        </p:tav>
                                        <p:tav tm="100000">
                                          <p:val>
                                            <p:strVal val="#ppt_h"/>
                                          </p:val>
                                        </p:tav>
                                      </p:tavLst>
                                    </p:anim>
                                    <p:anim calcmode="lin" valueType="num">
                                      <p:cBhvr>
                                        <p:cTn id="73" dur="1000" fill="hold"/>
                                        <p:tgtEl>
                                          <p:spTgt spid="10"/>
                                        </p:tgtEl>
                                        <p:attrNameLst>
                                          <p:attrName>style.rotation</p:attrName>
                                        </p:attrNameLst>
                                      </p:cBhvr>
                                      <p:tavLst>
                                        <p:tav tm="0">
                                          <p:val>
                                            <p:fltVal val="360"/>
                                          </p:val>
                                        </p:tav>
                                        <p:tav tm="100000">
                                          <p:val>
                                            <p:fltVal val="0"/>
                                          </p:val>
                                        </p:tav>
                                      </p:tavLst>
                                    </p:anim>
                                    <p:animEffect transition="in" filter="fade">
                                      <p:cBhvr>
                                        <p:cTn id="74" dur="1000"/>
                                        <p:tgtEl>
                                          <p:spTgt spid="10"/>
                                        </p:tgtEl>
                                      </p:cBhvr>
                                    </p:animEffect>
                                  </p:childTnLst>
                                </p:cTn>
                              </p:par>
                            </p:childTnLst>
                          </p:cTn>
                        </p:par>
                        <p:par>
                          <p:cTn id="75" fill="hold">
                            <p:stCondLst>
                              <p:cond delay="9100"/>
                            </p:stCondLst>
                            <p:childTnLst>
                              <p:par>
                                <p:cTn id="76" presetID="10" presetClass="entr" presetSubtype="0" fill="hold" grpId="0" nodeType="afterEffect">
                                  <p:stCondLst>
                                    <p:cond delay="0"/>
                                  </p:stCondLst>
                                  <p:childTnLst>
                                    <p:set>
                                      <p:cBhvr>
                                        <p:cTn id="77" dur="1" fill="hold">
                                          <p:stCondLst>
                                            <p:cond delay="0"/>
                                          </p:stCondLst>
                                        </p:cTn>
                                        <p:tgtEl>
                                          <p:spTgt spid="23">
                                            <p:txEl>
                                              <p:pRg st="0" end="0"/>
                                            </p:txEl>
                                          </p:spTgt>
                                        </p:tgtEl>
                                        <p:attrNameLst>
                                          <p:attrName>style.visibility</p:attrName>
                                        </p:attrNameLst>
                                      </p:cBhvr>
                                      <p:to>
                                        <p:strVal val="visible"/>
                                      </p:to>
                                    </p:set>
                                    <p:animEffect transition="in" filter="fade">
                                      <p:cBhvr>
                                        <p:cTn id="78" dur="500"/>
                                        <p:tgtEl>
                                          <p:spTgt spid="23">
                                            <p:txEl>
                                              <p:pRg st="0" end="0"/>
                                            </p:txEl>
                                          </p:spTgt>
                                        </p:tgtEl>
                                      </p:cBhvr>
                                    </p:animEffect>
                                  </p:childTnLst>
                                </p:cTn>
                              </p:par>
                            </p:childTnLst>
                          </p:cTn>
                        </p:par>
                        <p:par>
                          <p:cTn id="79" fill="hold">
                            <p:stCondLst>
                              <p:cond delay="9600"/>
                            </p:stCondLst>
                            <p:childTnLst>
                              <p:par>
                                <p:cTn id="80" presetID="2" presetClass="entr" presetSubtype="8" decel="100000" fill="hold" grpId="0" nodeType="afterEffect">
                                  <p:stCondLst>
                                    <p:cond delay="0"/>
                                  </p:stCondLst>
                                  <p:childTnLst>
                                    <p:set>
                                      <p:cBhvr>
                                        <p:cTn id="81" dur="1" fill="hold">
                                          <p:stCondLst>
                                            <p:cond delay="0"/>
                                          </p:stCondLst>
                                        </p:cTn>
                                        <p:tgtEl>
                                          <p:spTgt spid="11"/>
                                        </p:tgtEl>
                                        <p:attrNameLst>
                                          <p:attrName>style.visibility</p:attrName>
                                        </p:attrNameLst>
                                      </p:cBhvr>
                                      <p:to>
                                        <p:strVal val="visible"/>
                                      </p:to>
                                    </p:set>
                                    <p:anim calcmode="lin" valueType="num">
                                      <p:cBhvr additive="base">
                                        <p:cTn id="82" dur="1000" fill="hold"/>
                                        <p:tgtEl>
                                          <p:spTgt spid="11"/>
                                        </p:tgtEl>
                                        <p:attrNameLst>
                                          <p:attrName>ppt_x</p:attrName>
                                        </p:attrNameLst>
                                      </p:cBhvr>
                                      <p:tavLst>
                                        <p:tav tm="0">
                                          <p:val>
                                            <p:strVal val="0-#ppt_w/2"/>
                                          </p:val>
                                        </p:tav>
                                        <p:tav tm="100000">
                                          <p:val>
                                            <p:strVal val="#ppt_x"/>
                                          </p:val>
                                        </p:tav>
                                      </p:tavLst>
                                    </p:anim>
                                    <p:anim calcmode="lin" valueType="num">
                                      <p:cBhvr additive="base">
                                        <p:cTn id="83" dur="1000" fill="hold"/>
                                        <p:tgtEl>
                                          <p:spTgt spid="11"/>
                                        </p:tgtEl>
                                        <p:attrNameLst>
                                          <p:attrName>ppt_y</p:attrName>
                                        </p:attrNameLst>
                                      </p:cBhvr>
                                      <p:tavLst>
                                        <p:tav tm="0">
                                          <p:val>
                                            <p:strVal val="#ppt_y"/>
                                          </p:val>
                                        </p:tav>
                                        <p:tav tm="100000">
                                          <p:val>
                                            <p:strVal val="#ppt_y"/>
                                          </p:val>
                                        </p:tav>
                                      </p:tavLst>
                                    </p:anim>
                                  </p:childTnLst>
                                </p:cTn>
                              </p:par>
                              <p:par>
                                <p:cTn id="84" presetID="49" presetClass="entr" presetSubtype="0" decel="100000" fill="hold" grpId="1"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p:cTn id="86" dur="1000" fill="hold"/>
                                        <p:tgtEl>
                                          <p:spTgt spid="11"/>
                                        </p:tgtEl>
                                        <p:attrNameLst>
                                          <p:attrName>ppt_w</p:attrName>
                                        </p:attrNameLst>
                                      </p:cBhvr>
                                      <p:tavLst>
                                        <p:tav tm="0">
                                          <p:val>
                                            <p:fltVal val="0"/>
                                          </p:val>
                                        </p:tav>
                                        <p:tav tm="100000">
                                          <p:val>
                                            <p:strVal val="#ppt_w"/>
                                          </p:val>
                                        </p:tav>
                                      </p:tavLst>
                                    </p:anim>
                                    <p:anim calcmode="lin" valueType="num">
                                      <p:cBhvr>
                                        <p:cTn id="87" dur="1000" fill="hold"/>
                                        <p:tgtEl>
                                          <p:spTgt spid="11"/>
                                        </p:tgtEl>
                                        <p:attrNameLst>
                                          <p:attrName>ppt_h</p:attrName>
                                        </p:attrNameLst>
                                      </p:cBhvr>
                                      <p:tavLst>
                                        <p:tav tm="0">
                                          <p:val>
                                            <p:fltVal val="0"/>
                                          </p:val>
                                        </p:tav>
                                        <p:tav tm="100000">
                                          <p:val>
                                            <p:strVal val="#ppt_h"/>
                                          </p:val>
                                        </p:tav>
                                      </p:tavLst>
                                    </p:anim>
                                    <p:anim calcmode="lin" valueType="num">
                                      <p:cBhvr>
                                        <p:cTn id="88" dur="1000" fill="hold"/>
                                        <p:tgtEl>
                                          <p:spTgt spid="11"/>
                                        </p:tgtEl>
                                        <p:attrNameLst>
                                          <p:attrName>style.rotation</p:attrName>
                                        </p:attrNameLst>
                                      </p:cBhvr>
                                      <p:tavLst>
                                        <p:tav tm="0">
                                          <p:val>
                                            <p:fltVal val="360"/>
                                          </p:val>
                                        </p:tav>
                                        <p:tav tm="100000">
                                          <p:val>
                                            <p:fltVal val="0"/>
                                          </p:val>
                                        </p:tav>
                                      </p:tavLst>
                                    </p:anim>
                                    <p:animEffect transition="in" filter="fade">
                                      <p:cBhvr>
                                        <p:cTn id="89" dur="1000"/>
                                        <p:tgtEl>
                                          <p:spTgt spid="11"/>
                                        </p:tgtEl>
                                      </p:cBhvr>
                                    </p:animEffect>
                                  </p:childTnLst>
                                </p:cTn>
                              </p:par>
                            </p:childTnLst>
                          </p:cTn>
                        </p:par>
                        <p:par>
                          <p:cTn id="90" fill="hold">
                            <p:stCondLst>
                              <p:cond delay="10600"/>
                            </p:stCondLst>
                            <p:childTnLst>
                              <p:par>
                                <p:cTn id="91" presetID="10" presetClass="entr" presetSubtype="0" fill="hold" grpId="0" nodeType="afterEffect">
                                  <p:stCondLst>
                                    <p:cond delay="0"/>
                                  </p:stCondLst>
                                  <p:childTnLst>
                                    <p:set>
                                      <p:cBhvr>
                                        <p:cTn id="92" dur="1" fill="hold">
                                          <p:stCondLst>
                                            <p:cond delay="0"/>
                                          </p:stCondLst>
                                        </p:cTn>
                                        <p:tgtEl>
                                          <p:spTgt spid="19">
                                            <p:txEl>
                                              <p:pRg st="0" end="0"/>
                                            </p:txEl>
                                          </p:spTgt>
                                        </p:tgtEl>
                                        <p:attrNameLst>
                                          <p:attrName>style.visibility</p:attrName>
                                        </p:attrNameLst>
                                      </p:cBhvr>
                                      <p:to>
                                        <p:strVal val="visible"/>
                                      </p:to>
                                    </p:set>
                                    <p:animEffect transition="in" filter="fade">
                                      <p:cBhvr>
                                        <p:cTn id="93" dur="500"/>
                                        <p:tgtEl>
                                          <p:spTgt spid="19">
                                            <p:txEl>
                                              <p:pRg st="0" end="0"/>
                                            </p:txEl>
                                          </p:spTgt>
                                        </p:tgtEl>
                                      </p:cBhvr>
                                    </p:animEffect>
                                  </p:childTnLst>
                                </p:cTn>
                              </p:par>
                            </p:childTnLst>
                          </p:cTn>
                        </p:par>
                        <p:par>
                          <p:cTn id="94" fill="hold">
                            <p:stCondLst>
                              <p:cond delay="11100"/>
                            </p:stCondLst>
                            <p:childTnLst>
                              <p:par>
                                <p:cTn id="95" presetID="2" presetClass="entr" presetSubtype="8" decel="100000" fill="hold" grpId="0" nodeType="afterEffect">
                                  <p:stCondLst>
                                    <p:cond delay="0"/>
                                  </p:stCondLst>
                                  <p:childTnLst>
                                    <p:set>
                                      <p:cBhvr>
                                        <p:cTn id="96" dur="1" fill="hold">
                                          <p:stCondLst>
                                            <p:cond delay="0"/>
                                          </p:stCondLst>
                                        </p:cTn>
                                        <p:tgtEl>
                                          <p:spTgt spid="7"/>
                                        </p:tgtEl>
                                        <p:attrNameLst>
                                          <p:attrName>style.visibility</p:attrName>
                                        </p:attrNameLst>
                                      </p:cBhvr>
                                      <p:to>
                                        <p:strVal val="visible"/>
                                      </p:to>
                                    </p:set>
                                    <p:anim calcmode="lin" valueType="num">
                                      <p:cBhvr additive="base">
                                        <p:cTn id="97" dur="1000" fill="hold"/>
                                        <p:tgtEl>
                                          <p:spTgt spid="7"/>
                                        </p:tgtEl>
                                        <p:attrNameLst>
                                          <p:attrName>ppt_x</p:attrName>
                                        </p:attrNameLst>
                                      </p:cBhvr>
                                      <p:tavLst>
                                        <p:tav tm="0">
                                          <p:val>
                                            <p:strVal val="0-#ppt_w/2"/>
                                          </p:val>
                                        </p:tav>
                                        <p:tav tm="100000">
                                          <p:val>
                                            <p:strVal val="#ppt_x"/>
                                          </p:val>
                                        </p:tav>
                                      </p:tavLst>
                                    </p:anim>
                                    <p:anim calcmode="lin" valueType="num">
                                      <p:cBhvr additive="base">
                                        <p:cTn id="98" dur="1000" fill="hold"/>
                                        <p:tgtEl>
                                          <p:spTgt spid="7"/>
                                        </p:tgtEl>
                                        <p:attrNameLst>
                                          <p:attrName>ppt_y</p:attrName>
                                        </p:attrNameLst>
                                      </p:cBhvr>
                                      <p:tavLst>
                                        <p:tav tm="0">
                                          <p:val>
                                            <p:strVal val="#ppt_y"/>
                                          </p:val>
                                        </p:tav>
                                        <p:tav tm="100000">
                                          <p:val>
                                            <p:strVal val="#ppt_y"/>
                                          </p:val>
                                        </p:tav>
                                      </p:tavLst>
                                    </p:anim>
                                  </p:childTnLst>
                                </p:cTn>
                              </p:par>
                              <p:par>
                                <p:cTn id="99" presetID="49" presetClass="entr" presetSubtype="0" decel="100000" fill="hold" grpId="1" nodeType="withEffect">
                                  <p:stCondLst>
                                    <p:cond delay="0"/>
                                  </p:stCondLst>
                                  <p:childTnLst>
                                    <p:set>
                                      <p:cBhvr>
                                        <p:cTn id="100" dur="1" fill="hold">
                                          <p:stCondLst>
                                            <p:cond delay="0"/>
                                          </p:stCondLst>
                                        </p:cTn>
                                        <p:tgtEl>
                                          <p:spTgt spid="7"/>
                                        </p:tgtEl>
                                        <p:attrNameLst>
                                          <p:attrName>style.visibility</p:attrName>
                                        </p:attrNameLst>
                                      </p:cBhvr>
                                      <p:to>
                                        <p:strVal val="visible"/>
                                      </p:to>
                                    </p:set>
                                    <p:anim calcmode="lin" valueType="num">
                                      <p:cBhvr>
                                        <p:cTn id="101" dur="1000" fill="hold"/>
                                        <p:tgtEl>
                                          <p:spTgt spid="7"/>
                                        </p:tgtEl>
                                        <p:attrNameLst>
                                          <p:attrName>ppt_w</p:attrName>
                                        </p:attrNameLst>
                                      </p:cBhvr>
                                      <p:tavLst>
                                        <p:tav tm="0">
                                          <p:val>
                                            <p:fltVal val="0"/>
                                          </p:val>
                                        </p:tav>
                                        <p:tav tm="100000">
                                          <p:val>
                                            <p:strVal val="#ppt_w"/>
                                          </p:val>
                                        </p:tav>
                                      </p:tavLst>
                                    </p:anim>
                                    <p:anim calcmode="lin" valueType="num">
                                      <p:cBhvr>
                                        <p:cTn id="102" dur="1000" fill="hold"/>
                                        <p:tgtEl>
                                          <p:spTgt spid="7"/>
                                        </p:tgtEl>
                                        <p:attrNameLst>
                                          <p:attrName>ppt_h</p:attrName>
                                        </p:attrNameLst>
                                      </p:cBhvr>
                                      <p:tavLst>
                                        <p:tav tm="0">
                                          <p:val>
                                            <p:fltVal val="0"/>
                                          </p:val>
                                        </p:tav>
                                        <p:tav tm="100000">
                                          <p:val>
                                            <p:strVal val="#ppt_h"/>
                                          </p:val>
                                        </p:tav>
                                      </p:tavLst>
                                    </p:anim>
                                    <p:anim calcmode="lin" valueType="num">
                                      <p:cBhvr>
                                        <p:cTn id="103" dur="1000" fill="hold"/>
                                        <p:tgtEl>
                                          <p:spTgt spid="7"/>
                                        </p:tgtEl>
                                        <p:attrNameLst>
                                          <p:attrName>style.rotation</p:attrName>
                                        </p:attrNameLst>
                                      </p:cBhvr>
                                      <p:tavLst>
                                        <p:tav tm="0">
                                          <p:val>
                                            <p:fltVal val="360"/>
                                          </p:val>
                                        </p:tav>
                                        <p:tav tm="100000">
                                          <p:val>
                                            <p:fltVal val="0"/>
                                          </p:val>
                                        </p:tav>
                                      </p:tavLst>
                                    </p:anim>
                                    <p:animEffect transition="in" filter="fade">
                                      <p:cBhvr>
                                        <p:cTn id="104" dur="1000"/>
                                        <p:tgtEl>
                                          <p:spTgt spid="7"/>
                                        </p:tgtEl>
                                      </p:cBhvr>
                                    </p:animEffect>
                                  </p:childTnLst>
                                </p:cTn>
                              </p:par>
                            </p:childTnLst>
                          </p:cTn>
                        </p:par>
                        <p:par>
                          <p:cTn id="105" fill="hold">
                            <p:stCondLst>
                              <p:cond delay="12100"/>
                            </p:stCondLst>
                            <p:childTnLst>
                              <p:par>
                                <p:cTn id="106" presetID="10" presetClass="entr" presetSubtype="0" fill="hold" grpId="0" nodeType="afterEffect">
                                  <p:stCondLst>
                                    <p:cond delay="0"/>
                                  </p:stCondLst>
                                  <p:childTnLst>
                                    <p:set>
                                      <p:cBhvr>
                                        <p:cTn id="107" dur="1" fill="hold">
                                          <p:stCondLst>
                                            <p:cond delay="0"/>
                                          </p:stCondLst>
                                        </p:cTn>
                                        <p:tgtEl>
                                          <p:spTgt spid="14">
                                            <p:txEl>
                                              <p:pRg st="0" end="0"/>
                                            </p:txEl>
                                          </p:spTgt>
                                        </p:tgtEl>
                                        <p:attrNameLst>
                                          <p:attrName>style.visibility</p:attrName>
                                        </p:attrNameLst>
                                      </p:cBhvr>
                                      <p:to>
                                        <p:strVal val="visible"/>
                                      </p:to>
                                    </p:set>
                                    <p:animEffect transition="in" filter="fade">
                                      <p:cBhvr>
                                        <p:cTn id="108" dur="500"/>
                                        <p:tgtEl>
                                          <p:spTgt spid="14">
                                            <p:txEl>
                                              <p:pRg st="0" end="0"/>
                                            </p:txEl>
                                          </p:spTgt>
                                        </p:tgtEl>
                                      </p:cBhvr>
                                    </p:animEffect>
                                  </p:childTnLst>
                                </p:cTn>
                              </p:par>
                            </p:childTnLst>
                          </p:cTn>
                        </p:par>
                        <p:par>
                          <p:cTn id="109" fill="hold">
                            <p:stCondLst>
                              <p:cond delay="12600"/>
                            </p:stCondLst>
                            <p:childTnLst>
                              <p:par>
                                <p:cTn id="110" presetID="2" presetClass="entr" presetSubtype="4" decel="100000" fill="hold" grpId="0" nodeType="afterEffect">
                                  <p:stCondLst>
                                    <p:cond delay="0"/>
                                  </p:stCondLst>
                                  <p:iterate type="wd">
                                    <p:tmPct val="10000"/>
                                  </p:iterate>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1000" fill="hold"/>
                                        <p:tgtEl>
                                          <p:spTgt spid="27"/>
                                        </p:tgtEl>
                                        <p:attrNameLst>
                                          <p:attrName>ppt_x</p:attrName>
                                        </p:attrNameLst>
                                      </p:cBhvr>
                                      <p:tavLst>
                                        <p:tav tm="0">
                                          <p:val>
                                            <p:strVal val="#ppt_x"/>
                                          </p:val>
                                        </p:tav>
                                        <p:tav tm="100000">
                                          <p:val>
                                            <p:strVal val="#ppt_x"/>
                                          </p:val>
                                        </p:tav>
                                      </p:tavLst>
                                    </p:anim>
                                    <p:anim calcmode="lin" valueType="num">
                                      <p:cBhvr additive="base">
                                        <p:cTn id="113" dur="1000" fill="hold"/>
                                        <p:tgtEl>
                                          <p:spTgt spid="27"/>
                                        </p:tgtEl>
                                        <p:attrNameLst>
                                          <p:attrName>ppt_y</p:attrName>
                                        </p:attrNameLst>
                                      </p:cBhvr>
                                      <p:tavLst>
                                        <p:tav tm="0">
                                          <p:val>
                                            <p:strVal val="1+#ppt_h/2"/>
                                          </p:val>
                                        </p:tav>
                                        <p:tav tm="100000">
                                          <p:val>
                                            <p:strVal val="#ppt_y"/>
                                          </p:val>
                                        </p:tav>
                                      </p:tavLst>
                                    </p:anim>
                                  </p:childTnLst>
                                </p:cTn>
                              </p:par>
                            </p:childTnLst>
                          </p:cTn>
                        </p:par>
                        <p:par>
                          <p:cTn id="114" fill="hold">
                            <p:stCondLst>
                              <p:cond delay="13700"/>
                            </p:stCondLst>
                            <p:childTnLst>
                              <p:par>
                                <p:cTn id="115" presetID="10" presetClass="entr" presetSubtype="0" fill="hold" grpId="0" nodeType="after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7" grpId="0"/>
      <p:bldP spid="28" grpId="0">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8" grpId="0" animBg="1"/>
      <p:bldP spid="8" grpId="1" animBg="1"/>
      <p:bldP spid="9" grpId="0" animBg="1"/>
      <p:bldP spid="9" grpId="1" animBg="1"/>
      <p:bldP spid="6" grpId="0" animBg="1"/>
      <p:bldP spid="6" grpId="1" animBg="1"/>
      <p:bldP spid="10" grpId="0" animBg="1"/>
      <p:bldP spid="10" grpId="1" animBg="1"/>
      <p:bldP spid="11" grpId="0" animBg="1"/>
      <p:bldP spid="11" grpId="1" animBg="1"/>
      <p:bldP spid="7" grpId="0" animBg="1"/>
      <p:bldP spid="7"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imple proces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Diamond 5"/>
          <p:cNvSpPr/>
          <p:nvPr userDrawn="1"/>
        </p:nvSpPr>
        <p:spPr>
          <a:xfrm>
            <a:off x="2105076"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Diamond 4"/>
          <p:cNvSpPr/>
          <p:nvPr userDrawn="1"/>
        </p:nvSpPr>
        <p:spPr>
          <a:xfrm>
            <a:off x="2105076"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userDrawn="1">
            <p:ph type="body" sz="quarter" idx="17" hasCustomPrompt="1"/>
          </p:nvPr>
        </p:nvSpPr>
        <p:spPr>
          <a:xfrm>
            <a:off x="2282903"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0" name="Diamond 9"/>
          <p:cNvSpPr/>
          <p:nvPr userDrawn="1"/>
        </p:nvSpPr>
        <p:spPr>
          <a:xfrm rot="10800000">
            <a:off x="5045822" y="4814804"/>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rot="10800000">
            <a:off x="5045822" y="4568062"/>
            <a:ext cx="2351315" cy="235131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userDrawn="1">
            <p:ph type="body" sz="quarter" idx="18" hasCustomPrompt="1"/>
          </p:nvPr>
        </p:nvSpPr>
        <p:spPr>
          <a:xfrm>
            <a:off x="5223649"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403351"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4380544" y="7362124"/>
            <a:ext cx="3718315" cy="1524701"/>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Diamond 14"/>
          <p:cNvSpPr/>
          <p:nvPr userDrawn="1"/>
        </p:nvSpPr>
        <p:spPr>
          <a:xfrm>
            <a:off x="7986568"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Diamond 15"/>
          <p:cNvSpPr/>
          <p:nvPr userDrawn="1"/>
        </p:nvSpPr>
        <p:spPr>
          <a:xfrm>
            <a:off x="7986568"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Text Placeholder 5"/>
          <p:cNvSpPr>
            <a:spLocks noGrp="1"/>
          </p:cNvSpPr>
          <p:nvPr>
            <p:ph type="body" sz="quarter" idx="20" hasCustomPrompt="1"/>
          </p:nvPr>
        </p:nvSpPr>
        <p:spPr>
          <a:xfrm>
            <a:off x="8164395"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8" name="Text Placeholder 5"/>
          <p:cNvSpPr>
            <a:spLocks noGrp="1"/>
          </p:cNvSpPr>
          <p:nvPr>
            <p:ph type="body" sz="quarter" idx="21" hasCustomPrompt="1"/>
          </p:nvPr>
        </p:nvSpPr>
        <p:spPr>
          <a:xfrm>
            <a:off x="7266617"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Diamond 18"/>
          <p:cNvSpPr/>
          <p:nvPr userDrawn="1"/>
        </p:nvSpPr>
        <p:spPr>
          <a:xfrm rot="10800000">
            <a:off x="10927314" y="4814804"/>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Diamond 19"/>
          <p:cNvSpPr/>
          <p:nvPr userDrawn="1"/>
        </p:nvSpPr>
        <p:spPr>
          <a:xfrm rot="10800000">
            <a:off x="10927314" y="4568062"/>
            <a:ext cx="2351315" cy="235131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Text Placeholder 5"/>
          <p:cNvSpPr>
            <a:spLocks noGrp="1"/>
          </p:cNvSpPr>
          <p:nvPr>
            <p:ph type="body" sz="quarter" idx="22" hasCustomPrompt="1"/>
          </p:nvPr>
        </p:nvSpPr>
        <p:spPr>
          <a:xfrm>
            <a:off x="11105141"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3" hasCustomPrompt="1"/>
          </p:nvPr>
        </p:nvSpPr>
        <p:spPr>
          <a:xfrm>
            <a:off x="10243942" y="7362124"/>
            <a:ext cx="3718315" cy="1524701"/>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Diamond 22"/>
          <p:cNvSpPr/>
          <p:nvPr userDrawn="1"/>
        </p:nvSpPr>
        <p:spPr>
          <a:xfrm>
            <a:off x="13868060"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Diamond 23"/>
          <p:cNvSpPr/>
          <p:nvPr userDrawn="1"/>
        </p:nvSpPr>
        <p:spPr>
          <a:xfrm>
            <a:off x="13868060"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Text Placeholder 5"/>
          <p:cNvSpPr>
            <a:spLocks noGrp="1"/>
          </p:cNvSpPr>
          <p:nvPr>
            <p:ph type="body" sz="quarter" idx="24" hasCustomPrompt="1"/>
          </p:nvPr>
        </p:nvSpPr>
        <p:spPr>
          <a:xfrm>
            <a:off x="14045887"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25" hasCustomPrompt="1"/>
          </p:nvPr>
        </p:nvSpPr>
        <p:spPr>
          <a:xfrm>
            <a:off x="13184558"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39394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ppt_x"/>
                                          </p:val>
                                        </p:tav>
                                        <p:tav tm="100000">
                                          <p:val>
                                            <p:strVal val="#ppt_x"/>
                                          </p:val>
                                        </p:tav>
                                      </p:tavLst>
                                    </p:anim>
                                    <p:anim calcmode="lin" valueType="num">
                                      <p:cBhvr additive="base">
                                        <p:cTn id="19" dur="1000" fill="hold"/>
                                        <p:tgtEl>
                                          <p:spTgt spid="6"/>
                                        </p:tgtEl>
                                        <p:attrNameLst>
                                          <p:attrName>ppt_y</p:attrName>
                                        </p:attrNameLst>
                                      </p:cBhvr>
                                      <p:tavLst>
                                        <p:tav tm="0">
                                          <p:val>
                                            <p:strVal val="1+#ppt_h/2"/>
                                          </p:val>
                                        </p:tav>
                                        <p:tav tm="100000">
                                          <p:val>
                                            <p:strVal val="#ppt_y"/>
                                          </p:val>
                                        </p:tav>
                                      </p:tavLst>
                                    </p:anim>
                                  </p:childTnLst>
                                </p:cTn>
                              </p:par>
                              <p:par>
                                <p:cTn id="20" presetID="53" presetClass="entr" presetSubtype="16"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750" fill="hold"/>
                                        <p:tgtEl>
                                          <p:spTgt spid="6"/>
                                        </p:tgtEl>
                                        <p:attrNameLst>
                                          <p:attrName>ppt_w</p:attrName>
                                        </p:attrNameLst>
                                      </p:cBhvr>
                                      <p:tavLst>
                                        <p:tav tm="0">
                                          <p:val>
                                            <p:fltVal val="0"/>
                                          </p:val>
                                        </p:tav>
                                        <p:tav tm="100000">
                                          <p:val>
                                            <p:strVal val="#ppt_w"/>
                                          </p:val>
                                        </p:tav>
                                      </p:tavLst>
                                    </p:anim>
                                    <p:anim calcmode="lin" valueType="num">
                                      <p:cBhvr>
                                        <p:cTn id="23" dur="750" fill="hold"/>
                                        <p:tgtEl>
                                          <p:spTgt spid="6"/>
                                        </p:tgtEl>
                                        <p:attrNameLst>
                                          <p:attrName>ppt_h</p:attrName>
                                        </p:attrNameLst>
                                      </p:cBhvr>
                                      <p:tavLst>
                                        <p:tav tm="0">
                                          <p:val>
                                            <p:fltVal val="0"/>
                                          </p:val>
                                        </p:tav>
                                        <p:tav tm="100000">
                                          <p:val>
                                            <p:strVal val="#ppt_h"/>
                                          </p:val>
                                        </p:tav>
                                      </p:tavLst>
                                    </p:anim>
                                    <p:animEffect transition="in" filter="fade">
                                      <p:cBhvr>
                                        <p:cTn id="24" dur="750"/>
                                        <p:tgtEl>
                                          <p:spTgt spid="6"/>
                                        </p:tgtEl>
                                      </p:cBhvr>
                                    </p:animEffect>
                                  </p:childTnLst>
                                </p:cTn>
                              </p:par>
                            </p:childTnLst>
                          </p:cTn>
                        </p:par>
                        <p:par>
                          <p:cTn id="25" fill="hold">
                            <p:stCondLst>
                              <p:cond delay="2300"/>
                            </p:stCondLst>
                            <p:childTnLst>
                              <p:par>
                                <p:cTn id="26" presetID="10"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5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par>
                                <p:cTn id="36" presetID="2" presetClass="entr" presetSubtype="1" decel="10000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1000" fill="hold"/>
                                        <p:tgtEl>
                                          <p:spTgt spid="10"/>
                                        </p:tgtEl>
                                        <p:attrNameLst>
                                          <p:attrName>ppt_x</p:attrName>
                                        </p:attrNameLst>
                                      </p:cBhvr>
                                      <p:tavLst>
                                        <p:tav tm="0">
                                          <p:val>
                                            <p:strVal val="#ppt_x"/>
                                          </p:val>
                                        </p:tav>
                                        <p:tav tm="100000">
                                          <p:val>
                                            <p:strVal val="#ppt_x"/>
                                          </p:val>
                                        </p:tav>
                                      </p:tavLst>
                                    </p:anim>
                                    <p:anim calcmode="lin" valueType="num">
                                      <p:cBhvr additive="base">
                                        <p:cTn id="39" dur="1000" fill="hold"/>
                                        <p:tgtEl>
                                          <p:spTgt spid="10"/>
                                        </p:tgtEl>
                                        <p:attrNameLst>
                                          <p:attrName>ppt_y</p:attrName>
                                        </p:attrNameLst>
                                      </p:cBhvr>
                                      <p:tavLst>
                                        <p:tav tm="0">
                                          <p:val>
                                            <p:strVal val="0-#ppt_h/2"/>
                                          </p:val>
                                        </p:tav>
                                        <p:tav tm="100000">
                                          <p:val>
                                            <p:strVal val="#ppt_y"/>
                                          </p:val>
                                        </p:tav>
                                      </p:tavLst>
                                    </p:anim>
                                  </p:childTnLst>
                                </p:cTn>
                              </p:par>
                              <p:par>
                                <p:cTn id="40" presetID="53" presetClass="entr" presetSubtype="16" fill="hold" grpId="1"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750" fill="hold"/>
                                        <p:tgtEl>
                                          <p:spTgt spid="10"/>
                                        </p:tgtEl>
                                        <p:attrNameLst>
                                          <p:attrName>ppt_w</p:attrName>
                                        </p:attrNameLst>
                                      </p:cBhvr>
                                      <p:tavLst>
                                        <p:tav tm="0">
                                          <p:val>
                                            <p:fltVal val="0"/>
                                          </p:val>
                                        </p:tav>
                                        <p:tav tm="100000">
                                          <p:val>
                                            <p:strVal val="#ppt_w"/>
                                          </p:val>
                                        </p:tav>
                                      </p:tavLst>
                                    </p:anim>
                                    <p:anim calcmode="lin" valueType="num">
                                      <p:cBhvr>
                                        <p:cTn id="43" dur="750" fill="hold"/>
                                        <p:tgtEl>
                                          <p:spTgt spid="10"/>
                                        </p:tgtEl>
                                        <p:attrNameLst>
                                          <p:attrName>ppt_h</p:attrName>
                                        </p:attrNameLst>
                                      </p:cBhvr>
                                      <p:tavLst>
                                        <p:tav tm="0">
                                          <p:val>
                                            <p:fltVal val="0"/>
                                          </p:val>
                                        </p:tav>
                                        <p:tav tm="100000">
                                          <p:val>
                                            <p:strVal val="#ppt_h"/>
                                          </p:val>
                                        </p:tav>
                                      </p:tavLst>
                                    </p:anim>
                                    <p:animEffect transition="in" filter="fade">
                                      <p:cBhvr>
                                        <p:cTn id="44" dur="750"/>
                                        <p:tgtEl>
                                          <p:spTgt spid="10"/>
                                        </p:tgtEl>
                                      </p:cBhvr>
                                    </p:animEffect>
                                  </p:childTnLst>
                                </p:cTn>
                              </p:par>
                            </p:childTnLst>
                          </p:cTn>
                        </p:par>
                        <p:par>
                          <p:cTn id="45" fill="hold">
                            <p:stCondLst>
                              <p:cond delay="4050"/>
                            </p:stCondLst>
                            <p:childTnLst>
                              <p:par>
                                <p:cTn id="46" presetID="10" presetClass="entr" presetSubtype="0" fill="hold" grpId="0" nodeType="after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4800"/>
                            </p:stCondLst>
                            <p:childTnLst>
                              <p:par>
                                <p:cTn id="50" presetID="10" presetClass="entr" presetSubtype="0" fill="hold" grpId="0" nodeType="after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fade">
                                      <p:cBhvr>
                                        <p:cTn id="52" dur="500"/>
                                        <p:tgtEl>
                                          <p:spTgt spid="17">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2" presetClass="entr" presetSubtype="4" decel="10000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1000" fill="hold"/>
                                        <p:tgtEl>
                                          <p:spTgt spid="15"/>
                                        </p:tgtEl>
                                        <p:attrNameLst>
                                          <p:attrName>ppt_x</p:attrName>
                                        </p:attrNameLst>
                                      </p:cBhvr>
                                      <p:tavLst>
                                        <p:tav tm="0">
                                          <p:val>
                                            <p:strVal val="#ppt_x"/>
                                          </p:val>
                                        </p:tav>
                                        <p:tav tm="100000">
                                          <p:val>
                                            <p:strVal val="#ppt_x"/>
                                          </p:val>
                                        </p:tav>
                                      </p:tavLst>
                                    </p:anim>
                                    <p:anim calcmode="lin" valueType="num">
                                      <p:cBhvr additive="base">
                                        <p:cTn id="59" dur="1000" fill="hold"/>
                                        <p:tgtEl>
                                          <p:spTgt spid="15"/>
                                        </p:tgtEl>
                                        <p:attrNameLst>
                                          <p:attrName>ppt_y</p:attrName>
                                        </p:attrNameLst>
                                      </p:cBhvr>
                                      <p:tavLst>
                                        <p:tav tm="0">
                                          <p:val>
                                            <p:strVal val="1+#ppt_h/2"/>
                                          </p:val>
                                        </p:tav>
                                        <p:tav tm="100000">
                                          <p:val>
                                            <p:strVal val="#ppt_y"/>
                                          </p:val>
                                        </p:tav>
                                      </p:tavLst>
                                    </p:anim>
                                  </p:childTnLst>
                                </p:cTn>
                              </p:par>
                              <p:par>
                                <p:cTn id="60" presetID="53" presetClass="entr" presetSubtype="16" fill="hold" grpId="1"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750" fill="hold"/>
                                        <p:tgtEl>
                                          <p:spTgt spid="15"/>
                                        </p:tgtEl>
                                        <p:attrNameLst>
                                          <p:attrName>ppt_w</p:attrName>
                                        </p:attrNameLst>
                                      </p:cBhvr>
                                      <p:tavLst>
                                        <p:tav tm="0">
                                          <p:val>
                                            <p:fltVal val="0"/>
                                          </p:val>
                                        </p:tav>
                                        <p:tav tm="100000">
                                          <p:val>
                                            <p:strVal val="#ppt_w"/>
                                          </p:val>
                                        </p:tav>
                                      </p:tavLst>
                                    </p:anim>
                                    <p:anim calcmode="lin" valueType="num">
                                      <p:cBhvr>
                                        <p:cTn id="63" dur="750" fill="hold"/>
                                        <p:tgtEl>
                                          <p:spTgt spid="15"/>
                                        </p:tgtEl>
                                        <p:attrNameLst>
                                          <p:attrName>ppt_h</p:attrName>
                                        </p:attrNameLst>
                                      </p:cBhvr>
                                      <p:tavLst>
                                        <p:tav tm="0">
                                          <p:val>
                                            <p:fltVal val="0"/>
                                          </p:val>
                                        </p:tav>
                                        <p:tav tm="100000">
                                          <p:val>
                                            <p:strVal val="#ppt_h"/>
                                          </p:val>
                                        </p:tav>
                                      </p:tavLst>
                                    </p:anim>
                                    <p:animEffect transition="in" filter="fade">
                                      <p:cBhvr>
                                        <p:cTn id="64" dur="750"/>
                                        <p:tgtEl>
                                          <p:spTgt spid="15"/>
                                        </p:tgtEl>
                                      </p:cBhvr>
                                    </p:animEffect>
                                  </p:childTnLst>
                                </p:cTn>
                              </p:par>
                            </p:childTnLst>
                          </p:cTn>
                        </p:par>
                        <p:par>
                          <p:cTn id="65" fill="hold">
                            <p:stCondLst>
                              <p:cond delay="5800"/>
                            </p:stCondLst>
                            <p:childTnLst>
                              <p:par>
                                <p:cTn id="66" presetID="10" presetClass="entr" presetSubtype="0" fill="hold" grpId="0" nodeType="afterEffect">
                                  <p:stCondLst>
                                    <p:cond delay="25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par>
                          <p:cTn id="69" fill="hold">
                            <p:stCondLst>
                              <p:cond delay="6550"/>
                            </p:stCondLst>
                            <p:childTnLst>
                              <p:par>
                                <p:cTn id="70" presetID="10" presetClass="entr" presetSubtype="0"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fade">
                                      <p:cBhvr>
                                        <p:cTn id="75" dur="500"/>
                                        <p:tgtEl>
                                          <p:spTgt spid="21">
                                            <p:txEl>
                                              <p:pRg st="0" end="0"/>
                                            </p:txEl>
                                          </p:spTgt>
                                        </p:tgtEl>
                                      </p:cBhvr>
                                    </p:animEffect>
                                  </p:childTnLst>
                                </p:cTn>
                              </p:par>
                              <p:par>
                                <p:cTn id="76" presetID="2" presetClass="entr" presetSubtype="1" decel="10000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 calcmode="lin" valueType="num">
                                      <p:cBhvr additive="base">
                                        <p:cTn id="78" dur="1000" fill="hold"/>
                                        <p:tgtEl>
                                          <p:spTgt spid="19"/>
                                        </p:tgtEl>
                                        <p:attrNameLst>
                                          <p:attrName>ppt_x</p:attrName>
                                        </p:attrNameLst>
                                      </p:cBhvr>
                                      <p:tavLst>
                                        <p:tav tm="0">
                                          <p:val>
                                            <p:strVal val="#ppt_x"/>
                                          </p:val>
                                        </p:tav>
                                        <p:tav tm="100000">
                                          <p:val>
                                            <p:strVal val="#ppt_x"/>
                                          </p:val>
                                        </p:tav>
                                      </p:tavLst>
                                    </p:anim>
                                    <p:anim calcmode="lin" valueType="num">
                                      <p:cBhvr additive="base">
                                        <p:cTn id="79" dur="1000" fill="hold"/>
                                        <p:tgtEl>
                                          <p:spTgt spid="19"/>
                                        </p:tgtEl>
                                        <p:attrNameLst>
                                          <p:attrName>ppt_y</p:attrName>
                                        </p:attrNameLst>
                                      </p:cBhvr>
                                      <p:tavLst>
                                        <p:tav tm="0">
                                          <p:val>
                                            <p:strVal val="0-#ppt_h/2"/>
                                          </p:val>
                                        </p:tav>
                                        <p:tav tm="100000">
                                          <p:val>
                                            <p:strVal val="#ppt_y"/>
                                          </p:val>
                                        </p:tav>
                                      </p:tavLst>
                                    </p:anim>
                                  </p:childTnLst>
                                </p:cTn>
                              </p:par>
                              <p:par>
                                <p:cTn id="80" presetID="53" presetClass="entr" presetSubtype="16" fill="hold" grpId="1"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750" fill="hold"/>
                                        <p:tgtEl>
                                          <p:spTgt spid="19"/>
                                        </p:tgtEl>
                                        <p:attrNameLst>
                                          <p:attrName>ppt_w</p:attrName>
                                        </p:attrNameLst>
                                      </p:cBhvr>
                                      <p:tavLst>
                                        <p:tav tm="0">
                                          <p:val>
                                            <p:fltVal val="0"/>
                                          </p:val>
                                        </p:tav>
                                        <p:tav tm="100000">
                                          <p:val>
                                            <p:strVal val="#ppt_w"/>
                                          </p:val>
                                        </p:tav>
                                      </p:tavLst>
                                    </p:anim>
                                    <p:anim calcmode="lin" valueType="num">
                                      <p:cBhvr>
                                        <p:cTn id="83" dur="750" fill="hold"/>
                                        <p:tgtEl>
                                          <p:spTgt spid="19"/>
                                        </p:tgtEl>
                                        <p:attrNameLst>
                                          <p:attrName>ppt_h</p:attrName>
                                        </p:attrNameLst>
                                      </p:cBhvr>
                                      <p:tavLst>
                                        <p:tav tm="0">
                                          <p:val>
                                            <p:fltVal val="0"/>
                                          </p:val>
                                        </p:tav>
                                        <p:tav tm="100000">
                                          <p:val>
                                            <p:strVal val="#ppt_h"/>
                                          </p:val>
                                        </p:tav>
                                      </p:tavLst>
                                    </p:anim>
                                    <p:animEffect transition="in" filter="fade">
                                      <p:cBhvr>
                                        <p:cTn id="84" dur="750"/>
                                        <p:tgtEl>
                                          <p:spTgt spid="19"/>
                                        </p:tgtEl>
                                      </p:cBhvr>
                                    </p:animEffect>
                                  </p:childTnLst>
                                </p:cTn>
                              </p:par>
                            </p:childTnLst>
                          </p:cTn>
                        </p:par>
                        <p:par>
                          <p:cTn id="85" fill="hold">
                            <p:stCondLst>
                              <p:cond delay="7550"/>
                            </p:stCondLst>
                            <p:childTnLst>
                              <p:par>
                                <p:cTn id="86" presetID="10" presetClass="entr" presetSubtype="0" fill="hold" grpId="0" nodeType="afterEffect">
                                  <p:stCondLst>
                                    <p:cond delay="25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par>
                          <p:cTn id="89" fill="hold">
                            <p:stCondLst>
                              <p:cond delay="8300"/>
                            </p:stCondLst>
                            <p:childTnLst>
                              <p:par>
                                <p:cTn id="90" presetID="10" presetClass="entr" presetSubtype="0" fill="hold" grpId="0" nodeType="afterEffect">
                                  <p:stCondLst>
                                    <p:cond delay="0"/>
                                  </p:stCondLst>
                                  <p:childTnLst>
                                    <p:set>
                                      <p:cBhvr>
                                        <p:cTn id="91" dur="1" fill="hold">
                                          <p:stCondLst>
                                            <p:cond delay="0"/>
                                          </p:stCondLst>
                                        </p:cTn>
                                        <p:tgtEl>
                                          <p:spTgt spid="25">
                                            <p:txEl>
                                              <p:pRg st="0" end="0"/>
                                            </p:txEl>
                                          </p:spTgt>
                                        </p:tgtEl>
                                        <p:attrNameLst>
                                          <p:attrName>style.visibility</p:attrName>
                                        </p:attrNameLst>
                                      </p:cBhvr>
                                      <p:to>
                                        <p:strVal val="visible"/>
                                      </p:to>
                                    </p:set>
                                    <p:animEffect transition="in" filter="fade">
                                      <p:cBhvr>
                                        <p:cTn id="92" dur="500"/>
                                        <p:tgtEl>
                                          <p:spTgt spid="25">
                                            <p:txEl>
                                              <p:pRg st="0" end="0"/>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2" presetClass="entr" presetSubtype="4" decel="100000"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additive="base">
                                        <p:cTn id="98" dur="1000" fill="hold"/>
                                        <p:tgtEl>
                                          <p:spTgt spid="23"/>
                                        </p:tgtEl>
                                        <p:attrNameLst>
                                          <p:attrName>ppt_x</p:attrName>
                                        </p:attrNameLst>
                                      </p:cBhvr>
                                      <p:tavLst>
                                        <p:tav tm="0">
                                          <p:val>
                                            <p:strVal val="#ppt_x"/>
                                          </p:val>
                                        </p:tav>
                                        <p:tav tm="100000">
                                          <p:val>
                                            <p:strVal val="#ppt_x"/>
                                          </p:val>
                                        </p:tav>
                                      </p:tavLst>
                                    </p:anim>
                                    <p:anim calcmode="lin" valueType="num">
                                      <p:cBhvr additive="base">
                                        <p:cTn id="99" dur="1000" fill="hold"/>
                                        <p:tgtEl>
                                          <p:spTgt spid="23"/>
                                        </p:tgtEl>
                                        <p:attrNameLst>
                                          <p:attrName>ppt_y</p:attrName>
                                        </p:attrNameLst>
                                      </p:cBhvr>
                                      <p:tavLst>
                                        <p:tav tm="0">
                                          <p:val>
                                            <p:strVal val="1+#ppt_h/2"/>
                                          </p:val>
                                        </p:tav>
                                        <p:tav tm="100000">
                                          <p:val>
                                            <p:strVal val="#ppt_y"/>
                                          </p:val>
                                        </p:tav>
                                      </p:tavLst>
                                    </p:anim>
                                  </p:childTnLst>
                                </p:cTn>
                              </p:par>
                              <p:par>
                                <p:cTn id="100" presetID="53" presetClass="entr" presetSubtype="16" fill="hold" grpId="1" nodeType="withEffect">
                                  <p:stCondLst>
                                    <p:cond delay="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750" fill="hold"/>
                                        <p:tgtEl>
                                          <p:spTgt spid="23"/>
                                        </p:tgtEl>
                                        <p:attrNameLst>
                                          <p:attrName>ppt_w</p:attrName>
                                        </p:attrNameLst>
                                      </p:cBhvr>
                                      <p:tavLst>
                                        <p:tav tm="0">
                                          <p:val>
                                            <p:fltVal val="0"/>
                                          </p:val>
                                        </p:tav>
                                        <p:tav tm="100000">
                                          <p:val>
                                            <p:strVal val="#ppt_w"/>
                                          </p:val>
                                        </p:tav>
                                      </p:tavLst>
                                    </p:anim>
                                    <p:anim calcmode="lin" valueType="num">
                                      <p:cBhvr>
                                        <p:cTn id="103" dur="750" fill="hold"/>
                                        <p:tgtEl>
                                          <p:spTgt spid="23"/>
                                        </p:tgtEl>
                                        <p:attrNameLst>
                                          <p:attrName>ppt_h</p:attrName>
                                        </p:attrNameLst>
                                      </p:cBhvr>
                                      <p:tavLst>
                                        <p:tav tm="0">
                                          <p:val>
                                            <p:fltVal val="0"/>
                                          </p:val>
                                        </p:tav>
                                        <p:tav tm="100000">
                                          <p:val>
                                            <p:strVal val="#ppt_h"/>
                                          </p:val>
                                        </p:tav>
                                      </p:tavLst>
                                    </p:anim>
                                    <p:animEffect transition="in" filter="fade">
                                      <p:cBhvr>
                                        <p:cTn id="104" dur="750"/>
                                        <p:tgtEl>
                                          <p:spTgt spid="23"/>
                                        </p:tgtEl>
                                      </p:cBhvr>
                                    </p:animEffect>
                                  </p:childTnLst>
                                </p:cTn>
                              </p:par>
                            </p:childTnLst>
                          </p:cTn>
                        </p:par>
                        <p:par>
                          <p:cTn id="105" fill="hold">
                            <p:stCondLst>
                              <p:cond delay="9300"/>
                            </p:stCondLst>
                            <p:childTnLst>
                              <p:par>
                                <p:cTn id="106" presetID="10" presetClass="entr" presetSubtype="0" fill="hold" grpId="0" nodeType="afterEffect">
                                  <p:stCondLst>
                                    <p:cond delay="25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5" grpId="0" animBg="1"/>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10" grpId="0" animBg="1"/>
      <p:bldP spid="10" grpId="1" animBg="1"/>
      <p:bldP spid="11"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5" grpId="1"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19" grpId="1" animBg="1"/>
      <p:bldP spid="20"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3" grpId="1" animBg="1"/>
      <p:bldP spid="24" grpId="0" animBg="1"/>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imple process 3">
    <p:bg>
      <p:bgPr>
        <a:solidFill>
          <a:schemeClr val="tx1"/>
        </a:solidFill>
        <a:effectLst/>
      </p:bgPr>
    </p:bg>
    <p:spTree>
      <p:nvGrpSpPr>
        <p:cNvPr id="1" name=""/>
        <p:cNvGrpSpPr/>
        <p:nvPr/>
      </p:nvGrpSpPr>
      <p:grpSpPr>
        <a:xfrm>
          <a:off x="0" y="0"/>
          <a:ext cx="0" cy="0"/>
          <a:chOff x="0" y="0"/>
          <a:chExt cx="0" cy="0"/>
        </a:xfrm>
      </p:grpSpPr>
      <p:cxnSp>
        <p:nvCxnSpPr>
          <p:cNvPr id="24" name="Straight Connector 23"/>
          <p:cNvCxnSpPr/>
          <p:nvPr userDrawn="1"/>
        </p:nvCxnSpPr>
        <p:spPr>
          <a:xfrm>
            <a:off x="0" y="4227512"/>
            <a:ext cx="18288000"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amond 4"/>
          <p:cNvSpPr/>
          <p:nvPr userDrawn="1"/>
        </p:nvSpPr>
        <p:spPr>
          <a:xfrm>
            <a:off x="3937000"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4" hasCustomPrompt="1"/>
          </p:nvPr>
        </p:nvSpPr>
        <p:spPr>
          <a:xfrm rot="18900000">
            <a:off x="4642653" y="2656178"/>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6" hasCustomPrompt="1"/>
          </p:nvPr>
        </p:nvSpPr>
        <p:spPr>
          <a:xfrm rot="18900000">
            <a:off x="13782910" y="2656179"/>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rot="18900000">
            <a:off x="3990571" y="5012235"/>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rot="18900000">
            <a:off x="6732863" y="5175213"/>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0" hasCustomPrompt="1"/>
          </p:nvPr>
        </p:nvSpPr>
        <p:spPr>
          <a:xfrm rot="18900000">
            <a:off x="9827014" y="5012235"/>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1" hasCustomPrompt="1"/>
          </p:nvPr>
        </p:nvSpPr>
        <p:spPr>
          <a:xfrm rot="18900000">
            <a:off x="7396867" y="2816416"/>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2" hasCustomPrompt="1"/>
          </p:nvPr>
        </p:nvSpPr>
        <p:spPr>
          <a:xfrm rot="18900000">
            <a:off x="10651818" y="2816417"/>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itle 1"/>
          <p:cNvSpPr>
            <a:spLocks noGrp="1"/>
          </p:cNvSpPr>
          <p:nvPr>
            <p:ph type="title" hasCustomPrompt="1"/>
          </p:nvPr>
        </p:nvSpPr>
        <p:spPr>
          <a:xfrm>
            <a:off x="1403350" y="7000825"/>
            <a:ext cx="5724525" cy="2048004"/>
          </a:xfrm>
        </p:spPr>
        <p:txBody>
          <a:bodyPr anchor="ctr"/>
          <a:lstStyle>
            <a:lvl1pPr algn="r">
              <a:defRPr>
                <a:solidFill>
                  <a:schemeClr val="bg1"/>
                </a:solidFill>
              </a:defRPr>
            </a:lvl1pPr>
          </a:lstStyle>
          <a:p>
            <a:r>
              <a:rPr kumimoji="1" lang="en-US" altLang="ja-JP" dirty="0"/>
              <a:t>Slide title</a:t>
            </a:r>
            <a:endParaRPr kumimoji="1" lang="ja-JP" altLang="en-US" dirty="0"/>
          </a:p>
        </p:txBody>
      </p:sp>
      <p:sp>
        <p:nvSpPr>
          <p:cNvPr id="2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Diamond 7"/>
          <p:cNvSpPr/>
          <p:nvPr userDrawn="1"/>
        </p:nvSpPr>
        <p:spPr>
          <a:xfrm>
            <a:off x="5885543" y="3908197"/>
            <a:ext cx="638629" cy="638629"/>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Diamond 8"/>
          <p:cNvSpPr/>
          <p:nvPr userDrawn="1"/>
        </p:nvSpPr>
        <p:spPr>
          <a:xfrm>
            <a:off x="7195457" y="3908197"/>
            <a:ext cx="638629" cy="638629"/>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Diamond 5"/>
          <p:cNvSpPr/>
          <p:nvPr userDrawn="1"/>
        </p:nvSpPr>
        <p:spPr>
          <a:xfrm>
            <a:off x="8505371"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Diamond 9"/>
          <p:cNvSpPr/>
          <p:nvPr userDrawn="1"/>
        </p:nvSpPr>
        <p:spPr>
          <a:xfrm>
            <a:off x="10453914" y="3908197"/>
            <a:ext cx="638629" cy="638629"/>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a:off x="11763828" y="3908197"/>
            <a:ext cx="638629" cy="638629"/>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Diamond 6"/>
          <p:cNvSpPr/>
          <p:nvPr userDrawn="1"/>
        </p:nvSpPr>
        <p:spPr>
          <a:xfrm>
            <a:off x="13073743"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22"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256410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750"/>
                                        <p:tgtEl>
                                          <p:spTgt spid="24"/>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360"/>
                                          </p:val>
                                        </p:tav>
                                        <p:tav tm="100000">
                                          <p:val>
                                            <p:fltVal val="0"/>
                                          </p:val>
                                        </p:tav>
                                      </p:tavLst>
                                    </p:anim>
                                    <p:animEffect transition="in" filter="fade">
                                      <p:cBhvr>
                                        <p:cTn id="18" dur="1000"/>
                                        <p:tgtEl>
                                          <p:spTgt spid="5"/>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par>
                          <p:cTn id="23" fill="hold">
                            <p:stCondLst>
                              <p:cond delay="2250"/>
                            </p:stCondLst>
                            <p:childTnLst>
                              <p:par>
                                <p:cTn id="24" presetID="2" presetClass="entr" presetSubtype="8" decel="10000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000" fill="hold"/>
                                        <p:tgtEl>
                                          <p:spTgt spid="8"/>
                                        </p:tgtEl>
                                        <p:attrNameLst>
                                          <p:attrName>ppt_x</p:attrName>
                                        </p:attrNameLst>
                                      </p:cBhvr>
                                      <p:tavLst>
                                        <p:tav tm="0">
                                          <p:val>
                                            <p:strVal val="0-#ppt_w/2"/>
                                          </p:val>
                                        </p:tav>
                                        <p:tav tm="100000">
                                          <p:val>
                                            <p:strVal val="#ppt_x"/>
                                          </p:val>
                                        </p:tav>
                                      </p:tavLst>
                                    </p:anim>
                                    <p:anim calcmode="lin" valueType="num">
                                      <p:cBhvr additive="base">
                                        <p:cTn id="27" dur="1000" fill="hold"/>
                                        <p:tgtEl>
                                          <p:spTgt spid="8"/>
                                        </p:tgtEl>
                                        <p:attrNameLst>
                                          <p:attrName>ppt_y</p:attrName>
                                        </p:attrNameLst>
                                      </p:cBhvr>
                                      <p:tavLst>
                                        <p:tav tm="0">
                                          <p:val>
                                            <p:strVal val="#ppt_y"/>
                                          </p:val>
                                        </p:tav>
                                        <p:tav tm="100000">
                                          <p:val>
                                            <p:strVal val="#ppt_y"/>
                                          </p:val>
                                        </p:tav>
                                      </p:tavLst>
                                    </p:anim>
                                  </p:childTnLst>
                                </p:cTn>
                              </p:par>
                              <p:par>
                                <p:cTn id="28" presetID="49" presetClass="entr" presetSubtype="0" decel="100000" fill="hold" grpId="1"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fltVal val="0"/>
                                          </p:val>
                                        </p:tav>
                                        <p:tav tm="100000">
                                          <p:val>
                                            <p:strVal val="#ppt_w"/>
                                          </p:val>
                                        </p:tav>
                                      </p:tavLst>
                                    </p:anim>
                                    <p:anim calcmode="lin" valueType="num">
                                      <p:cBhvr>
                                        <p:cTn id="31" dur="1000" fill="hold"/>
                                        <p:tgtEl>
                                          <p:spTgt spid="8"/>
                                        </p:tgtEl>
                                        <p:attrNameLst>
                                          <p:attrName>ppt_h</p:attrName>
                                        </p:attrNameLst>
                                      </p:cBhvr>
                                      <p:tavLst>
                                        <p:tav tm="0">
                                          <p:val>
                                            <p:fltVal val="0"/>
                                          </p:val>
                                        </p:tav>
                                        <p:tav tm="100000">
                                          <p:val>
                                            <p:strVal val="#ppt_h"/>
                                          </p:val>
                                        </p:tav>
                                      </p:tavLst>
                                    </p:anim>
                                    <p:anim calcmode="lin" valueType="num">
                                      <p:cBhvr>
                                        <p:cTn id="32" dur="1000" fill="hold"/>
                                        <p:tgtEl>
                                          <p:spTgt spid="8"/>
                                        </p:tgtEl>
                                        <p:attrNameLst>
                                          <p:attrName>style.rotation</p:attrName>
                                        </p:attrNameLst>
                                      </p:cBhvr>
                                      <p:tavLst>
                                        <p:tav tm="0">
                                          <p:val>
                                            <p:fltVal val="360"/>
                                          </p:val>
                                        </p:tav>
                                        <p:tav tm="100000">
                                          <p:val>
                                            <p:fltVal val="0"/>
                                          </p:val>
                                        </p:tav>
                                      </p:tavLst>
                                    </p:anim>
                                    <p:animEffect transition="in" filter="fade">
                                      <p:cBhvr>
                                        <p:cTn id="33" dur="1000"/>
                                        <p:tgtEl>
                                          <p:spTgt spid="8"/>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par>
                          <p:cTn id="38" fill="hold">
                            <p:stCondLst>
                              <p:cond delay="3750"/>
                            </p:stCondLst>
                            <p:childTnLst>
                              <p:par>
                                <p:cTn id="39" presetID="2" presetClass="entr" presetSubtype="8" decel="10000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1000" fill="hold"/>
                                        <p:tgtEl>
                                          <p:spTgt spid="9"/>
                                        </p:tgtEl>
                                        <p:attrNameLst>
                                          <p:attrName>ppt_x</p:attrName>
                                        </p:attrNameLst>
                                      </p:cBhvr>
                                      <p:tavLst>
                                        <p:tav tm="0">
                                          <p:val>
                                            <p:strVal val="0-#ppt_w/2"/>
                                          </p:val>
                                        </p:tav>
                                        <p:tav tm="100000">
                                          <p:val>
                                            <p:strVal val="#ppt_x"/>
                                          </p:val>
                                        </p:tav>
                                      </p:tavLst>
                                    </p:anim>
                                    <p:anim calcmode="lin" valueType="num">
                                      <p:cBhvr additive="base">
                                        <p:cTn id="42" dur="1000" fill="hold"/>
                                        <p:tgtEl>
                                          <p:spTgt spid="9"/>
                                        </p:tgtEl>
                                        <p:attrNameLst>
                                          <p:attrName>ppt_y</p:attrName>
                                        </p:attrNameLst>
                                      </p:cBhvr>
                                      <p:tavLst>
                                        <p:tav tm="0">
                                          <p:val>
                                            <p:strVal val="#ppt_y"/>
                                          </p:val>
                                        </p:tav>
                                        <p:tav tm="100000">
                                          <p:val>
                                            <p:strVal val="#ppt_y"/>
                                          </p:val>
                                        </p:tav>
                                      </p:tavLst>
                                    </p:anim>
                                  </p:childTnLst>
                                </p:cTn>
                              </p:par>
                              <p:par>
                                <p:cTn id="43" presetID="49" presetClass="entr" presetSubtype="0" decel="100000" fill="hold" grpId="1"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fltVal val="0"/>
                                          </p:val>
                                        </p:tav>
                                        <p:tav tm="100000">
                                          <p:val>
                                            <p:strVal val="#ppt_h"/>
                                          </p:val>
                                        </p:tav>
                                      </p:tavLst>
                                    </p:anim>
                                    <p:anim calcmode="lin" valueType="num">
                                      <p:cBhvr>
                                        <p:cTn id="47" dur="1000" fill="hold"/>
                                        <p:tgtEl>
                                          <p:spTgt spid="9"/>
                                        </p:tgtEl>
                                        <p:attrNameLst>
                                          <p:attrName>style.rotation</p:attrName>
                                        </p:attrNameLst>
                                      </p:cBhvr>
                                      <p:tavLst>
                                        <p:tav tm="0">
                                          <p:val>
                                            <p:fltVal val="360"/>
                                          </p:val>
                                        </p:tav>
                                        <p:tav tm="100000">
                                          <p:val>
                                            <p:fltVal val="0"/>
                                          </p:val>
                                        </p:tav>
                                      </p:tavLst>
                                    </p:anim>
                                    <p:animEffect transition="in" filter="fade">
                                      <p:cBhvr>
                                        <p:cTn id="48" dur="1000"/>
                                        <p:tgtEl>
                                          <p:spTgt spid="9"/>
                                        </p:tgtEl>
                                      </p:cBhvr>
                                    </p:animEffect>
                                  </p:childTnLst>
                                </p:cTn>
                              </p:par>
                            </p:childTnLst>
                          </p:cTn>
                        </p:par>
                        <p:par>
                          <p:cTn id="49" fill="hold">
                            <p:stCondLst>
                              <p:cond delay="4750"/>
                            </p:stCondLst>
                            <p:childTnLst>
                              <p:par>
                                <p:cTn id="50" presetID="10" presetClass="entr" presetSubtype="0"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500"/>
                                        <p:tgtEl>
                                          <p:spTgt spid="20">
                                            <p:txEl>
                                              <p:pRg st="0" end="0"/>
                                            </p:txEl>
                                          </p:spTgt>
                                        </p:tgtEl>
                                      </p:cBhvr>
                                    </p:animEffect>
                                  </p:childTnLst>
                                </p:cTn>
                              </p:par>
                            </p:childTnLst>
                          </p:cTn>
                        </p:par>
                        <p:par>
                          <p:cTn id="53" fill="hold">
                            <p:stCondLst>
                              <p:cond delay="5250"/>
                            </p:stCondLst>
                            <p:childTnLst>
                              <p:par>
                                <p:cTn id="54" presetID="2" presetClass="entr" presetSubtype="8" decel="10000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1000" fill="hold"/>
                                        <p:tgtEl>
                                          <p:spTgt spid="6"/>
                                        </p:tgtEl>
                                        <p:attrNameLst>
                                          <p:attrName>ppt_x</p:attrName>
                                        </p:attrNameLst>
                                      </p:cBhvr>
                                      <p:tavLst>
                                        <p:tav tm="0">
                                          <p:val>
                                            <p:strVal val="0-#ppt_w/2"/>
                                          </p:val>
                                        </p:tav>
                                        <p:tav tm="100000">
                                          <p:val>
                                            <p:strVal val="#ppt_x"/>
                                          </p:val>
                                        </p:tav>
                                      </p:tavLst>
                                    </p:anim>
                                    <p:anim calcmode="lin" valueType="num">
                                      <p:cBhvr additive="base">
                                        <p:cTn id="57" dur="1000" fill="hold"/>
                                        <p:tgtEl>
                                          <p:spTgt spid="6"/>
                                        </p:tgtEl>
                                        <p:attrNameLst>
                                          <p:attrName>ppt_y</p:attrName>
                                        </p:attrNameLst>
                                      </p:cBhvr>
                                      <p:tavLst>
                                        <p:tav tm="0">
                                          <p:val>
                                            <p:strVal val="#ppt_y"/>
                                          </p:val>
                                        </p:tav>
                                        <p:tav tm="100000">
                                          <p:val>
                                            <p:strVal val="#ppt_y"/>
                                          </p:val>
                                        </p:tav>
                                      </p:tavLst>
                                    </p:anim>
                                  </p:childTnLst>
                                </p:cTn>
                              </p:par>
                              <p:par>
                                <p:cTn id="58" presetID="49" presetClass="entr" presetSubtype="0" decel="100000" fill="hold" grpId="1" nodeType="with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p:cTn id="60" dur="1000" fill="hold"/>
                                        <p:tgtEl>
                                          <p:spTgt spid="6"/>
                                        </p:tgtEl>
                                        <p:attrNameLst>
                                          <p:attrName>ppt_w</p:attrName>
                                        </p:attrNameLst>
                                      </p:cBhvr>
                                      <p:tavLst>
                                        <p:tav tm="0">
                                          <p:val>
                                            <p:fltVal val="0"/>
                                          </p:val>
                                        </p:tav>
                                        <p:tav tm="100000">
                                          <p:val>
                                            <p:strVal val="#ppt_w"/>
                                          </p:val>
                                        </p:tav>
                                      </p:tavLst>
                                    </p:anim>
                                    <p:anim calcmode="lin" valueType="num">
                                      <p:cBhvr>
                                        <p:cTn id="61" dur="1000" fill="hold"/>
                                        <p:tgtEl>
                                          <p:spTgt spid="6"/>
                                        </p:tgtEl>
                                        <p:attrNameLst>
                                          <p:attrName>ppt_h</p:attrName>
                                        </p:attrNameLst>
                                      </p:cBhvr>
                                      <p:tavLst>
                                        <p:tav tm="0">
                                          <p:val>
                                            <p:fltVal val="0"/>
                                          </p:val>
                                        </p:tav>
                                        <p:tav tm="100000">
                                          <p:val>
                                            <p:strVal val="#ppt_h"/>
                                          </p:val>
                                        </p:tav>
                                      </p:tavLst>
                                    </p:anim>
                                    <p:anim calcmode="lin" valueType="num">
                                      <p:cBhvr>
                                        <p:cTn id="62" dur="1000" fill="hold"/>
                                        <p:tgtEl>
                                          <p:spTgt spid="6"/>
                                        </p:tgtEl>
                                        <p:attrNameLst>
                                          <p:attrName>style.rotation</p:attrName>
                                        </p:attrNameLst>
                                      </p:cBhvr>
                                      <p:tavLst>
                                        <p:tav tm="0">
                                          <p:val>
                                            <p:fltVal val="360"/>
                                          </p:val>
                                        </p:tav>
                                        <p:tav tm="100000">
                                          <p:val>
                                            <p:fltVal val="0"/>
                                          </p:val>
                                        </p:tav>
                                      </p:tavLst>
                                    </p:anim>
                                    <p:animEffect transition="in" filter="fade">
                                      <p:cBhvr>
                                        <p:cTn id="63" dur="1000"/>
                                        <p:tgtEl>
                                          <p:spTgt spid="6"/>
                                        </p:tgtEl>
                                      </p:cBhvr>
                                    </p:animEffect>
                                  </p:childTnLst>
                                </p:cTn>
                              </p:par>
                            </p:childTnLst>
                          </p:cTn>
                        </p:par>
                        <p:par>
                          <p:cTn id="64" fill="hold">
                            <p:stCondLst>
                              <p:cond delay="6250"/>
                            </p:stCondLst>
                            <p:childTnLst>
                              <p:par>
                                <p:cTn id="65" presetID="10" presetClass="entr" presetSubtype="0" fill="hold" grpId="0" nodeType="afterEffect">
                                  <p:stCondLst>
                                    <p:cond delay="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6750"/>
                            </p:stCondLst>
                            <p:childTnLst>
                              <p:par>
                                <p:cTn id="69" presetID="2" presetClass="entr" presetSubtype="8" decel="100000"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1000" fill="hold"/>
                                        <p:tgtEl>
                                          <p:spTgt spid="10"/>
                                        </p:tgtEl>
                                        <p:attrNameLst>
                                          <p:attrName>ppt_x</p:attrName>
                                        </p:attrNameLst>
                                      </p:cBhvr>
                                      <p:tavLst>
                                        <p:tav tm="0">
                                          <p:val>
                                            <p:strVal val="0-#ppt_w/2"/>
                                          </p:val>
                                        </p:tav>
                                        <p:tav tm="100000">
                                          <p:val>
                                            <p:strVal val="#ppt_x"/>
                                          </p:val>
                                        </p:tav>
                                      </p:tavLst>
                                    </p:anim>
                                    <p:anim calcmode="lin" valueType="num">
                                      <p:cBhvr additive="base">
                                        <p:cTn id="72" dur="1000" fill="hold"/>
                                        <p:tgtEl>
                                          <p:spTgt spid="10"/>
                                        </p:tgtEl>
                                        <p:attrNameLst>
                                          <p:attrName>ppt_y</p:attrName>
                                        </p:attrNameLst>
                                      </p:cBhvr>
                                      <p:tavLst>
                                        <p:tav tm="0">
                                          <p:val>
                                            <p:strVal val="#ppt_y"/>
                                          </p:val>
                                        </p:tav>
                                        <p:tav tm="100000">
                                          <p:val>
                                            <p:strVal val="#ppt_y"/>
                                          </p:val>
                                        </p:tav>
                                      </p:tavLst>
                                    </p:anim>
                                  </p:childTnLst>
                                </p:cTn>
                              </p:par>
                              <p:par>
                                <p:cTn id="73" presetID="49" presetClass="entr" presetSubtype="0" decel="100000" fill="hold" grpId="1" nodeType="with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1000" fill="hold"/>
                                        <p:tgtEl>
                                          <p:spTgt spid="10"/>
                                        </p:tgtEl>
                                        <p:attrNameLst>
                                          <p:attrName>ppt_w</p:attrName>
                                        </p:attrNameLst>
                                      </p:cBhvr>
                                      <p:tavLst>
                                        <p:tav tm="0">
                                          <p:val>
                                            <p:fltVal val="0"/>
                                          </p:val>
                                        </p:tav>
                                        <p:tav tm="100000">
                                          <p:val>
                                            <p:strVal val="#ppt_w"/>
                                          </p:val>
                                        </p:tav>
                                      </p:tavLst>
                                    </p:anim>
                                    <p:anim calcmode="lin" valueType="num">
                                      <p:cBhvr>
                                        <p:cTn id="76" dur="1000" fill="hold"/>
                                        <p:tgtEl>
                                          <p:spTgt spid="10"/>
                                        </p:tgtEl>
                                        <p:attrNameLst>
                                          <p:attrName>ppt_h</p:attrName>
                                        </p:attrNameLst>
                                      </p:cBhvr>
                                      <p:tavLst>
                                        <p:tav tm="0">
                                          <p:val>
                                            <p:fltVal val="0"/>
                                          </p:val>
                                        </p:tav>
                                        <p:tav tm="100000">
                                          <p:val>
                                            <p:strVal val="#ppt_h"/>
                                          </p:val>
                                        </p:tav>
                                      </p:tavLst>
                                    </p:anim>
                                    <p:anim calcmode="lin" valueType="num">
                                      <p:cBhvr>
                                        <p:cTn id="77" dur="1000" fill="hold"/>
                                        <p:tgtEl>
                                          <p:spTgt spid="10"/>
                                        </p:tgtEl>
                                        <p:attrNameLst>
                                          <p:attrName>style.rotation</p:attrName>
                                        </p:attrNameLst>
                                      </p:cBhvr>
                                      <p:tavLst>
                                        <p:tav tm="0">
                                          <p:val>
                                            <p:fltVal val="360"/>
                                          </p:val>
                                        </p:tav>
                                        <p:tav tm="100000">
                                          <p:val>
                                            <p:fltVal val="0"/>
                                          </p:val>
                                        </p:tav>
                                      </p:tavLst>
                                    </p:anim>
                                    <p:animEffect transition="in" filter="fade">
                                      <p:cBhvr>
                                        <p:cTn id="78" dur="1000"/>
                                        <p:tgtEl>
                                          <p:spTgt spid="10"/>
                                        </p:tgtEl>
                                      </p:cBhvr>
                                    </p:animEffect>
                                  </p:childTnLst>
                                </p:cTn>
                              </p:par>
                            </p:childTnLst>
                          </p:cTn>
                        </p:par>
                        <p:par>
                          <p:cTn id="79" fill="hold">
                            <p:stCondLst>
                              <p:cond delay="7750"/>
                            </p:stCondLst>
                            <p:childTnLst>
                              <p:par>
                                <p:cTn id="80" presetID="10" presetClass="entr" presetSubtype="0" fill="hold" grpId="0" nodeType="afterEffect">
                                  <p:stCondLst>
                                    <p:cond delay="0"/>
                                  </p:stCondLst>
                                  <p:childTnLst>
                                    <p:set>
                                      <p:cBhvr>
                                        <p:cTn id="81" dur="1" fill="hold">
                                          <p:stCondLst>
                                            <p:cond delay="0"/>
                                          </p:stCondLst>
                                        </p:cTn>
                                        <p:tgtEl>
                                          <p:spTgt spid="23">
                                            <p:txEl>
                                              <p:pRg st="0" end="0"/>
                                            </p:txEl>
                                          </p:spTgt>
                                        </p:tgtEl>
                                        <p:attrNameLst>
                                          <p:attrName>style.visibility</p:attrName>
                                        </p:attrNameLst>
                                      </p:cBhvr>
                                      <p:to>
                                        <p:strVal val="visible"/>
                                      </p:to>
                                    </p:set>
                                    <p:animEffect transition="in" filter="fade">
                                      <p:cBhvr>
                                        <p:cTn id="82" dur="500"/>
                                        <p:tgtEl>
                                          <p:spTgt spid="23">
                                            <p:txEl>
                                              <p:pRg st="0" end="0"/>
                                            </p:txEl>
                                          </p:spTgt>
                                        </p:tgtEl>
                                      </p:cBhvr>
                                    </p:animEffect>
                                  </p:childTnLst>
                                </p:cTn>
                              </p:par>
                            </p:childTnLst>
                          </p:cTn>
                        </p:par>
                        <p:par>
                          <p:cTn id="83" fill="hold">
                            <p:stCondLst>
                              <p:cond delay="8250"/>
                            </p:stCondLst>
                            <p:childTnLst>
                              <p:par>
                                <p:cTn id="84" presetID="2" presetClass="entr" presetSubtype="8" decel="100000" fill="hold" grpId="0" nodeType="after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1000" fill="hold"/>
                                        <p:tgtEl>
                                          <p:spTgt spid="11"/>
                                        </p:tgtEl>
                                        <p:attrNameLst>
                                          <p:attrName>ppt_x</p:attrName>
                                        </p:attrNameLst>
                                      </p:cBhvr>
                                      <p:tavLst>
                                        <p:tav tm="0">
                                          <p:val>
                                            <p:strVal val="0-#ppt_w/2"/>
                                          </p:val>
                                        </p:tav>
                                        <p:tav tm="100000">
                                          <p:val>
                                            <p:strVal val="#ppt_x"/>
                                          </p:val>
                                        </p:tav>
                                      </p:tavLst>
                                    </p:anim>
                                    <p:anim calcmode="lin" valueType="num">
                                      <p:cBhvr additive="base">
                                        <p:cTn id="87" dur="1000" fill="hold"/>
                                        <p:tgtEl>
                                          <p:spTgt spid="11"/>
                                        </p:tgtEl>
                                        <p:attrNameLst>
                                          <p:attrName>ppt_y</p:attrName>
                                        </p:attrNameLst>
                                      </p:cBhvr>
                                      <p:tavLst>
                                        <p:tav tm="0">
                                          <p:val>
                                            <p:strVal val="#ppt_y"/>
                                          </p:val>
                                        </p:tav>
                                        <p:tav tm="100000">
                                          <p:val>
                                            <p:strVal val="#ppt_y"/>
                                          </p:val>
                                        </p:tav>
                                      </p:tavLst>
                                    </p:anim>
                                  </p:childTnLst>
                                </p:cTn>
                              </p:par>
                              <p:par>
                                <p:cTn id="88" presetID="49" presetClass="entr" presetSubtype="0" decel="100000" fill="hold" grpId="1" nodeType="withEffect">
                                  <p:stCondLst>
                                    <p:cond delay="0"/>
                                  </p:stCondLst>
                                  <p:childTnLst>
                                    <p:set>
                                      <p:cBhvr>
                                        <p:cTn id="89" dur="1" fill="hold">
                                          <p:stCondLst>
                                            <p:cond delay="0"/>
                                          </p:stCondLst>
                                        </p:cTn>
                                        <p:tgtEl>
                                          <p:spTgt spid="11"/>
                                        </p:tgtEl>
                                        <p:attrNameLst>
                                          <p:attrName>style.visibility</p:attrName>
                                        </p:attrNameLst>
                                      </p:cBhvr>
                                      <p:to>
                                        <p:strVal val="visible"/>
                                      </p:to>
                                    </p:set>
                                    <p:anim calcmode="lin" valueType="num">
                                      <p:cBhvr>
                                        <p:cTn id="90" dur="1000" fill="hold"/>
                                        <p:tgtEl>
                                          <p:spTgt spid="11"/>
                                        </p:tgtEl>
                                        <p:attrNameLst>
                                          <p:attrName>ppt_w</p:attrName>
                                        </p:attrNameLst>
                                      </p:cBhvr>
                                      <p:tavLst>
                                        <p:tav tm="0">
                                          <p:val>
                                            <p:fltVal val="0"/>
                                          </p:val>
                                        </p:tav>
                                        <p:tav tm="100000">
                                          <p:val>
                                            <p:strVal val="#ppt_w"/>
                                          </p:val>
                                        </p:tav>
                                      </p:tavLst>
                                    </p:anim>
                                    <p:anim calcmode="lin" valueType="num">
                                      <p:cBhvr>
                                        <p:cTn id="91" dur="1000" fill="hold"/>
                                        <p:tgtEl>
                                          <p:spTgt spid="11"/>
                                        </p:tgtEl>
                                        <p:attrNameLst>
                                          <p:attrName>ppt_h</p:attrName>
                                        </p:attrNameLst>
                                      </p:cBhvr>
                                      <p:tavLst>
                                        <p:tav tm="0">
                                          <p:val>
                                            <p:fltVal val="0"/>
                                          </p:val>
                                        </p:tav>
                                        <p:tav tm="100000">
                                          <p:val>
                                            <p:strVal val="#ppt_h"/>
                                          </p:val>
                                        </p:tav>
                                      </p:tavLst>
                                    </p:anim>
                                    <p:anim calcmode="lin" valueType="num">
                                      <p:cBhvr>
                                        <p:cTn id="92" dur="1000" fill="hold"/>
                                        <p:tgtEl>
                                          <p:spTgt spid="11"/>
                                        </p:tgtEl>
                                        <p:attrNameLst>
                                          <p:attrName>style.rotation</p:attrName>
                                        </p:attrNameLst>
                                      </p:cBhvr>
                                      <p:tavLst>
                                        <p:tav tm="0">
                                          <p:val>
                                            <p:fltVal val="360"/>
                                          </p:val>
                                        </p:tav>
                                        <p:tav tm="100000">
                                          <p:val>
                                            <p:fltVal val="0"/>
                                          </p:val>
                                        </p:tav>
                                      </p:tavLst>
                                    </p:anim>
                                    <p:animEffect transition="in" filter="fade">
                                      <p:cBhvr>
                                        <p:cTn id="93" dur="1000"/>
                                        <p:tgtEl>
                                          <p:spTgt spid="11"/>
                                        </p:tgtEl>
                                      </p:cBhvr>
                                    </p:animEffect>
                                  </p:childTnLst>
                                </p:cTn>
                              </p:par>
                            </p:childTnLst>
                          </p:cTn>
                        </p:par>
                        <p:par>
                          <p:cTn id="94" fill="hold">
                            <p:stCondLst>
                              <p:cond delay="9250"/>
                            </p:stCondLst>
                            <p:childTnLst>
                              <p:par>
                                <p:cTn id="95" presetID="10" presetClass="entr" presetSubtype="0" fill="hold" grpId="0" nodeType="afterEffect">
                                  <p:stCondLst>
                                    <p:cond delay="0"/>
                                  </p:stCondLst>
                                  <p:childTnLst>
                                    <p:set>
                                      <p:cBhvr>
                                        <p:cTn id="96" dur="1" fill="hold">
                                          <p:stCondLst>
                                            <p:cond delay="0"/>
                                          </p:stCondLst>
                                        </p:cTn>
                                        <p:tgtEl>
                                          <p:spTgt spid="19">
                                            <p:txEl>
                                              <p:pRg st="0" end="0"/>
                                            </p:txEl>
                                          </p:spTgt>
                                        </p:tgtEl>
                                        <p:attrNameLst>
                                          <p:attrName>style.visibility</p:attrName>
                                        </p:attrNameLst>
                                      </p:cBhvr>
                                      <p:to>
                                        <p:strVal val="visible"/>
                                      </p:to>
                                    </p:set>
                                    <p:animEffect transition="in" filter="fade">
                                      <p:cBhvr>
                                        <p:cTn id="97" dur="500"/>
                                        <p:tgtEl>
                                          <p:spTgt spid="19">
                                            <p:txEl>
                                              <p:pRg st="0" end="0"/>
                                            </p:txEl>
                                          </p:spTgt>
                                        </p:tgtEl>
                                      </p:cBhvr>
                                    </p:animEffect>
                                  </p:childTnLst>
                                </p:cTn>
                              </p:par>
                            </p:childTnLst>
                          </p:cTn>
                        </p:par>
                        <p:par>
                          <p:cTn id="98" fill="hold">
                            <p:stCondLst>
                              <p:cond delay="9750"/>
                            </p:stCondLst>
                            <p:childTnLst>
                              <p:par>
                                <p:cTn id="99" presetID="2" presetClass="entr" presetSubtype="8" decel="100000" fill="hold" grpId="0" nodeType="afterEffect">
                                  <p:stCondLst>
                                    <p:cond delay="0"/>
                                  </p:stCondLst>
                                  <p:childTnLst>
                                    <p:set>
                                      <p:cBhvr>
                                        <p:cTn id="100" dur="1" fill="hold">
                                          <p:stCondLst>
                                            <p:cond delay="0"/>
                                          </p:stCondLst>
                                        </p:cTn>
                                        <p:tgtEl>
                                          <p:spTgt spid="7"/>
                                        </p:tgtEl>
                                        <p:attrNameLst>
                                          <p:attrName>style.visibility</p:attrName>
                                        </p:attrNameLst>
                                      </p:cBhvr>
                                      <p:to>
                                        <p:strVal val="visible"/>
                                      </p:to>
                                    </p:set>
                                    <p:anim calcmode="lin" valueType="num">
                                      <p:cBhvr additive="base">
                                        <p:cTn id="101" dur="1000" fill="hold"/>
                                        <p:tgtEl>
                                          <p:spTgt spid="7"/>
                                        </p:tgtEl>
                                        <p:attrNameLst>
                                          <p:attrName>ppt_x</p:attrName>
                                        </p:attrNameLst>
                                      </p:cBhvr>
                                      <p:tavLst>
                                        <p:tav tm="0">
                                          <p:val>
                                            <p:strVal val="0-#ppt_w/2"/>
                                          </p:val>
                                        </p:tav>
                                        <p:tav tm="100000">
                                          <p:val>
                                            <p:strVal val="#ppt_x"/>
                                          </p:val>
                                        </p:tav>
                                      </p:tavLst>
                                    </p:anim>
                                    <p:anim calcmode="lin" valueType="num">
                                      <p:cBhvr additive="base">
                                        <p:cTn id="102" dur="1000" fill="hold"/>
                                        <p:tgtEl>
                                          <p:spTgt spid="7"/>
                                        </p:tgtEl>
                                        <p:attrNameLst>
                                          <p:attrName>ppt_y</p:attrName>
                                        </p:attrNameLst>
                                      </p:cBhvr>
                                      <p:tavLst>
                                        <p:tav tm="0">
                                          <p:val>
                                            <p:strVal val="#ppt_y"/>
                                          </p:val>
                                        </p:tav>
                                        <p:tav tm="100000">
                                          <p:val>
                                            <p:strVal val="#ppt_y"/>
                                          </p:val>
                                        </p:tav>
                                      </p:tavLst>
                                    </p:anim>
                                  </p:childTnLst>
                                </p:cTn>
                              </p:par>
                              <p:par>
                                <p:cTn id="103" presetID="49" presetClass="entr" presetSubtype="0" decel="100000" fill="hold" grpId="1" nodeType="withEffect">
                                  <p:stCondLst>
                                    <p:cond delay="0"/>
                                  </p:stCondLst>
                                  <p:childTnLst>
                                    <p:set>
                                      <p:cBhvr>
                                        <p:cTn id="104" dur="1" fill="hold">
                                          <p:stCondLst>
                                            <p:cond delay="0"/>
                                          </p:stCondLst>
                                        </p:cTn>
                                        <p:tgtEl>
                                          <p:spTgt spid="7"/>
                                        </p:tgtEl>
                                        <p:attrNameLst>
                                          <p:attrName>style.visibility</p:attrName>
                                        </p:attrNameLst>
                                      </p:cBhvr>
                                      <p:to>
                                        <p:strVal val="visible"/>
                                      </p:to>
                                    </p:set>
                                    <p:anim calcmode="lin" valueType="num">
                                      <p:cBhvr>
                                        <p:cTn id="105" dur="1000" fill="hold"/>
                                        <p:tgtEl>
                                          <p:spTgt spid="7"/>
                                        </p:tgtEl>
                                        <p:attrNameLst>
                                          <p:attrName>ppt_w</p:attrName>
                                        </p:attrNameLst>
                                      </p:cBhvr>
                                      <p:tavLst>
                                        <p:tav tm="0">
                                          <p:val>
                                            <p:fltVal val="0"/>
                                          </p:val>
                                        </p:tav>
                                        <p:tav tm="100000">
                                          <p:val>
                                            <p:strVal val="#ppt_w"/>
                                          </p:val>
                                        </p:tav>
                                      </p:tavLst>
                                    </p:anim>
                                    <p:anim calcmode="lin" valueType="num">
                                      <p:cBhvr>
                                        <p:cTn id="106" dur="1000" fill="hold"/>
                                        <p:tgtEl>
                                          <p:spTgt spid="7"/>
                                        </p:tgtEl>
                                        <p:attrNameLst>
                                          <p:attrName>ppt_h</p:attrName>
                                        </p:attrNameLst>
                                      </p:cBhvr>
                                      <p:tavLst>
                                        <p:tav tm="0">
                                          <p:val>
                                            <p:fltVal val="0"/>
                                          </p:val>
                                        </p:tav>
                                        <p:tav tm="100000">
                                          <p:val>
                                            <p:strVal val="#ppt_h"/>
                                          </p:val>
                                        </p:tav>
                                      </p:tavLst>
                                    </p:anim>
                                    <p:anim calcmode="lin" valueType="num">
                                      <p:cBhvr>
                                        <p:cTn id="107" dur="1000" fill="hold"/>
                                        <p:tgtEl>
                                          <p:spTgt spid="7"/>
                                        </p:tgtEl>
                                        <p:attrNameLst>
                                          <p:attrName>style.rotation</p:attrName>
                                        </p:attrNameLst>
                                      </p:cBhvr>
                                      <p:tavLst>
                                        <p:tav tm="0">
                                          <p:val>
                                            <p:fltVal val="360"/>
                                          </p:val>
                                        </p:tav>
                                        <p:tav tm="100000">
                                          <p:val>
                                            <p:fltVal val="0"/>
                                          </p:val>
                                        </p:tav>
                                      </p:tavLst>
                                    </p:anim>
                                    <p:animEffect transition="in" filter="fade">
                                      <p:cBhvr>
                                        <p:cTn id="108" dur="1000"/>
                                        <p:tgtEl>
                                          <p:spTgt spid="7"/>
                                        </p:tgtEl>
                                      </p:cBhvr>
                                    </p:animEffect>
                                  </p:childTnLst>
                                </p:cTn>
                              </p:par>
                            </p:childTnLst>
                          </p:cTn>
                        </p:par>
                        <p:par>
                          <p:cTn id="109" fill="hold">
                            <p:stCondLst>
                              <p:cond delay="10750"/>
                            </p:stCondLst>
                            <p:childTnLst>
                              <p:par>
                                <p:cTn id="110" presetID="10" presetClass="entr" presetSubtype="0" fill="hold" grpId="0" nodeType="afterEffect">
                                  <p:stCondLst>
                                    <p:cond delay="0"/>
                                  </p:stCondLst>
                                  <p:childTnLst>
                                    <p:set>
                                      <p:cBhvr>
                                        <p:cTn id="111" dur="1" fill="hold">
                                          <p:stCondLst>
                                            <p:cond delay="0"/>
                                          </p:stCondLst>
                                        </p:cTn>
                                        <p:tgtEl>
                                          <p:spTgt spid="14">
                                            <p:txEl>
                                              <p:pRg st="0" end="0"/>
                                            </p:txEl>
                                          </p:spTgt>
                                        </p:tgtEl>
                                        <p:attrNameLst>
                                          <p:attrName>style.visibility</p:attrName>
                                        </p:attrNameLst>
                                      </p:cBhvr>
                                      <p:to>
                                        <p:strVal val="visible"/>
                                      </p:to>
                                    </p:set>
                                    <p:animEffect transition="in" filter="fade">
                                      <p:cBhvr>
                                        <p:cTn id="112" dur="500"/>
                                        <p:tgtEl>
                                          <p:spTgt spid="14">
                                            <p:txEl>
                                              <p:pRg st="0" end="0"/>
                                            </p:txEl>
                                          </p:spTgt>
                                        </p:tgtEl>
                                      </p:cBhvr>
                                    </p:animEffect>
                                  </p:childTnLst>
                                </p:cTn>
                              </p:par>
                            </p:childTnLst>
                          </p:cTn>
                        </p:par>
                        <p:par>
                          <p:cTn id="113" fill="hold">
                            <p:stCondLst>
                              <p:cond delay="11250"/>
                            </p:stCondLst>
                            <p:childTnLst>
                              <p:par>
                                <p:cTn id="114" presetID="2" presetClass="entr" presetSubtype="4" decel="100000" fill="hold" grpId="0" nodeType="afterEffect">
                                  <p:stCondLst>
                                    <p:cond delay="0"/>
                                  </p:stCondLst>
                                  <p:iterate type="wd">
                                    <p:tmPct val="10000"/>
                                  </p:iterate>
                                  <p:childTnLst>
                                    <p:set>
                                      <p:cBhvr>
                                        <p:cTn id="115" dur="1" fill="hold">
                                          <p:stCondLst>
                                            <p:cond delay="0"/>
                                          </p:stCondLst>
                                        </p:cTn>
                                        <p:tgtEl>
                                          <p:spTgt spid="27"/>
                                        </p:tgtEl>
                                        <p:attrNameLst>
                                          <p:attrName>style.visibility</p:attrName>
                                        </p:attrNameLst>
                                      </p:cBhvr>
                                      <p:to>
                                        <p:strVal val="visible"/>
                                      </p:to>
                                    </p:set>
                                    <p:anim calcmode="lin" valueType="num">
                                      <p:cBhvr additive="base">
                                        <p:cTn id="116" dur="1000" fill="hold"/>
                                        <p:tgtEl>
                                          <p:spTgt spid="27"/>
                                        </p:tgtEl>
                                        <p:attrNameLst>
                                          <p:attrName>ppt_x</p:attrName>
                                        </p:attrNameLst>
                                      </p:cBhvr>
                                      <p:tavLst>
                                        <p:tav tm="0">
                                          <p:val>
                                            <p:strVal val="#ppt_x"/>
                                          </p:val>
                                        </p:tav>
                                        <p:tav tm="100000">
                                          <p:val>
                                            <p:strVal val="#ppt_x"/>
                                          </p:val>
                                        </p:tav>
                                      </p:tavLst>
                                    </p:anim>
                                    <p:anim calcmode="lin" valueType="num">
                                      <p:cBhvr additive="base">
                                        <p:cTn id="117" dur="1000" fill="hold"/>
                                        <p:tgtEl>
                                          <p:spTgt spid="27"/>
                                        </p:tgtEl>
                                        <p:attrNameLst>
                                          <p:attrName>ppt_y</p:attrName>
                                        </p:attrNameLst>
                                      </p:cBhvr>
                                      <p:tavLst>
                                        <p:tav tm="0">
                                          <p:val>
                                            <p:strVal val="1+#ppt_h/2"/>
                                          </p:val>
                                        </p:tav>
                                        <p:tav tm="100000">
                                          <p:val>
                                            <p:strVal val="#ppt_y"/>
                                          </p:val>
                                        </p:tav>
                                      </p:tavLst>
                                    </p:anim>
                                  </p:childTnLst>
                                </p:cTn>
                              </p:par>
                            </p:childTnLst>
                          </p:cTn>
                        </p:par>
                        <p:par>
                          <p:cTn id="118" fill="hold">
                            <p:stCondLst>
                              <p:cond delay="12350"/>
                            </p:stCondLst>
                            <p:childTnLst>
                              <p:par>
                                <p:cTn id="119" presetID="10" presetClass="entr" presetSubtype="0" fill="hold" grpId="0" nodeType="after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fade">
                                      <p:cBhvr>
                                        <p:cTn id="1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7" grpId="0"/>
      <p:bldP spid="28" grpId="0">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8" grpId="0" animBg="1"/>
      <p:bldP spid="8" grpId="1" animBg="1"/>
      <p:bldP spid="9" grpId="0" animBg="1"/>
      <p:bldP spid="9" grpId="1" animBg="1"/>
      <p:bldP spid="6" grpId="0" animBg="1"/>
      <p:bldP spid="6" grpId="1" animBg="1"/>
      <p:bldP spid="10" grpId="0" animBg="1"/>
      <p:bldP spid="10" grpId="1" animBg="1"/>
      <p:bldP spid="11" grpId="0" animBg="1"/>
      <p:bldP spid="11" grpId="1" animBg="1"/>
      <p:bldP spid="7" grpId="0" animBg="1"/>
      <p:bldP spid="7" grpId="1"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12" name="Freeform: Shape 11"/>
          <p:cNvSpPr/>
          <p:nvPr userDrawn="1"/>
        </p:nvSpPr>
        <p:spPr>
          <a:xfrm rot="10800000">
            <a:off x="11160125"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1403351" y="1398588"/>
            <a:ext cx="5111750" cy="7488237"/>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Oval 5"/>
          <p:cNvSpPr/>
          <p:nvPr userDrawn="1"/>
        </p:nvSpPr>
        <p:spPr>
          <a:xfrm>
            <a:off x="7017038"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7" name="Straight Connector 6"/>
          <p:cNvCxnSpPr>
            <a:stCxn id="6" idx="6"/>
            <a:endCxn id="8" idx="2"/>
          </p:cNvCxnSpPr>
          <p:nvPr userDrawn="1"/>
        </p:nvCxnSpPr>
        <p:spPr>
          <a:xfrm>
            <a:off x="7238711" y="5142706"/>
            <a:ext cx="566973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2908446"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16" hasCustomPrompt="1"/>
          </p:nvPr>
        </p:nvSpPr>
        <p:spPr>
          <a:xfrm>
            <a:off x="11298262"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2" hasCustomPrompt="1"/>
          </p:nvPr>
        </p:nvSpPr>
        <p:spPr>
          <a:xfrm>
            <a:off x="11160126" y="5361730"/>
            <a:ext cx="3718316"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6" name="Straight Connector 15"/>
          <p:cNvCxnSpPr>
            <a:stCxn id="8" idx="6"/>
          </p:cNvCxnSpPr>
          <p:nvPr userDrawn="1"/>
        </p:nvCxnSpPr>
        <p:spPr>
          <a:xfrm>
            <a:off x="13130119" y="5142706"/>
            <a:ext cx="515788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Title 1"/>
          <p:cNvSpPr>
            <a:spLocks noGrp="1"/>
          </p:cNvSpPr>
          <p:nvPr>
            <p:ph type="title" hasCustomPrompt="1"/>
          </p:nvPr>
        </p:nvSpPr>
        <p:spPr>
          <a:xfrm>
            <a:off x="7127875" y="1398587"/>
            <a:ext cx="7740650" cy="2079553"/>
          </a:xfrm>
        </p:spPr>
        <p:txBody>
          <a:bodyPr anchor="t"/>
          <a:lstStyle>
            <a:lvl1pPr algn="l">
              <a:defRPr>
                <a:solidFill>
                  <a:schemeClr val="tx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161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ppt_x"/>
                                          </p:val>
                                        </p:tav>
                                        <p:tav tm="100000">
                                          <p:val>
                                            <p:strVal val="#ppt_x"/>
                                          </p:val>
                                        </p:tav>
                                      </p:tavLst>
                                    </p:anim>
                                    <p:anim calcmode="lin" valueType="num">
                                      <p:cBhvr additive="base">
                                        <p:cTn id="12" dur="10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55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750"/>
                                        <p:tgtEl>
                                          <p:spTgt spid="7"/>
                                        </p:tgtEl>
                                      </p:cBhvr>
                                    </p:animEffect>
                                  </p:childTnLst>
                                </p:cTn>
                              </p:par>
                            </p:childTnLst>
                          </p:cTn>
                        </p:par>
                        <p:par>
                          <p:cTn id="21" fill="hold">
                            <p:stCondLst>
                              <p:cond delay="33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additive="base">
                                        <p:cTn id="27"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0">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ppt_x"/>
                                          </p:val>
                                        </p:tav>
                                        <p:tav tm="100000">
                                          <p:val>
                                            <p:strVal val="#ppt_x"/>
                                          </p:val>
                                        </p:tav>
                                      </p:tavLst>
                                    </p:anim>
                                    <p:anim calcmode="lin" valueType="num">
                                      <p:cBhvr additive="base">
                                        <p:cTn id="32" dur="1000" fill="hold"/>
                                        <p:tgtEl>
                                          <p:spTgt spid="12"/>
                                        </p:tgtEl>
                                        <p:attrNameLst>
                                          <p:attrName>ppt_y</p:attrName>
                                        </p:attrNameLst>
                                      </p:cBhvr>
                                      <p:tavLst>
                                        <p:tav tm="0">
                                          <p:val>
                                            <p:strVal val="0-#ppt_h/2"/>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1000"/>
                                        <p:tgtEl>
                                          <p:spTgt spid="10">
                                            <p:txEl>
                                              <p:pRg st="0" end="0"/>
                                            </p:txEl>
                                          </p:spTgt>
                                        </p:tgtEl>
                                      </p:cBhvr>
                                    </p:animEffect>
                                  </p:childTnLst>
                                </p:cTn>
                              </p:par>
                              <p:par>
                                <p:cTn id="36" presetID="10" presetClass="entr" presetSubtype="0" fill="hold" grpId="1"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childTnLst>
                                </p:cTn>
                              </p:par>
                            </p:childTnLst>
                          </p:cTn>
                        </p:par>
                        <p:par>
                          <p:cTn id="39" fill="hold">
                            <p:stCondLst>
                              <p:cond delay="430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5050"/>
                            </p:stCondLst>
                            <p:childTnLst>
                              <p:par>
                                <p:cTn id="44" presetID="22" presetClass="entr" presetSubtype="8" fill="hold" nodeType="afterEffect">
                                  <p:stCondLst>
                                    <p:cond delay="25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5" grpId="0" animBg="1"/>
      <p:bldP spid="6" grpId="0" animBg="1"/>
      <p:bldP spid="8" grpId="0" animBg="1"/>
      <p:bldP spid="10" grpId="0" build="p">
        <p:tmplLst>
          <p:tmpl lvl="1">
            <p:tnLst>
              <p:par>
                <p:cTn presetID="2" presetClass="entr" presetSubtype="1"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ppt_x"/>
                          </p:val>
                        </p:tav>
                        <p:tav tm="100000">
                          <p:val>
                            <p:strVal val="#ppt_x"/>
                          </p:val>
                        </p:tav>
                      </p:tavLst>
                    </p:anim>
                    <p:anim calcmode="lin" valueType="num">
                      <p:cBhvr additive="base">
                        <p:cTn dur="1000" fill="hold"/>
                        <p:tgtEl>
                          <p:spTgt spid="10"/>
                        </p:tgtEl>
                        <p:attrNameLst>
                          <p:attrName>ppt_y</p:attrName>
                        </p:attrNameLst>
                      </p:cBhvr>
                      <p:tavLst>
                        <p:tav tm="0">
                          <p:val>
                            <p:strVal val="0-#ppt_h/2"/>
                          </p:val>
                        </p:tav>
                        <p:tav tm="100000">
                          <p:val>
                            <p:strVal val="#ppt_y"/>
                          </p:val>
                        </p:tav>
                      </p:tavLst>
                    </p:anim>
                  </p:childTnLst>
                </p:cTn>
              </p:par>
            </p:tnLst>
          </p:tmpl>
        </p:tmplLst>
      </p:bldP>
      <p:bldP spid="10" grpId="1"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0"/>
                        <p:tgtEl>
                          <p:spTgt spid="10"/>
                        </p:tgtEl>
                      </p:cBhvr>
                    </p:animEffect>
                  </p:childTnLst>
                </p:cTn>
              </p:par>
            </p:tnLst>
          </p:tmpl>
        </p:tmplLst>
      </p:bldP>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9" grpId="0"/>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Freeform: Shape 10"/>
          <p:cNvSpPr/>
          <p:nvPr userDrawn="1"/>
        </p:nvSpPr>
        <p:spPr>
          <a:xfrm rot="10800000">
            <a:off x="1403350"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6" hasCustomPrompt="1"/>
          </p:nvPr>
        </p:nvSpPr>
        <p:spPr>
          <a:xfrm>
            <a:off x="1541487"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1403351"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userDrawn="1"/>
        </p:nvCxnSpPr>
        <p:spPr>
          <a:xfrm>
            <a:off x="3362232" y="5141913"/>
            <a:ext cx="567093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9033163"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84842"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22979"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7280079"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23" idx="6"/>
            <a:endCxn id="38" idx="2"/>
          </p:cNvCxnSpPr>
          <p:nvPr userDrawn="1"/>
        </p:nvCxnSpPr>
        <p:spPr>
          <a:xfrm>
            <a:off x="9254836" y="5141913"/>
            <a:ext cx="566458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14919417"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Freeform: Shape 39"/>
          <p:cNvSpPr/>
          <p:nvPr userDrawn="1"/>
        </p:nvSpPr>
        <p:spPr>
          <a:xfrm rot="10800000">
            <a:off x="13156807"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9" hasCustomPrompt="1"/>
          </p:nvPr>
        </p:nvSpPr>
        <p:spPr>
          <a:xfrm>
            <a:off x="13294944"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13143765"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3" name="Straight Connector 42"/>
          <p:cNvCxnSpPr>
            <a:stCxn id="38" idx="6"/>
          </p:cNvCxnSpPr>
          <p:nvPr userDrawn="1"/>
        </p:nvCxnSpPr>
        <p:spPr>
          <a:xfrm>
            <a:off x="15141090" y="5141913"/>
            <a:ext cx="315286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0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 calcmode="lin" valueType="num">
                                      <p:cBhvr additive="base">
                                        <p:cTn id="1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12">
                                            <p:txEl>
                                              <p:pRg st="0" end="0"/>
                                            </p:txEl>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1000" fill="hold"/>
                                        <p:tgtEl>
                                          <p:spTgt spid="11"/>
                                        </p:tgtEl>
                                        <p:attrNameLst>
                                          <p:attrName>ppt_x</p:attrName>
                                        </p:attrNameLst>
                                      </p:cBhvr>
                                      <p:tavLst>
                                        <p:tav tm="0">
                                          <p:val>
                                            <p:strVal val="#ppt_x"/>
                                          </p:val>
                                        </p:tav>
                                        <p:tav tm="100000">
                                          <p:val>
                                            <p:strVal val="#ppt_x"/>
                                          </p:val>
                                        </p:tav>
                                      </p:tavLst>
                                    </p:anim>
                                    <p:anim calcmode="lin" valueType="num">
                                      <p:cBhvr additive="base">
                                        <p:cTn id="15" dur="1000" fill="hold"/>
                                        <p:tgtEl>
                                          <p:spTgt spid="11"/>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1000"/>
                                        <p:tgtEl>
                                          <p:spTgt spid="12">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childTnLst>
                          </p:cTn>
                        </p:par>
                        <p:par>
                          <p:cTn id="22" fill="hold">
                            <p:stCondLst>
                              <p:cond delay="1000"/>
                            </p:stCondLst>
                            <p:childTnLst>
                              <p:par>
                                <p:cTn id="23" presetID="10" presetClass="entr" presetSubtype="0" fill="hold" grpId="0" nodeType="after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1750"/>
                            </p:stCondLst>
                            <p:childTnLst>
                              <p:par>
                                <p:cTn id="27" presetID="22" presetClass="entr" presetSubtype="8"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750"/>
                                        <p:tgtEl>
                                          <p:spTgt spid="15"/>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 calcmode="lin" valueType="num">
                                      <p:cBhvr additive="base">
                                        <p:cTn id="36"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1000" fill="hold"/>
                                        <p:tgtEl>
                                          <p:spTgt spid="25"/>
                                        </p:tgtEl>
                                        <p:attrNameLst>
                                          <p:attrName>ppt_x</p:attrName>
                                        </p:attrNameLst>
                                      </p:cBhvr>
                                      <p:tavLst>
                                        <p:tav tm="0">
                                          <p:val>
                                            <p:strVal val="#ppt_x"/>
                                          </p:val>
                                        </p:tav>
                                        <p:tav tm="100000">
                                          <p:val>
                                            <p:strVal val="#ppt_x"/>
                                          </p:val>
                                        </p:tav>
                                      </p:tavLst>
                                    </p:anim>
                                    <p:anim calcmode="lin" valueType="num">
                                      <p:cBhvr additive="base">
                                        <p:cTn id="41" dur="1000" fill="hold"/>
                                        <p:tgtEl>
                                          <p:spTgt spid="25"/>
                                        </p:tgtEl>
                                        <p:attrNameLst>
                                          <p:attrName>ppt_y</p:attrName>
                                        </p:attrNameLst>
                                      </p:cBhvr>
                                      <p:tavLst>
                                        <p:tav tm="0">
                                          <p:val>
                                            <p:strVal val="1+#ppt_h/2"/>
                                          </p:val>
                                        </p:tav>
                                        <p:tav tm="100000">
                                          <p:val>
                                            <p:strVal val="#ppt_y"/>
                                          </p:val>
                                        </p:tav>
                                      </p:tavLst>
                                    </p:anim>
                                  </p:childTnLst>
                                </p:cTn>
                              </p:par>
                              <p:par>
                                <p:cTn id="42" presetID="10" presetClass="entr" presetSubtype="0" fill="hold" grpId="1" nodeType="with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fade">
                                      <p:cBhvr>
                                        <p:cTn id="44" dur="1000"/>
                                        <p:tgtEl>
                                          <p:spTgt spid="26">
                                            <p:txEl>
                                              <p:pRg st="0" end="0"/>
                                            </p:txEl>
                                          </p:spTgt>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childTnLst>
                                </p:cTn>
                              </p:par>
                            </p:childTnLst>
                          </p:cTn>
                        </p:par>
                        <p:par>
                          <p:cTn id="48" fill="hold">
                            <p:stCondLst>
                              <p:cond delay="3500"/>
                            </p:stCondLst>
                            <p:childTnLst>
                              <p:par>
                                <p:cTn id="49" presetID="10" presetClass="entr" presetSubtype="0" fill="hold" grpId="0" nodeType="afterEffect">
                                  <p:stCondLst>
                                    <p:cond delay="25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par>
                          <p:cTn id="52" fill="hold">
                            <p:stCondLst>
                              <p:cond delay="4250"/>
                            </p:stCondLst>
                            <p:childTnLst>
                              <p:par>
                                <p:cTn id="53" presetID="22" presetClass="entr" presetSubtype="8"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750"/>
                                        <p:tgtEl>
                                          <p:spTgt spid="30"/>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par>
                                <p:cTn id="60" presetID="2" presetClass="entr" presetSubtype="1" decel="100000" fill="hold" grpId="0" nodeType="with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 calcmode="lin" valueType="num">
                                      <p:cBhvr additive="base">
                                        <p:cTn id="62"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63" dur="1000" fill="hold"/>
                                        <p:tgtEl>
                                          <p:spTgt spid="41">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1000" fill="hold"/>
                                        <p:tgtEl>
                                          <p:spTgt spid="40"/>
                                        </p:tgtEl>
                                        <p:attrNameLst>
                                          <p:attrName>ppt_x</p:attrName>
                                        </p:attrNameLst>
                                      </p:cBhvr>
                                      <p:tavLst>
                                        <p:tav tm="0">
                                          <p:val>
                                            <p:strVal val="#ppt_x"/>
                                          </p:val>
                                        </p:tav>
                                        <p:tav tm="100000">
                                          <p:val>
                                            <p:strVal val="#ppt_x"/>
                                          </p:val>
                                        </p:tav>
                                      </p:tavLst>
                                    </p:anim>
                                    <p:anim calcmode="lin" valueType="num">
                                      <p:cBhvr additive="base">
                                        <p:cTn id="67" dur="1000" fill="hold"/>
                                        <p:tgtEl>
                                          <p:spTgt spid="40"/>
                                        </p:tgtEl>
                                        <p:attrNameLst>
                                          <p:attrName>ppt_y</p:attrName>
                                        </p:attrNameLst>
                                      </p:cBhvr>
                                      <p:tavLst>
                                        <p:tav tm="0">
                                          <p:val>
                                            <p:strVal val="0-#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41">
                                            <p:txEl>
                                              <p:pRg st="0" end="0"/>
                                            </p:txEl>
                                          </p:spTgt>
                                        </p:tgtEl>
                                        <p:attrNameLst>
                                          <p:attrName>style.visibility</p:attrName>
                                        </p:attrNameLst>
                                      </p:cBhvr>
                                      <p:to>
                                        <p:strVal val="visible"/>
                                      </p:to>
                                    </p:set>
                                    <p:animEffect transition="in" filter="fade">
                                      <p:cBhvr>
                                        <p:cTn id="70" dur="1000"/>
                                        <p:tgtEl>
                                          <p:spTgt spid="41">
                                            <p:txEl>
                                              <p:pRg st="0" end="0"/>
                                            </p:txEl>
                                          </p:spTgt>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1000"/>
                                        <p:tgtEl>
                                          <p:spTgt spid="40"/>
                                        </p:tgtEl>
                                      </p:cBhvr>
                                    </p:animEffect>
                                  </p:childTnLst>
                                </p:cTn>
                              </p:par>
                            </p:childTnLst>
                          </p:cTn>
                        </p:par>
                        <p:par>
                          <p:cTn id="74" fill="hold">
                            <p:stCondLst>
                              <p:cond delay="6000"/>
                            </p:stCondLst>
                            <p:childTnLst>
                              <p:par>
                                <p:cTn id="75" presetID="10" presetClass="entr" presetSubtype="0" fill="hold" grpId="0" nodeType="afterEffect">
                                  <p:stCondLst>
                                    <p:cond delay="25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childTnLst>
                          </p:cTn>
                        </p:par>
                        <p:par>
                          <p:cTn id="78" fill="hold">
                            <p:stCondLst>
                              <p:cond delay="6750"/>
                            </p:stCondLst>
                            <p:childTnLst>
                              <p:par>
                                <p:cTn id="79" presetID="22" presetClass="entr" presetSubtype="8" fill="hold"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2" grpId="0" build="p">
        <p:tmplLst>
          <p:tmpl lvl="1">
            <p:tnLst>
              <p:par>
                <p:cTn presetID="2" presetClass="entr" presetSubtype="1"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1"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8" grpId="0" animBg="1"/>
      <p:bldP spid="40" grpId="0" animBg="1"/>
      <p:bldP spid="40" grpId="1" animBg="1"/>
      <p:bldP spid="41" grpId="0" build="p">
        <p:tmplLst>
          <p:tmpl lvl="1">
            <p:tnLst>
              <p:par>
                <p:cTn presetID="2" presetClass="entr" presetSubtype="1"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ppt_x"/>
                          </p:val>
                        </p:tav>
                        <p:tav tm="100000">
                          <p:val>
                            <p:strVal val="#ppt_x"/>
                          </p:val>
                        </p:tav>
                      </p:tavLst>
                    </p:anim>
                    <p:anim calcmode="lin" valueType="num">
                      <p:cBhvr additive="base">
                        <p:cTn dur="1000" fill="hold"/>
                        <p:tgtEl>
                          <p:spTgt spid="41"/>
                        </p:tgtEl>
                        <p:attrNameLst>
                          <p:attrName>ppt_y</p:attrName>
                        </p:attrNameLst>
                      </p:cBhvr>
                      <p:tavLst>
                        <p:tav tm="0">
                          <p:val>
                            <p:strVal val="0-#ppt_h/2"/>
                          </p:val>
                        </p:tav>
                        <p:tav tm="100000">
                          <p:val>
                            <p:strVal val="#ppt_y"/>
                          </p:val>
                        </p:tav>
                      </p:tavLst>
                    </p:anim>
                  </p:childTnLst>
                </p:cTn>
              </p:par>
            </p:tnLst>
          </p:tmpl>
        </p:tmplLst>
      </p:bldP>
      <p:bldP spid="41" grpId="1"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1000"/>
                        <p:tgtEl>
                          <p:spTgt spid="41"/>
                        </p:tgtEl>
                      </p:cBhvr>
                    </p:animEffect>
                  </p:childTnLst>
                </p:cTn>
              </p:par>
            </p:tnLst>
          </p:tmpl>
        </p:tmplLst>
      </p:bldP>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138430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152243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1398587"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8" idx="6"/>
            <a:endCxn id="38" idx="2"/>
          </p:cNvCxnSpPr>
          <p:nvPr userDrawn="1"/>
        </p:nvCxnSpPr>
        <p:spPr>
          <a:xfrm>
            <a:off x="3362232" y="5141913"/>
            <a:ext cx="5675693"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9037925"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Freeform: Shape 39"/>
          <p:cNvSpPr/>
          <p:nvPr userDrawn="1"/>
        </p:nvSpPr>
        <p:spPr>
          <a:xfrm rot="10800000">
            <a:off x="7275315"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9" hasCustomPrompt="1"/>
          </p:nvPr>
        </p:nvSpPr>
        <p:spPr>
          <a:xfrm>
            <a:off x="7413452"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7262273"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3" name="Straight Connector 42"/>
          <p:cNvCxnSpPr>
            <a:stCxn id="38" idx="6"/>
          </p:cNvCxnSpPr>
          <p:nvPr userDrawn="1"/>
        </p:nvCxnSpPr>
        <p:spPr>
          <a:xfrm>
            <a:off x="9259598" y="5141913"/>
            <a:ext cx="9028402"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11141071" y="1398588"/>
            <a:ext cx="5743579" cy="326389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75349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2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par>
                          <p:cTn id="26" fill="hold">
                            <p:stCondLst>
                              <p:cond delay="1750"/>
                            </p:stCondLst>
                            <p:childTnLst>
                              <p:par>
                                <p:cTn id="27" presetID="22" presetClass="entr" presetSubtype="8"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750"/>
                                        <p:tgtEl>
                                          <p:spTgt spid="30"/>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1000" fill="hold"/>
                                        <p:tgtEl>
                                          <p:spTgt spid="40"/>
                                        </p:tgtEl>
                                        <p:attrNameLst>
                                          <p:attrName>ppt_x</p:attrName>
                                        </p:attrNameLst>
                                      </p:cBhvr>
                                      <p:tavLst>
                                        <p:tav tm="0">
                                          <p:val>
                                            <p:strVal val="#ppt_x"/>
                                          </p:val>
                                        </p:tav>
                                        <p:tav tm="100000">
                                          <p:val>
                                            <p:strVal val="#ppt_x"/>
                                          </p:val>
                                        </p:tav>
                                      </p:tavLst>
                                    </p:anim>
                                    <p:anim calcmode="lin" valueType="num">
                                      <p:cBhvr additive="base">
                                        <p:cTn id="41" dur="1000" fill="hold"/>
                                        <p:tgtEl>
                                          <p:spTgt spid="40"/>
                                        </p:tgtEl>
                                        <p:attrNameLst>
                                          <p:attrName>ppt_y</p:attrName>
                                        </p:attrNameLst>
                                      </p:cBhvr>
                                      <p:tavLst>
                                        <p:tav tm="0">
                                          <p:val>
                                            <p:strVal val="0-#ppt_h/2"/>
                                          </p:val>
                                        </p:tav>
                                        <p:tav tm="100000">
                                          <p:val>
                                            <p:strVal val="#ppt_y"/>
                                          </p:val>
                                        </p:tav>
                                      </p:tavLst>
                                    </p:anim>
                                  </p:childTnLst>
                                </p:cTn>
                              </p:par>
                              <p:par>
                                <p:cTn id="42" presetID="10" presetClass="entr" presetSubtype="0" fill="hold" grpId="1" nodeType="withEffect">
                                  <p:stCondLst>
                                    <p:cond delay="0"/>
                                  </p:stCondLst>
                                  <p:childTnLst>
                                    <p:set>
                                      <p:cBhvr>
                                        <p:cTn id="43" dur="1" fill="hold">
                                          <p:stCondLst>
                                            <p:cond delay="0"/>
                                          </p:stCondLst>
                                        </p:cTn>
                                        <p:tgtEl>
                                          <p:spTgt spid="41">
                                            <p:txEl>
                                              <p:pRg st="0" end="0"/>
                                            </p:txEl>
                                          </p:spTgt>
                                        </p:tgtEl>
                                        <p:attrNameLst>
                                          <p:attrName>style.visibility</p:attrName>
                                        </p:attrNameLst>
                                      </p:cBhvr>
                                      <p:to>
                                        <p:strVal val="visible"/>
                                      </p:to>
                                    </p:set>
                                    <p:animEffect transition="in" filter="fade">
                                      <p:cBhvr>
                                        <p:cTn id="44" dur="1000"/>
                                        <p:tgtEl>
                                          <p:spTgt spid="41">
                                            <p:txEl>
                                              <p:pRg st="0" end="0"/>
                                            </p:txEl>
                                          </p:spTgt>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750"/>
                                        <p:tgtEl>
                                          <p:spTgt spid="24"/>
                                        </p:tgtEl>
                                      </p:cBhvr>
                                    </p:animEffect>
                                  </p:childTnLst>
                                </p:cTn>
                              </p:par>
                            </p:childTnLst>
                          </p:cTn>
                        </p:par>
                        <p:par>
                          <p:cTn id="52" fill="hold">
                            <p:stCondLst>
                              <p:cond delay="4250"/>
                            </p:stCondLst>
                            <p:childTnLst>
                              <p:par>
                                <p:cTn id="53" presetID="10" presetClass="entr" presetSubtype="0" fill="hold" grpId="0" nodeType="afterEffect">
                                  <p:stCondLst>
                                    <p:cond delay="25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left)">
                                      <p:cBhvr>
                                        <p:cTn id="59"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8" grpId="0" animBg="1"/>
      <p:bldP spid="40" grpId="0" animBg="1"/>
      <p:bldP spid="40" grpId="1" animBg="1"/>
      <p:bldP spid="41" grpId="0" build="p">
        <p:tmplLst>
          <p:tmpl lvl="1">
            <p:tnLst>
              <p:par>
                <p:cTn presetID="2" presetClass="entr" presetSubtype="1"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ppt_x"/>
                          </p:val>
                        </p:tav>
                        <p:tav tm="100000">
                          <p:val>
                            <p:strVal val="#ppt_x"/>
                          </p:val>
                        </p:tav>
                      </p:tavLst>
                    </p:anim>
                    <p:anim calcmode="lin" valueType="num">
                      <p:cBhvr additive="base">
                        <p:cTn dur="1000" fill="hold"/>
                        <p:tgtEl>
                          <p:spTgt spid="41"/>
                        </p:tgtEl>
                        <p:attrNameLst>
                          <p:attrName>ppt_y</p:attrName>
                        </p:attrNameLst>
                      </p:cBhvr>
                      <p:tavLst>
                        <p:tav tm="0">
                          <p:val>
                            <p:strVal val="0-#ppt_h/2"/>
                          </p:val>
                        </p:tav>
                        <p:tav tm="100000">
                          <p:val>
                            <p:strVal val="#ppt_y"/>
                          </p:val>
                        </p:tav>
                      </p:tavLst>
                    </p:anim>
                  </p:childTnLst>
                </p:cTn>
              </p:par>
            </p:tnLst>
          </p:tmpl>
        </p:tmplLst>
      </p:bldP>
      <p:bldP spid="41" grpId="1"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1000"/>
                        <p:tgtEl>
                          <p:spTgt spid="41"/>
                        </p:tgtEl>
                      </p:cBhvr>
                    </p:animEffect>
                  </p:childTnLst>
                </p:cTn>
              </p:par>
            </p:tnLst>
          </p:tmpl>
        </p:tmplLst>
      </p:bldP>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2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4337050" y="6669464"/>
            <a:ext cx="9613900" cy="1931833"/>
          </a:xfrm>
        </p:spPr>
        <p:txBody>
          <a:bodyPr anchor="t"/>
          <a:lstStyle>
            <a:lvl1pPr marL="0" indent="0" algn="ctr">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3022600" y="5382756"/>
            <a:ext cx="12242800" cy="114156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1379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low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Freeform: Shape 10"/>
          <p:cNvSpPr/>
          <p:nvPr userDrawn="1"/>
        </p:nvSpPr>
        <p:spPr>
          <a:xfrm rot="10800000">
            <a:off x="1403350"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6" hasCustomPrompt="1"/>
          </p:nvPr>
        </p:nvSpPr>
        <p:spPr>
          <a:xfrm>
            <a:off x="1541487"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1403351"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userDrawn="1"/>
        </p:nvCxnSpPr>
        <p:spPr>
          <a:xfrm>
            <a:off x="3362232" y="5141913"/>
            <a:ext cx="7547552"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10909784"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9148763"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9286900"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9144000"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23" idx="6"/>
          </p:cNvCxnSpPr>
          <p:nvPr userDrawn="1"/>
        </p:nvCxnSpPr>
        <p:spPr>
          <a:xfrm>
            <a:off x="11131457" y="5141913"/>
            <a:ext cx="7169243" cy="1582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1403350" y="1398588"/>
            <a:ext cx="5724525" cy="22651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Picture Placeholder 6"/>
          <p:cNvSpPr>
            <a:spLocks noGrp="1"/>
          </p:cNvSpPr>
          <p:nvPr>
            <p:ph type="pic" sz="quarter" idx="19"/>
          </p:nvPr>
        </p:nvSpPr>
        <p:spPr>
          <a:xfrm>
            <a:off x="9144000" y="6624073"/>
            <a:ext cx="5724525" cy="22651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09499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 calcmode="lin" valueType="num">
                                      <p:cBhvr additive="base">
                                        <p:cTn id="1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12">
                                            <p:txEl>
                                              <p:pRg st="0" end="0"/>
                                            </p:txEl>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1000" fill="hold"/>
                                        <p:tgtEl>
                                          <p:spTgt spid="11"/>
                                        </p:tgtEl>
                                        <p:attrNameLst>
                                          <p:attrName>ppt_x</p:attrName>
                                        </p:attrNameLst>
                                      </p:cBhvr>
                                      <p:tavLst>
                                        <p:tav tm="0">
                                          <p:val>
                                            <p:strVal val="#ppt_x"/>
                                          </p:val>
                                        </p:tav>
                                        <p:tav tm="100000">
                                          <p:val>
                                            <p:strVal val="#ppt_x"/>
                                          </p:val>
                                        </p:tav>
                                      </p:tavLst>
                                    </p:anim>
                                    <p:anim calcmode="lin" valueType="num">
                                      <p:cBhvr additive="base">
                                        <p:cTn id="15" dur="1000" fill="hold"/>
                                        <p:tgtEl>
                                          <p:spTgt spid="11"/>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1000"/>
                                        <p:tgtEl>
                                          <p:spTgt spid="12">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childTnLst>
                                </p:cTn>
                              </p:par>
                            </p:childTnLst>
                          </p:cTn>
                        </p:par>
                        <p:par>
                          <p:cTn id="26" fill="hold">
                            <p:stCondLst>
                              <p:cond delay="1750"/>
                            </p:stCondLst>
                            <p:childTnLst>
                              <p:par>
                                <p:cTn id="27" presetID="10" presetClass="entr" presetSubtype="0" fill="hold" grpId="0" nodeType="afterEffect">
                                  <p:stCondLst>
                                    <p:cond delay="25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750"/>
                                        <p:tgtEl>
                                          <p:spTgt spid="15"/>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2" presetClass="entr" presetSubtype="4" decel="100000" fill="hold" grpId="0" nodeType="withEffect">
                                  <p:stCondLst>
                                    <p:cond delay="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1000" fill="hold"/>
                                        <p:tgtEl>
                                          <p:spTgt spid="25"/>
                                        </p:tgtEl>
                                        <p:attrNameLst>
                                          <p:attrName>ppt_x</p:attrName>
                                        </p:attrNameLst>
                                      </p:cBhvr>
                                      <p:tavLst>
                                        <p:tav tm="0">
                                          <p:val>
                                            <p:strVal val="#ppt_x"/>
                                          </p:val>
                                        </p:tav>
                                        <p:tav tm="100000">
                                          <p:val>
                                            <p:strVal val="#ppt_x"/>
                                          </p:val>
                                        </p:tav>
                                      </p:tavLst>
                                    </p:anim>
                                    <p:anim calcmode="lin" valueType="num">
                                      <p:cBhvr additive="base">
                                        <p:cTn id="45" dur="1000" fill="hold"/>
                                        <p:tgtEl>
                                          <p:spTgt spid="25"/>
                                        </p:tgtEl>
                                        <p:attrNameLst>
                                          <p:attrName>ppt_y</p:attrName>
                                        </p:attrNameLst>
                                      </p:cBhvr>
                                      <p:tavLst>
                                        <p:tav tm="0">
                                          <p:val>
                                            <p:strVal val="1+#ppt_h/2"/>
                                          </p:val>
                                        </p:tav>
                                        <p:tav tm="100000">
                                          <p:val>
                                            <p:strVal val="#ppt_y"/>
                                          </p:val>
                                        </p:tav>
                                      </p:tavLst>
                                    </p:anim>
                                  </p:childTnLst>
                                </p:cTn>
                              </p:par>
                              <p:par>
                                <p:cTn id="46" presetID="10" presetClass="entr" presetSubtype="0" fill="hold" grpId="1"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Effect transition="in" filter="fade">
                                      <p:cBhvr>
                                        <p:cTn id="48" dur="1000"/>
                                        <p:tgtEl>
                                          <p:spTgt spid="26">
                                            <p:txEl>
                                              <p:pRg st="0" end="0"/>
                                            </p:txEl>
                                          </p:spTgt>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childTnLst>
                                </p:cTn>
                              </p:par>
                            </p:childTnLst>
                          </p:cTn>
                        </p:par>
                        <p:par>
                          <p:cTn id="52" fill="hold">
                            <p:stCondLst>
                              <p:cond delay="425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750"/>
                                        <p:tgtEl>
                                          <p:spTgt spid="28"/>
                                        </p:tgtEl>
                                      </p:cBhvr>
                                    </p:animEffect>
                                  </p:childTnLst>
                                </p:cTn>
                              </p:par>
                            </p:childTnLst>
                          </p:cTn>
                        </p:par>
                        <p:par>
                          <p:cTn id="56" fill="hold">
                            <p:stCondLst>
                              <p:cond delay="5000"/>
                            </p:stCondLst>
                            <p:childTnLst>
                              <p:par>
                                <p:cTn id="57" presetID="10" presetClass="entr" presetSubtype="0" fill="hold" grpId="0" nodeType="afterEffect">
                                  <p:stCondLst>
                                    <p:cond delay="25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par>
                          <p:cTn id="60" fill="hold">
                            <p:stCondLst>
                              <p:cond delay="5750"/>
                            </p:stCondLst>
                            <p:childTnLst>
                              <p:par>
                                <p:cTn id="61" presetID="22" presetClass="entr" presetSubtype="8"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2" grpId="0" build="p">
        <p:tmplLst>
          <p:tmpl lvl="1">
            <p:tnLst>
              <p:par>
                <p:cTn presetID="2" presetClass="entr" presetSubtype="1"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1"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4" grpId="0" animBg="1"/>
      <p:bldP spid="28"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low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23" idx="2"/>
          </p:cNvCxnSpPr>
          <p:nvPr userDrawn="1"/>
        </p:nvCxnSpPr>
        <p:spPr>
          <a:xfrm>
            <a:off x="0" y="5141913"/>
            <a:ext cx="903792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9037926"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7575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1388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cxnSp>
        <p:nvCxnSpPr>
          <p:cNvPr id="30" name="Straight Connector 29"/>
          <p:cNvCxnSpPr>
            <a:stCxn id="23" idx="6"/>
          </p:cNvCxnSpPr>
          <p:nvPr userDrawn="1"/>
        </p:nvCxnSpPr>
        <p:spPr>
          <a:xfrm>
            <a:off x="9259599" y="5141913"/>
            <a:ext cx="9028401" cy="1993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8" name="Picture Placeholder 6"/>
          <p:cNvSpPr>
            <a:spLocks noGrp="1"/>
          </p:cNvSpPr>
          <p:nvPr>
            <p:ph type="pic" sz="quarter" idx="19"/>
          </p:nvPr>
        </p:nvSpPr>
        <p:spPr>
          <a:xfrm>
            <a:off x="1403350" y="1398588"/>
            <a:ext cx="15481300" cy="348804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20" hasCustomPrompt="1"/>
          </p:nvPr>
        </p:nvSpPr>
        <p:spPr>
          <a:xfrm>
            <a:off x="11547085" y="5431540"/>
            <a:ext cx="5337565" cy="3455285"/>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3073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50"/>
                                        <p:tgtEl>
                                          <p:spTgt spid="28"/>
                                        </p:tgtEl>
                                      </p:cBhvr>
                                    </p:animEffect>
                                  </p:childTnLst>
                                </p:cTn>
                              </p:par>
                            </p:childTnLst>
                          </p:cTn>
                        </p:par>
                        <p:par>
                          <p:cTn id="26" fill="hold">
                            <p:stCondLst>
                              <p:cond delay="175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2250"/>
                            </p:stCondLst>
                            <p:childTnLst>
                              <p:par>
                                <p:cTn id="31" presetID="22" presetClass="entr" presetSubtype="8"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28" grpId="0" animBg="1"/>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low 5">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p:nvPr userDrawn="1"/>
        </p:nvCxnSpPr>
        <p:spPr>
          <a:xfrm>
            <a:off x="0" y="5141913"/>
            <a:ext cx="903792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Diamond 22"/>
          <p:cNvSpPr/>
          <p:nvPr userDrawn="1"/>
        </p:nvSpPr>
        <p:spPr>
          <a:xfrm>
            <a:off x="9037926" y="5031076"/>
            <a:ext cx="221673" cy="221673"/>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8008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1821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cxnSp>
        <p:nvCxnSpPr>
          <p:cNvPr id="30" name="Straight Connector 29"/>
          <p:cNvCxnSpPr/>
          <p:nvPr userDrawn="1"/>
        </p:nvCxnSpPr>
        <p:spPr>
          <a:xfrm>
            <a:off x="9259599" y="5141913"/>
            <a:ext cx="9028401" cy="1993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20" hasCustomPrompt="1"/>
          </p:nvPr>
        </p:nvSpPr>
        <p:spPr>
          <a:xfrm>
            <a:off x="7280081" y="6705600"/>
            <a:ext cx="3718315" cy="218122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1" name="Straight Connector 10"/>
          <p:cNvCxnSpPr>
            <a:stCxn id="23" idx="0"/>
          </p:cNvCxnSpPr>
          <p:nvPr userDrawn="1"/>
        </p:nvCxnSpPr>
        <p:spPr>
          <a:xfrm flipH="1" flipV="1">
            <a:off x="9144000" y="0"/>
            <a:ext cx="4763" cy="5031076"/>
          </a:xfrm>
          <a:prstGeom prst="line">
            <a:avLst/>
          </a:prstGeom>
          <a:ln w="127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4" name="Text Placeholder 5"/>
          <p:cNvSpPr>
            <a:spLocks noGrp="1"/>
          </p:cNvSpPr>
          <p:nvPr>
            <p:ph type="body" sz="quarter" idx="16" hasCustomPrompt="1"/>
          </p:nvPr>
        </p:nvSpPr>
        <p:spPr>
          <a:xfrm>
            <a:off x="6568113" y="1398588"/>
            <a:ext cx="2465051"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1" hasCustomPrompt="1"/>
          </p:nvPr>
        </p:nvSpPr>
        <p:spPr>
          <a:xfrm>
            <a:off x="9254837" y="1424925"/>
            <a:ext cx="6010563" cy="543081"/>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4419599" y="4461658"/>
            <a:ext cx="2465051"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96490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 calcmode="lin" valueType="num">
                                      <p:cBhvr additive="base">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1" dur="1000" fill="hold"/>
                                        <p:tgtEl>
                                          <p:spTgt spid="26">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1000" fill="hold"/>
                                        <p:tgtEl>
                                          <p:spTgt spid="25"/>
                                        </p:tgtEl>
                                        <p:attrNameLst>
                                          <p:attrName>ppt_x</p:attrName>
                                        </p:attrNameLst>
                                      </p:cBhvr>
                                      <p:tavLst>
                                        <p:tav tm="0">
                                          <p:val>
                                            <p:strVal val="#ppt_x"/>
                                          </p:val>
                                        </p:tav>
                                        <p:tav tm="100000">
                                          <p:val>
                                            <p:strVal val="#ppt_x"/>
                                          </p:val>
                                        </p:tav>
                                      </p:tavLst>
                                    </p:anim>
                                    <p:anim calcmode="lin" valueType="num">
                                      <p:cBhvr additive="base">
                                        <p:cTn id="15" dur="1000" fill="hold"/>
                                        <p:tgtEl>
                                          <p:spTgt spid="25"/>
                                        </p:tgtEl>
                                        <p:attrNameLst>
                                          <p:attrName>ppt_y</p:attrName>
                                        </p:attrNameLst>
                                      </p:cBhvr>
                                      <p:tavLst>
                                        <p:tav tm="0">
                                          <p:val>
                                            <p:strVal val="1+#ppt_h/2"/>
                                          </p:val>
                                        </p:tav>
                                        <p:tav tm="100000">
                                          <p:val>
                                            <p:strVal val="#ppt_y"/>
                                          </p:val>
                                        </p:tav>
                                      </p:tavLst>
                                    </p:anim>
                                  </p:childTnLst>
                                </p:cTn>
                              </p:par>
                              <p:par>
                                <p:cTn id="16" presetID="10" presetClass="entr" presetSubtype="0" fill="hold" grpId="1" nodeType="withEffect">
                                  <p:stCondLst>
                                    <p:cond delay="0"/>
                                  </p:stCondLst>
                                  <p:childTnLst>
                                    <p:set>
                                      <p:cBhvr>
                                        <p:cTn id="17" dur="1" fill="hold">
                                          <p:stCondLst>
                                            <p:cond delay="0"/>
                                          </p:stCondLst>
                                        </p:cTn>
                                        <p:tgtEl>
                                          <p:spTgt spid="26">
                                            <p:txEl>
                                              <p:pRg st="0" end="0"/>
                                            </p:txEl>
                                          </p:spTgt>
                                        </p:tgtEl>
                                        <p:attrNameLst>
                                          <p:attrName>style.visibility</p:attrName>
                                        </p:attrNameLst>
                                      </p:cBhvr>
                                      <p:to>
                                        <p:strVal val="visible"/>
                                      </p:to>
                                    </p:set>
                                    <p:animEffect transition="in" filter="fade">
                                      <p:cBhvr>
                                        <p:cTn id="18" dur="1000"/>
                                        <p:tgtEl>
                                          <p:spTgt spid="26">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1500"/>
                            </p:stCondLst>
                            <p:childTnLst>
                              <p:par>
                                <p:cTn id="27" presetID="22" presetClass="entr" presetSubtype="4"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750"/>
                                        <p:tgtEl>
                                          <p:spTgt spid="11"/>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27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3250"/>
                            </p:stCondLst>
                            <p:childTnLst>
                              <p:par>
                                <p:cTn id="39" presetID="22" presetClass="entr" presetSubtype="8" fill="hold" nodeType="afterEffect">
                                  <p:stCondLst>
                                    <p:cond delay="25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750"/>
                                        <p:tgtEl>
                                          <p:spTgt spid="30"/>
                                        </p:tgtEl>
                                      </p:cBhvr>
                                    </p:animEffect>
                                  </p:childTnLst>
                                </p:cTn>
                              </p:par>
                            </p:childTnLst>
                          </p:cTn>
                        </p:par>
                        <p:par>
                          <p:cTn id="42" fill="hold">
                            <p:stCondLst>
                              <p:cond delay="4250"/>
                            </p:stCondLst>
                            <p:childTnLst>
                              <p:par>
                                <p:cTn id="43" presetID="10" presetClass="entr" presetSubtype="0" fill="hold" grpId="0" nodeType="after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Effect transition="in" filter="fade">
                                      <p:cBhvr>
                                        <p:cTn id="45"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5" grpId="1" animBg="1"/>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1000" fill="hold"/>
                        <p:tgtEl>
                          <p:spTgt spid="26"/>
                        </p:tgtEl>
                        <p:attrNameLst>
                          <p:attrName>ppt_x</p:attrName>
                        </p:attrNameLst>
                      </p:cBhvr>
                      <p:tavLst>
                        <p:tav tm="0">
                          <p:val>
                            <p:strVal val="#ppt_x"/>
                          </p:val>
                        </p:tav>
                        <p:tav tm="100000">
                          <p:val>
                            <p:strVal val="#ppt_x"/>
                          </p:val>
                        </p:tav>
                      </p:tavLst>
                    </p:anim>
                    <p:anim calcmode="lin" valueType="num">
                      <p:cBhvr additive="base">
                        <p:cTn dur="1000" fill="hold"/>
                        <p:tgtEl>
                          <p:spTgt spid="26"/>
                        </p:tgtEl>
                        <p:attrNameLst>
                          <p:attrName>ppt_y</p:attrName>
                        </p:attrNameLst>
                      </p:cBhvr>
                      <p:tavLst>
                        <p:tav tm="0">
                          <p:val>
                            <p:strVal val="1+#ppt_h/2"/>
                          </p:val>
                        </p:tav>
                        <p:tav tm="100000">
                          <p:val>
                            <p:strVal val="#ppt_y"/>
                          </p:val>
                        </p:tav>
                      </p:tavLst>
                    </p:anim>
                  </p:childTnLst>
                </p:cTn>
              </p:par>
            </p:tnLst>
          </p:tmpl>
        </p:tmplLst>
      </p:bldP>
      <p:bldP spid="26" grpId="1"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1000"/>
                        <p:tgtEl>
                          <p:spTgt spid="26"/>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17" name="Picture Placeholder 6"/>
          <p:cNvSpPr>
            <a:spLocks noGrp="1"/>
          </p:cNvSpPr>
          <p:nvPr>
            <p:ph type="pic" sz="quarter" idx="15"/>
          </p:nvPr>
        </p:nvSpPr>
        <p:spPr>
          <a:xfrm>
            <a:off x="9144000" y="1398588"/>
            <a:ext cx="7740650" cy="7488237"/>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13" name="Straight Connector 12"/>
          <p:cNvCxnSpPr>
            <a:endCxn id="14" idx="2"/>
          </p:cNvCxnSpPr>
          <p:nvPr userDrawn="1"/>
        </p:nvCxnSpPr>
        <p:spPr>
          <a:xfrm>
            <a:off x="0" y="5141913"/>
            <a:ext cx="8452592" cy="79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8452592"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4"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8388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750"/>
                                        <p:tgtEl>
                                          <p:spTgt spid="17"/>
                                        </p:tgtEl>
                                      </p:cBhvr>
                                    </p:animEffect>
                                  </p:childTnLst>
                                </p:cTn>
                              </p:par>
                            </p:childTnLst>
                          </p:cTn>
                        </p:par>
                        <p:par>
                          <p:cTn id="12" fill="hold">
                            <p:stCondLst>
                              <p:cond delay="1250"/>
                            </p:stCondLst>
                            <p:childTnLst>
                              <p:par>
                                <p:cTn id="13" presetID="2" presetClass="entr" presetSubtype="1" decel="100000" fill="hold" grpId="0" nodeType="afterEffect">
                                  <p:stCondLst>
                                    <p:cond delay="0"/>
                                  </p:stCondLst>
                                  <p:iterate type="wd">
                                    <p:tmPct val="10000"/>
                                  </p:iterate>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ppt_x"/>
                                          </p:val>
                                        </p:tav>
                                        <p:tav tm="100000">
                                          <p:val>
                                            <p:strVal val="#ppt_x"/>
                                          </p:val>
                                        </p:tav>
                                      </p:tavLst>
                                    </p:anim>
                                    <p:anim calcmode="lin" valueType="num">
                                      <p:cBhvr additive="base">
                                        <p:cTn id="16" dur="1000" fill="hold"/>
                                        <p:tgtEl>
                                          <p:spTgt spid="23"/>
                                        </p:tgtEl>
                                        <p:attrNameLst>
                                          <p:attrName>ppt_y</p:attrName>
                                        </p:attrNameLst>
                                      </p:cBhvr>
                                      <p:tavLst>
                                        <p:tav tm="0">
                                          <p:val>
                                            <p:strVal val="0-#ppt_h/2"/>
                                          </p:val>
                                        </p:tav>
                                        <p:tav tm="100000">
                                          <p:val>
                                            <p:strVal val="#ppt_y"/>
                                          </p:val>
                                        </p:tav>
                                      </p:tavLst>
                                    </p:anim>
                                  </p:childTnLst>
                                </p:cTn>
                              </p:par>
                            </p:childTnLst>
                          </p:cTn>
                        </p:par>
                        <p:par>
                          <p:cTn id="17" fill="hold">
                            <p:stCondLst>
                              <p:cond delay="2550"/>
                            </p:stCondLst>
                            <p:childTnLst>
                              <p:par>
                                <p:cTn id="18" presetID="10" presetClass="entr" presetSubtype="0" fill="hold" grpId="0" nodeType="afterEffect">
                                  <p:stCondLst>
                                    <p:cond delay="25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animBg="1"/>
      <p:bldP spid="23" grpId="0"/>
      <p:bldP spid="24" grpId="0">
        <p:tmplLst>
          <p:tmpl>
            <p:tnLst>
              <p:par>
                <p:cTn presetID="10" presetClass="entr" presetSubtype="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Magnifi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2" name="Freeform: Shape 71"/>
          <p:cNvSpPr/>
          <p:nvPr userDrawn="1"/>
        </p:nvSpPr>
        <p:spPr>
          <a:xfrm rot="2700000">
            <a:off x="5703897" y="2881455"/>
            <a:ext cx="3695942" cy="5915801"/>
          </a:xfrm>
          <a:custGeom>
            <a:avLst/>
            <a:gdLst>
              <a:gd name="connsiteX0" fmla="*/ 797273 w 3695942"/>
              <a:gd name="connsiteY0" fmla="*/ 797271 h 5915801"/>
              <a:gd name="connsiteX1" fmla="*/ 362059 w 3695942"/>
              <a:gd name="connsiteY1" fmla="*/ 1847971 h 5915801"/>
              <a:gd name="connsiteX2" fmla="*/ 1847972 w 3695942"/>
              <a:gd name="connsiteY2" fmla="*/ 3333884 h 5915801"/>
              <a:gd name="connsiteX3" fmla="*/ 3333885 w 3695942"/>
              <a:gd name="connsiteY3" fmla="*/ 1847971 h 5915801"/>
              <a:gd name="connsiteX4" fmla="*/ 1847972 w 3695942"/>
              <a:gd name="connsiteY4" fmla="*/ 362057 h 5915801"/>
              <a:gd name="connsiteX5" fmla="*/ 797273 w 3695942"/>
              <a:gd name="connsiteY5" fmla="*/ 797271 h 5915801"/>
              <a:gd name="connsiteX6" fmla="*/ 541259 w 3695942"/>
              <a:gd name="connsiteY6" fmla="*/ 541258 h 5915801"/>
              <a:gd name="connsiteX7" fmla="*/ 1847971 w 3695942"/>
              <a:gd name="connsiteY7" fmla="*/ 0 h 5915801"/>
              <a:gd name="connsiteX8" fmla="*/ 3695942 w 3695942"/>
              <a:gd name="connsiteY8" fmla="*/ 1847971 h 5915801"/>
              <a:gd name="connsiteX9" fmla="*/ 2220402 w 3695942"/>
              <a:gd name="connsiteY9" fmla="*/ 3658398 h 5915801"/>
              <a:gd name="connsiteX10" fmla="*/ 2044562 w 3695942"/>
              <a:gd name="connsiteY10" fmla="*/ 3685234 h 5915801"/>
              <a:gd name="connsiteX11" fmla="*/ 2044562 w 3695942"/>
              <a:gd name="connsiteY11" fmla="*/ 5719208 h 5915801"/>
              <a:gd name="connsiteX12" fmla="*/ 1847969 w 3695942"/>
              <a:gd name="connsiteY12" fmla="*/ 5915801 h 5915801"/>
              <a:gd name="connsiteX13" fmla="*/ 1847969 w 3695942"/>
              <a:gd name="connsiteY13" fmla="*/ 5915800 h 5915801"/>
              <a:gd name="connsiteX14" fmla="*/ 1651376 w 3695942"/>
              <a:gd name="connsiteY14" fmla="*/ 5719207 h 5915801"/>
              <a:gd name="connsiteX15" fmla="*/ 1651377 w 3695942"/>
              <a:gd name="connsiteY15" fmla="*/ 3685234 h 5915801"/>
              <a:gd name="connsiteX16" fmla="*/ 1475541 w 3695942"/>
              <a:gd name="connsiteY16" fmla="*/ 3658398 h 5915801"/>
              <a:gd name="connsiteX17" fmla="*/ 0 w 3695942"/>
              <a:gd name="connsiteY17" fmla="*/ 1847971 h 5915801"/>
              <a:gd name="connsiteX18" fmla="*/ 541259 w 3695942"/>
              <a:gd name="connsiteY18" fmla="*/ 541258 h 591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95942" h="5915801">
                <a:moveTo>
                  <a:pt x="797273" y="797271"/>
                </a:moveTo>
                <a:cubicBezTo>
                  <a:pt x="528375" y="1066169"/>
                  <a:pt x="362059" y="1437647"/>
                  <a:pt x="362059" y="1847971"/>
                </a:cubicBezTo>
                <a:cubicBezTo>
                  <a:pt x="362059" y="2668617"/>
                  <a:pt x="1027325" y="3333884"/>
                  <a:pt x="1847972" y="3333884"/>
                </a:cubicBezTo>
                <a:cubicBezTo>
                  <a:pt x="2668619" y="3333884"/>
                  <a:pt x="3333885" y="2668617"/>
                  <a:pt x="3333885" y="1847971"/>
                </a:cubicBezTo>
                <a:cubicBezTo>
                  <a:pt x="3333885" y="1027324"/>
                  <a:pt x="2668619" y="362057"/>
                  <a:pt x="1847972" y="362057"/>
                </a:cubicBezTo>
                <a:cubicBezTo>
                  <a:pt x="1437648" y="362058"/>
                  <a:pt x="1066170" y="528374"/>
                  <a:pt x="797273" y="797271"/>
                </a:cubicBezTo>
                <a:close/>
                <a:moveTo>
                  <a:pt x="541259" y="541258"/>
                </a:moveTo>
                <a:cubicBezTo>
                  <a:pt x="875676" y="206841"/>
                  <a:pt x="1337668" y="0"/>
                  <a:pt x="1847971" y="0"/>
                </a:cubicBezTo>
                <a:cubicBezTo>
                  <a:pt x="2868577" y="0"/>
                  <a:pt x="3695942" y="827365"/>
                  <a:pt x="3695942" y="1847971"/>
                </a:cubicBezTo>
                <a:cubicBezTo>
                  <a:pt x="3695942" y="2741001"/>
                  <a:pt x="3062491" y="3486081"/>
                  <a:pt x="2220402" y="3658398"/>
                </a:cubicBezTo>
                <a:lnTo>
                  <a:pt x="2044562" y="3685234"/>
                </a:lnTo>
                <a:lnTo>
                  <a:pt x="2044562" y="5719208"/>
                </a:lnTo>
                <a:cubicBezTo>
                  <a:pt x="2044562" y="5827783"/>
                  <a:pt x="1956544" y="5915801"/>
                  <a:pt x="1847969" y="5915801"/>
                </a:cubicBezTo>
                <a:lnTo>
                  <a:pt x="1847969" y="5915800"/>
                </a:lnTo>
                <a:cubicBezTo>
                  <a:pt x="1739394" y="5915800"/>
                  <a:pt x="1651376" y="5827782"/>
                  <a:pt x="1651376" y="5719207"/>
                </a:cubicBezTo>
                <a:lnTo>
                  <a:pt x="1651377" y="3685234"/>
                </a:lnTo>
                <a:lnTo>
                  <a:pt x="1475541" y="3658398"/>
                </a:lnTo>
                <a:cubicBezTo>
                  <a:pt x="633452" y="3486081"/>
                  <a:pt x="0" y="2741001"/>
                  <a:pt x="0" y="1847971"/>
                </a:cubicBezTo>
                <a:cubicBezTo>
                  <a:pt x="0" y="1337668"/>
                  <a:pt x="206841" y="875676"/>
                  <a:pt x="541259" y="541258"/>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Freeform: Shape 50"/>
          <p:cNvSpPr/>
          <p:nvPr userDrawn="1"/>
        </p:nvSpPr>
        <p:spPr>
          <a:xfrm rot="19800000">
            <a:off x="8539033" y="2073743"/>
            <a:ext cx="1588054" cy="2183773"/>
          </a:xfrm>
          <a:custGeom>
            <a:avLst/>
            <a:gdLst>
              <a:gd name="connsiteX0" fmla="*/ 327872 w 1588054"/>
              <a:gd name="connsiteY0" fmla="*/ 0 h 2183773"/>
              <a:gd name="connsiteX1" fmla="*/ 510788 w 1588054"/>
              <a:gd name="connsiteY1" fmla="*/ 118292 h 2183773"/>
              <a:gd name="connsiteX2" fmla="*/ 1585097 w 1588054"/>
              <a:gd name="connsiteY2" fmla="*/ 2051410 h 2183773"/>
              <a:gd name="connsiteX3" fmla="*/ 1588054 w 1588054"/>
              <a:gd name="connsiteY3" fmla="*/ 2183773 h 2183773"/>
              <a:gd name="connsiteX4" fmla="*/ 932943 w 1588054"/>
              <a:gd name="connsiteY4" fmla="*/ 2183773 h 2183773"/>
              <a:gd name="connsiteX5" fmla="*/ 932277 w 1588054"/>
              <a:gd name="connsiteY5" fmla="*/ 2117963 h 2183773"/>
              <a:gd name="connsiteX6" fmla="*/ 868717 w 1588054"/>
              <a:gd name="connsiteY6" fmla="*/ 1727409 h 2183773"/>
              <a:gd name="connsiteX7" fmla="*/ 116225 w 1588054"/>
              <a:gd name="connsiteY7" fmla="*/ 642603 h 2183773"/>
              <a:gd name="connsiteX8" fmla="*/ 0 w 1588054"/>
              <a:gd name="connsiteY8" fmla="*/ 567891 h 2183773"/>
              <a:gd name="connsiteX9" fmla="*/ 327872 w 1588054"/>
              <a:gd name="connsiteY9" fmla="*/ 0 h 218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8054" h="2183773">
                <a:moveTo>
                  <a:pt x="327872" y="0"/>
                </a:moveTo>
                <a:lnTo>
                  <a:pt x="510788" y="118292"/>
                </a:lnTo>
                <a:cubicBezTo>
                  <a:pt x="1154406" y="582464"/>
                  <a:pt x="1531952" y="1299400"/>
                  <a:pt x="1585097" y="2051410"/>
                </a:cubicBezTo>
                <a:lnTo>
                  <a:pt x="1588054" y="2183773"/>
                </a:lnTo>
                <a:lnTo>
                  <a:pt x="932943" y="2183773"/>
                </a:lnTo>
                <a:lnTo>
                  <a:pt x="932277" y="2117963"/>
                </a:lnTo>
                <a:cubicBezTo>
                  <a:pt x="924499" y="1988393"/>
                  <a:pt x="903621" y="1857675"/>
                  <a:pt x="868717" y="1727409"/>
                </a:cubicBezTo>
                <a:cubicBezTo>
                  <a:pt x="746551" y="1271481"/>
                  <a:pt x="472804" y="896648"/>
                  <a:pt x="116225" y="642603"/>
                </a:cubicBezTo>
                <a:lnTo>
                  <a:pt x="0" y="567891"/>
                </a:lnTo>
                <a:lnTo>
                  <a:pt x="327872"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Freeform: Shape 51"/>
          <p:cNvSpPr/>
          <p:nvPr userDrawn="1"/>
        </p:nvSpPr>
        <p:spPr>
          <a:xfrm rot="19800000">
            <a:off x="9680792" y="4049342"/>
            <a:ext cx="1590213" cy="2185140"/>
          </a:xfrm>
          <a:custGeom>
            <a:avLst/>
            <a:gdLst>
              <a:gd name="connsiteX0" fmla="*/ 1589747 w 1590213"/>
              <a:gd name="connsiteY0" fmla="*/ 0 h 2185140"/>
              <a:gd name="connsiteX1" fmla="*/ 1590213 w 1590213"/>
              <a:gd name="connsiteY1" fmla="*/ 20834 h 2185140"/>
              <a:gd name="connsiteX2" fmla="*/ 1241066 w 1590213"/>
              <a:gd name="connsiteY2" fmla="*/ 1255449 h 2185140"/>
              <a:gd name="connsiteX3" fmla="*/ 346432 w 1590213"/>
              <a:gd name="connsiteY3" fmla="*/ 2175126 h 2185140"/>
              <a:gd name="connsiteX4" fmla="*/ 328156 w 1590213"/>
              <a:gd name="connsiteY4" fmla="*/ 2185140 h 2185140"/>
              <a:gd name="connsiteX5" fmla="*/ 0 w 1590213"/>
              <a:gd name="connsiteY5" fmla="*/ 1616757 h 2185140"/>
              <a:gd name="connsiteX6" fmla="*/ 25268 w 1590213"/>
              <a:gd name="connsiteY6" fmla="*/ 1602508 h 2185140"/>
              <a:gd name="connsiteX7" fmla="*/ 933729 w 1590213"/>
              <a:gd name="connsiteY7" fmla="*/ 29007 h 2185140"/>
              <a:gd name="connsiteX8" fmla="*/ 933435 w 1590213"/>
              <a:gd name="connsiteY8" fmla="*/ 0 h 2185140"/>
              <a:gd name="connsiteX9" fmla="*/ 1589747 w 1590213"/>
              <a:gd name="connsiteY9" fmla="*/ 0 h 218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0213" h="2185140">
                <a:moveTo>
                  <a:pt x="1589747" y="0"/>
                </a:moveTo>
                <a:lnTo>
                  <a:pt x="1590213" y="20834"/>
                </a:lnTo>
                <a:cubicBezTo>
                  <a:pt x="1579289" y="441455"/>
                  <a:pt x="1466240" y="865435"/>
                  <a:pt x="1241066" y="1255449"/>
                </a:cubicBezTo>
                <a:cubicBezTo>
                  <a:pt x="1015891" y="1645462"/>
                  <a:pt x="705238" y="1955355"/>
                  <a:pt x="346432" y="2175126"/>
                </a:cubicBezTo>
                <a:lnTo>
                  <a:pt x="328156" y="2185140"/>
                </a:lnTo>
                <a:lnTo>
                  <a:pt x="0" y="1616757"/>
                </a:lnTo>
                <a:lnTo>
                  <a:pt x="25268" y="1602508"/>
                </a:lnTo>
                <a:cubicBezTo>
                  <a:pt x="566879" y="1260414"/>
                  <a:pt x="908273" y="669103"/>
                  <a:pt x="933729" y="29007"/>
                </a:cubicBezTo>
                <a:lnTo>
                  <a:pt x="933435" y="0"/>
                </a:lnTo>
                <a:lnTo>
                  <a:pt x="1589747"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Freeform: Shape 52"/>
          <p:cNvSpPr/>
          <p:nvPr userDrawn="1"/>
        </p:nvSpPr>
        <p:spPr>
          <a:xfrm rot="19800000">
            <a:off x="8154437" y="6484759"/>
            <a:ext cx="2521294" cy="895451"/>
          </a:xfrm>
          <a:custGeom>
            <a:avLst/>
            <a:gdLst>
              <a:gd name="connsiteX0" fmla="*/ 2193739 w 2521294"/>
              <a:gd name="connsiteY0" fmla="*/ 13 h 895451"/>
              <a:gd name="connsiteX1" fmla="*/ 2521294 w 2521294"/>
              <a:gd name="connsiteY1" fmla="*/ 567355 h 895451"/>
              <a:gd name="connsiteX2" fmla="*/ 2405186 w 2521294"/>
              <a:gd name="connsiteY2" fmla="*/ 630976 h 895451"/>
              <a:gd name="connsiteX3" fmla="*/ 193902 w 2521294"/>
              <a:gd name="connsiteY3" fmla="*/ 667156 h 895451"/>
              <a:gd name="connsiteX4" fmla="*/ 0 w 2521294"/>
              <a:gd name="connsiteY4" fmla="*/ 567892 h 895451"/>
              <a:gd name="connsiteX5" fmla="*/ 327872 w 2521294"/>
              <a:gd name="connsiteY5" fmla="*/ 0 h 895451"/>
              <a:gd name="connsiteX6" fmla="*/ 450687 w 2521294"/>
              <a:gd name="connsiteY6" fmla="*/ 63299 h 895451"/>
              <a:gd name="connsiteX7" fmla="*/ 1766403 w 2521294"/>
              <a:gd name="connsiteY7" fmla="*/ 172573 h 895451"/>
              <a:gd name="connsiteX8" fmla="*/ 2136412 w 2521294"/>
              <a:gd name="connsiteY8" fmla="*/ 32341 h 895451"/>
              <a:gd name="connsiteX9" fmla="*/ 2193739 w 2521294"/>
              <a:gd name="connsiteY9" fmla="*/ 13 h 89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1294" h="895451">
                <a:moveTo>
                  <a:pt x="2193739" y="13"/>
                </a:moveTo>
                <a:lnTo>
                  <a:pt x="2521294" y="567355"/>
                </a:lnTo>
                <a:lnTo>
                  <a:pt x="2405186" y="630976"/>
                </a:lnTo>
                <a:cubicBezTo>
                  <a:pt x="1727354" y="960956"/>
                  <a:pt x="917695" y="992459"/>
                  <a:pt x="193902" y="667156"/>
                </a:cubicBezTo>
                <a:lnTo>
                  <a:pt x="0" y="567892"/>
                </a:lnTo>
                <a:lnTo>
                  <a:pt x="327872" y="0"/>
                </a:lnTo>
                <a:lnTo>
                  <a:pt x="450687" y="63299"/>
                </a:lnTo>
                <a:cubicBezTo>
                  <a:pt x="848986" y="245083"/>
                  <a:pt x="1310475" y="294738"/>
                  <a:pt x="1766403" y="172573"/>
                </a:cubicBezTo>
                <a:cubicBezTo>
                  <a:pt x="1896668" y="137668"/>
                  <a:pt x="2020313" y="90390"/>
                  <a:pt x="2136412" y="32341"/>
                </a:cubicBezTo>
                <a:lnTo>
                  <a:pt x="2193739" y="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Text Placeholder 5"/>
          <p:cNvSpPr>
            <a:spLocks noGrp="1"/>
          </p:cNvSpPr>
          <p:nvPr userDrawn="1">
            <p:ph type="body" sz="quarter" idx="22" hasCustomPrompt="1"/>
          </p:nvPr>
        </p:nvSpPr>
        <p:spPr>
          <a:xfrm>
            <a:off x="9185928" y="2806224"/>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5" name="Text Placeholder 5"/>
          <p:cNvSpPr>
            <a:spLocks noGrp="1"/>
          </p:cNvSpPr>
          <p:nvPr userDrawn="1">
            <p:ph type="body" sz="quarter" idx="23" hasCustomPrompt="1"/>
          </p:nvPr>
        </p:nvSpPr>
        <p:spPr>
          <a:xfrm>
            <a:off x="9185928" y="6727801"/>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6" name="Text Placeholder 5"/>
          <p:cNvSpPr>
            <a:spLocks noGrp="1"/>
          </p:cNvSpPr>
          <p:nvPr userDrawn="1">
            <p:ph type="body" sz="quarter" idx="24" hasCustomPrompt="1"/>
          </p:nvPr>
        </p:nvSpPr>
        <p:spPr>
          <a:xfrm>
            <a:off x="10319816" y="4674080"/>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7" name="Text Placeholder 5"/>
          <p:cNvSpPr>
            <a:spLocks noGrp="1"/>
          </p:cNvSpPr>
          <p:nvPr userDrawn="1">
            <p:ph type="body" sz="quarter" idx="25" hasCustomPrompt="1"/>
          </p:nvPr>
        </p:nvSpPr>
        <p:spPr>
          <a:xfrm>
            <a:off x="7120846" y="4693198"/>
            <a:ext cx="2465051" cy="569418"/>
          </a:xfrm>
        </p:spPr>
        <p:txBody>
          <a:bodyPr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8" name="Text Placeholder 5"/>
          <p:cNvSpPr>
            <a:spLocks noGrp="1"/>
          </p:cNvSpPr>
          <p:nvPr userDrawn="1">
            <p:ph type="body" sz="quarter" idx="19" hasCustomPrompt="1"/>
          </p:nvPr>
        </p:nvSpPr>
        <p:spPr>
          <a:xfrm>
            <a:off x="12001500"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Text Placeholder 5"/>
          <p:cNvSpPr>
            <a:spLocks noGrp="1"/>
          </p:cNvSpPr>
          <p:nvPr userDrawn="1">
            <p:ph type="body" sz="quarter" idx="20" hasCustomPrompt="1"/>
          </p:nvPr>
        </p:nvSpPr>
        <p:spPr>
          <a:xfrm>
            <a:off x="12001500"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0" name="Text Placeholder 5"/>
          <p:cNvSpPr>
            <a:spLocks noGrp="1"/>
          </p:cNvSpPr>
          <p:nvPr userDrawn="1">
            <p:ph type="body" sz="quarter" idx="21" hasCustomPrompt="1"/>
          </p:nvPr>
        </p:nvSpPr>
        <p:spPr>
          <a:xfrm>
            <a:off x="12001500"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1" name="Text Placeholder 5"/>
          <p:cNvSpPr>
            <a:spLocks noGrp="1"/>
          </p:cNvSpPr>
          <p:nvPr userDrawn="1">
            <p:ph type="body" sz="quarter" idx="26" hasCustomPrompt="1"/>
          </p:nvPr>
        </p:nvSpPr>
        <p:spPr>
          <a:xfrm>
            <a:off x="12001500"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2" name="Text Placeholder 5"/>
          <p:cNvSpPr>
            <a:spLocks noGrp="1"/>
          </p:cNvSpPr>
          <p:nvPr userDrawn="1">
            <p:ph type="body" sz="quarter" idx="27" hasCustomPrompt="1"/>
          </p:nvPr>
        </p:nvSpPr>
        <p:spPr>
          <a:xfrm>
            <a:off x="12001500"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3" name="Text Placeholder 5"/>
          <p:cNvSpPr>
            <a:spLocks noGrp="1"/>
          </p:cNvSpPr>
          <p:nvPr userDrawn="1">
            <p:ph type="body" sz="quarter" idx="28" hasCustomPrompt="1"/>
          </p:nvPr>
        </p:nvSpPr>
        <p:spPr>
          <a:xfrm>
            <a:off x="12001500"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4" name="Title 1"/>
          <p:cNvSpPr>
            <a:spLocks noGrp="1"/>
          </p:cNvSpPr>
          <p:nvPr userDrawn="1">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99207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wd">
                                    <p:tmPct val="10000"/>
                                  </p:iterate>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ppt_x"/>
                                          </p:val>
                                        </p:tav>
                                        <p:tav tm="100000">
                                          <p:val>
                                            <p:strVal val="#ppt_x"/>
                                          </p:val>
                                        </p:tav>
                                      </p:tavLst>
                                    </p:anim>
                                    <p:anim calcmode="lin" valueType="num">
                                      <p:cBhvr additive="base">
                                        <p:cTn id="8" dur="1000" fill="hold"/>
                                        <p:tgtEl>
                                          <p:spTgt spid="64"/>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49" presetClass="entr" presetSubtype="0" decel="100000" fill="hold" grpId="1" nodeType="after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1000" fill="hold"/>
                                        <p:tgtEl>
                                          <p:spTgt spid="72"/>
                                        </p:tgtEl>
                                        <p:attrNameLst>
                                          <p:attrName>ppt_w</p:attrName>
                                        </p:attrNameLst>
                                      </p:cBhvr>
                                      <p:tavLst>
                                        <p:tav tm="0">
                                          <p:val>
                                            <p:fltVal val="0"/>
                                          </p:val>
                                        </p:tav>
                                        <p:tav tm="100000">
                                          <p:val>
                                            <p:strVal val="#ppt_w"/>
                                          </p:val>
                                        </p:tav>
                                      </p:tavLst>
                                    </p:anim>
                                    <p:anim calcmode="lin" valueType="num">
                                      <p:cBhvr>
                                        <p:cTn id="13" dur="1000" fill="hold"/>
                                        <p:tgtEl>
                                          <p:spTgt spid="72"/>
                                        </p:tgtEl>
                                        <p:attrNameLst>
                                          <p:attrName>ppt_h</p:attrName>
                                        </p:attrNameLst>
                                      </p:cBhvr>
                                      <p:tavLst>
                                        <p:tav tm="0">
                                          <p:val>
                                            <p:fltVal val="0"/>
                                          </p:val>
                                        </p:tav>
                                        <p:tav tm="100000">
                                          <p:val>
                                            <p:strVal val="#ppt_h"/>
                                          </p:val>
                                        </p:tav>
                                      </p:tavLst>
                                    </p:anim>
                                    <p:anim calcmode="lin" valueType="num">
                                      <p:cBhvr>
                                        <p:cTn id="14" dur="1000" fill="hold"/>
                                        <p:tgtEl>
                                          <p:spTgt spid="72"/>
                                        </p:tgtEl>
                                        <p:attrNameLst>
                                          <p:attrName>style.rotation</p:attrName>
                                        </p:attrNameLst>
                                      </p:cBhvr>
                                      <p:tavLst>
                                        <p:tav tm="0">
                                          <p:val>
                                            <p:fltVal val="360"/>
                                          </p:val>
                                        </p:tav>
                                        <p:tav tm="100000">
                                          <p:val>
                                            <p:fltVal val="0"/>
                                          </p:val>
                                        </p:tav>
                                      </p:tavLst>
                                    </p:anim>
                                    <p:animEffect transition="in" filter="fade">
                                      <p:cBhvr>
                                        <p:cTn id="15" dur="1000"/>
                                        <p:tgtEl>
                                          <p:spTgt spid="72"/>
                                        </p:tgtEl>
                                      </p:cBhvr>
                                    </p:animEffect>
                                  </p:childTnLst>
                                </p:cTn>
                              </p:par>
                              <p:par>
                                <p:cTn id="16" presetID="2" presetClass="entr" presetSubtype="4" decel="100000" fill="hold" grpId="2" nodeType="withEffect">
                                  <p:stCondLst>
                                    <p:cond delay="0"/>
                                  </p:stCondLst>
                                  <p:childTnLst>
                                    <p:set>
                                      <p:cBhvr>
                                        <p:cTn id="17" dur="1" fill="hold">
                                          <p:stCondLst>
                                            <p:cond delay="0"/>
                                          </p:stCondLst>
                                        </p:cTn>
                                        <p:tgtEl>
                                          <p:spTgt spid="72"/>
                                        </p:tgtEl>
                                        <p:attrNameLst>
                                          <p:attrName>style.visibility</p:attrName>
                                        </p:attrNameLst>
                                      </p:cBhvr>
                                      <p:to>
                                        <p:strVal val="visible"/>
                                      </p:to>
                                    </p:set>
                                    <p:anim calcmode="lin" valueType="num">
                                      <p:cBhvr additive="base">
                                        <p:cTn id="18" dur="1000" fill="hold"/>
                                        <p:tgtEl>
                                          <p:spTgt spid="72"/>
                                        </p:tgtEl>
                                        <p:attrNameLst>
                                          <p:attrName>ppt_x</p:attrName>
                                        </p:attrNameLst>
                                      </p:cBhvr>
                                      <p:tavLst>
                                        <p:tav tm="0">
                                          <p:val>
                                            <p:strVal val="#ppt_x"/>
                                          </p:val>
                                        </p:tav>
                                        <p:tav tm="100000">
                                          <p:val>
                                            <p:strVal val="#ppt_x"/>
                                          </p:val>
                                        </p:tav>
                                      </p:tavLst>
                                    </p:anim>
                                    <p:anim calcmode="lin" valueType="num">
                                      <p:cBhvr additive="base">
                                        <p:cTn id="19" dur="1000" fill="hold"/>
                                        <p:tgtEl>
                                          <p:spTgt spid="72"/>
                                        </p:tgtEl>
                                        <p:attrNameLst>
                                          <p:attrName>ppt_y</p:attrName>
                                        </p:attrNameLst>
                                      </p:cBhvr>
                                      <p:tavLst>
                                        <p:tav tm="0">
                                          <p:val>
                                            <p:strVal val="1+#ppt_h/2"/>
                                          </p:val>
                                        </p:tav>
                                        <p:tav tm="100000">
                                          <p:val>
                                            <p:strVal val="#ppt_y"/>
                                          </p:val>
                                        </p:tav>
                                      </p:tavLst>
                                    </p:anim>
                                  </p:childTnLst>
                                </p:cTn>
                              </p:par>
                              <p:par>
                                <p:cTn id="20" presetID="53" presetClass="entr" presetSubtype="16" fill="hold" grpId="0" nodeType="withEffect">
                                  <p:stCondLst>
                                    <p:cond delay="0"/>
                                  </p:stCondLst>
                                  <p:childTnLst>
                                    <p:set>
                                      <p:cBhvr>
                                        <p:cTn id="21" dur="1" fill="hold">
                                          <p:stCondLst>
                                            <p:cond delay="0"/>
                                          </p:stCondLst>
                                        </p:cTn>
                                        <p:tgtEl>
                                          <p:spTgt spid="57">
                                            <p:txEl>
                                              <p:pRg st="0" end="0"/>
                                            </p:txEl>
                                          </p:spTgt>
                                        </p:tgtEl>
                                        <p:attrNameLst>
                                          <p:attrName>style.visibility</p:attrName>
                                        </p:attrNameLst>
                                      </p:cBhvr>
                                      <p:to>
                                        <p:strVal val="visible"/>
                                      </p:to>
                                    </p:set>
                                    <p:anim calcmode="lin" valueType="num">
                                      <p:cBhvr>
                                        <p:cTn id="22" dur="10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24" dur="1000"/>
                                        <p:tgtEl>
                                          <p:spTgt spid="57">
                                            <p:txEl>
                                              <p:pRg st="0" end="0"/>
                                            </p:txEl>
                                          </p:spTgt>
                                        </p:tgtEl>
                                      </p:cBhvr>
                                    </p:animEffect>
                                  </p:childTnLst>
                                </p:cTn>
                              </p:par>
                            </p:childTnLst>
                          </p:cTn>
                        </p:par>
                        <p:par>
                          <p:cTn id="25" fill="hold">
                            <p:stCondLst>
                              <p:cond delay="2300"/>
                            </p:stCondLst>
                            <p:childTnLst>
                              <p:par>
                                <p:cTn id="26" presetID="10" presetClass="entr" presetSubtype="0" fill="hold" grpId="0" nodeType="afterEffect">
                                  <p:stCondLst>
                                    <p:cond delay="250"/>
                                  </p:stCondLst>
                                  <p:childTnLst>
                                    <p:set>
                                      <p:cBhvr>
                                        <p:cTn id="27" dur="1" fill="hold">
                                          <p:stCondLst>
                                            <p:cond delay="0"/>
                                          </p:stCondLst>
                                        </p:cTn>
                                        <p:tgtEl>
                                          <p:spTgt spid="54">
                                            <p:txEl>
                                              <p:pRg st="0" end="0"/>
                                            </p:txEl>
                                          </p:spTgt>
                                        </p:tgtEl>
                                        <p:attrNameLst>
                                          <p:attrName>style.visibility</p:attrName>
                                        </p:attrNameLst>
                                      </p:cBhvr>
                                      <p:to>
                                        <p:strVal val="visible"/>
                                      </p:to>
                                    </p:set>
                                    <p:animEffect transition="in" filter="fade">
                                      <p:cBhvr>
                                        <p:cTn id="28" dur="500"/>
                                        <p:tgtEl>
                                          <p:spTgt spid="54">
                                            <p:txEl>
                                              <p:pRg st="0" end="0"/>
                                            </p:txEl>
                                          </p:spTgt>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childTnLst>
                          </p:cTn>
                        </p:par>
                        <p:par>
                          <p:cTn id="32" fill="hold">
                            <p:stCondLst>
                              <p:cond delay="3050"/>
                            </p:stCondLst>
                            <p:childTnLst>
                              <p:par>
                                <p:cTn id="33" presetID="22" presetClass="entr" presetSubtype="8" fill="hold" grpId="0" nodeType="afterEffect">
                                  <p:stCondLst>
                                    <p:cond delay="0"/>
                                  </p:stCondLst>
                                  <p:childTnLst>
                                    <p:set>
                                      <p:cBhvr>
                                        <p:cTn id="34" dur="1" fill="hold">
                                          <p:stCondLst>
                                            <p:cond delay="0"/>
                                          </p:stCondLst>
                                        </p:cTn>
                                        <p:tgtEl>
                                          <p:spTgt spid="59">
                                            <p:txEl>
                                              <p:pRg st="0" end="0"/>
                                            </p:txEl>
                                          </p:spTgt>
                                        </p:tgtEl>
                                        <p:attrNameLst>
                                          <p:attrName>style.visibility</p:attrName>
                                        </p:attrNameLst>
                                      </p:cBhvr>
                                      <p:to>
                                        <p:strVal val="visible"/>
                                      </p:to>
                                    </p:set>
                                    <p:animEffect transition="in" filter="wipe(left)">
                                      <p:cBhvr>
                                        <p:cTn id="35" dur="500"/>
                                        <p:tgtEl>
                                          <p:spTgt spid="59">
                                            <p:txEl>
                                              <p:pRg st="0" end="0"/>
                                            </p:txEl>
                                          </p:spTgt>
                                        </p:tgtEl>
                                      </p:cBhvr>
                                    </p:animEffect>
                                  </p:childTnLst>
                                </p:cTn>
                              </p:par>
                            </p:childTnLst>
                          </p:cTn>
                        </p:par>
                        <p:par>
                          <p:cTn id="36" fill="hold">
                            <p:stCondLst>
                              <p:cond delay="3550"/>
                            </p:stCondLst>
                            <p:childTnLst>
                              <p:par>
                                <p:cTn id="37" presetID="10" presetClass="entr" presetSubtype="0" fill="hold" grpId="0" nodeType="afterEffect">
                                  <p:stCondLst>
                                    <p:cond delay="25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childTnLst>
                          </p:cTn>
                        </p:par>
                        <p:par>
                          <p:cTn id="40" fill="hold">
                            <p:stCondLst>
                              <p:cond delay="4300"/>
                            </p:stCondLst>
                            <p:childTnLst>
                              <p:par>
                                <p:cTn id="41" presetID="10" presetClass="entr" presetSubtype="0" fill="hold" grpId="0" nodeType="afterEffect">
                                  <p:stCondLst>
                                    <p:cond delay="25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fade">
                                      <p:cBhvr>
                                        <p:cTn id="43" dur="500"/>
                                        <p:tgtEl>
                                          <p:spTgt spid="56">
                                            <p:txEl>
                                              <p:pRg st="0" end="0"/>
                                            </p:txEl>
                                          </p:spTgt>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childTnLst>
                          </p:cTn>
                        </p:par>
                        <p:par>
                          <p:cTn id="47" fill="hold">
                            <p:stCondLst>
                              <p:cond delay="5050"/>
                            </p:stCondLst>
                            <p:childTnLst>
                              <p:par>
                                <p:cTn id="48" presetID="22" presetClass="entr" presetSubtype="8" fill="hold" grpId="0" nodeType="afterEffect">
                                  <p:stCondLst>
                                    <p:cond delay="0"/>
                                  </p:stCondLst>
                                  <p:childTnLst>
                                    <p:set>
                                      <p:cBhvr>
                                        <p:cTn id="49" dur="1" fill="hold">
                                          <p:stCondLst>
                                            <p:cond delay="0"/>
                                          </p:stCondLst>
                                        </p:cTn>
                                        <p:tgtEl>
                                          <p:spTgt spid="61">
                                            <p:txEl>
                                              <p:pRg st="0" end="0"/>
                                            </p:txEl>
                                          </p:spTgt>
                                        </p:tgtEl>
                                        <p:attrNameLst>
                                          <p:attrName>style.visibility</p:attrName>
                                        </p:attrNameLst>
                                      </p:cBhvr>
                                      <p:to>
                                        <p:strVal val="visible"/>
                                      </p:to>
                                    </p:set>
                                    <p:animEffect transition="in" filter="wipe(left)">
                                      <p:cBhvr>
                                        <p:cTn id="50" dur="500"/>
                                        <p:tgtEl>
                                          <p:spTgt spid="61">
                                            <p:txEl>
                                              <p:pRg st="0" end="0"/>
                                            </p:txEl>
                                          </p:spTgt>
                                        </p:tgtEl>
                                      </p:cBhvr>
                                    </p:animEffect>
                                  </p:childTnLst>
                                </p:cTn>
                              </p:par>
                            </p:childTnLst>
                          </p:cTn>
                        </p:par>
                        <p:par>
                          <p:cTn id="51" fill="hold">
                            <p:stCondLst>
                              <p:cond delay="5550"/>
                            </p:stCondLst>
                            <p:childTnLst>
                              <p:par>
                                <p:cTn id="52" presetID="10" presetClass="entr" presetSubtype="0" fill="hold" grpId="0" nodeType="afterEffect">
                                  <p:stCondLst>
                                    <p:cond delay="25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childTnLst>
                          </p:cTn>
                        </p:par>
                        <p:par>
                          <p:cTn id="55" fill="hold">
                            <p:stCondLst>
                              <p:cond delay="6300"/>
                            </p:stCondLst>
                            <p:childTnLst>
                              <p:par>
                                <p:cTn id="56" presetID="10" presetClass="entr" presetSubtype="0" fill="hold" grpId="0" nodeType="afterEffect">
                                  <p:stCondLst>
                                    <p:cond delay="250"/>
                                  </p:stCondLst>
                                  <p:childTnLst>
                                    <p:set>
                                      <p:cBhvr>
                                        <p:cTn id="57" dur="1" fill="hold">
                                          <p:stCondLst>
                                            <p:cond delay="0"/>
                                          </p:stCondLst>
                                        </p:cTn>
                                        <p:tgtEl>
                                          <p:spTgt spid="55">
                                            <p:txEl>
                                              <p:pRg st="0" end="0"/>
                                            </p:txEl>
                                          </p:spTgt>
                                        </p:tgtEl>
                                        <p:attrNameLst>
                                          <p:attrName>style.visibility</p:attrName>
                                        </p:attrNameLst>
                                      </p:cBhvr>
                                      <p:to>
                                        <p:strVal val="visible"/>
                                      </p:to>
                                    </p:set>
                                    <p:animEffect transition="in" filter="fade">
                                      <p:cBhvr>
                                        <p:cTn id="58" dur="500"/>
                                        <p:tgtEl>
                                          <p:spTgt spid="55">
                                            <p:txEl>
                                              <p:pRg st="0" end="0"/>
                                            </p:txEl>
                                          </p:spTgt>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childTnLst>
                          </p:cTn>
                        </p:par>
                        <p:par>
                          <p:cTn id="62" fill="hold">
                            <p:stCondLst>
                              <p:cond delay="7050"/>
                            </p:stCondLst>
                            <p:childTnLst>
                              <p:par>
                                <p:cTn id="63" presetID="22" presetClass="entr" presetSubtype="8" fill="hold" grpId="0" nodeType="afterEffect">
                                  <p:stCondLst>
                                    <p:cond delay="0"/>
                                  </p:stCondLst>
                                  <p:childTnLst>
                                    <p:set>
                                      <p:cBhvr>
                                        <p:cTn id="64" dur="1" fill="hold">
                                          <p:stCondLst>
                                            <p:cond delay="0"/>
                                          </p:stCondLst>
                                        </p:cTn>
                                        <p:tgtEl>
                                          <p:spTgt spid="63">
                                            <p:txEl>
                                              <p:pRg st="0" end="0"/>
                                            </p:txEl>
                                          </p:spTgt>
                                        </p:tgtEl>
                                        <p:attrNameLst>
                                          <p:attrName>style.visibility</p:attrName>
                                        </p:attrNameLst>
                                      </p:cBhvr>
                                      <p:to>
                                        <p:strVal val="visible"/>
                                      </p:to>
                                    </p:set>
                                    <p:animEffect transition="in" filter="wipe(left)">
                                      <p:cBhvr>
                                        <p:cTn id="65" dur="500"/>
                                        <p:tgtEl>
                                          <p:spTgt spid="63">
                                            <p:txEl>
                                              <p:pRg st="0" end="0"/>
                                            </p:txEl>
                                          </p:spTgt>
                                        </p:tgtEl>
                                      </p:cBhvr>
                                    </p:animEffect>
                                  </p:childTnLst>
                                </p:cTn>
                              </p:par>
                            </p:childTnLst>
                          </p:cTn>
                        </p:par>
                        <p:par>
                          <p:cTn id="66" fill="hold">
                            <p:stCondLst>
                              <p:cond delay="7550"/>
                            </p:stCondLst>
                            <p:childTnLst>
                              <p:par>
                                <p:cTn id="67" presetID="10" presetClass="entr" presetSubtype="0" fill="hold" grpId="0" nodeType="afterEffect">
                                  <p:stCondLst>
                                    <p:cond delay="25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1" animBg="1"/>
      <p:bldP spid="72" grpId="2" animBg="1"/>
      <p:bldP spid="51" grpId="0" animBg="1"/>
      <p:bldP spid="52" grpId="0" animBg="1"/>
      <p:bldP spid="53" grpId="0" animBg="1"/>
      <p:bldP spid="54" grpId="0" build="p">
        <p:tmplLst>
          <p:tmpl lvl="1">
            <p:tnLst>
              <p:par>
                <p:cTn presetID="10" presetClass="entr" presetSubtype="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10" presetClass="entr" presetSubtype="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53" presetClass="entr" presetSubtype="16" fill="hold" nodeType="with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1000" fill="hold"/>
                        <p:tgtEl>
                          <p:spTgt spid="57"/>
                        </p:tgtEl>
                        <p:attrNameLst>
                          <p:attrName>ppt_w</p:attrName>
                        </p:attrNameLst>
                      </p:cBhvr>
                      <p:tavLst>
                        <p:tav tm="0">
                          <p:val>
                            <p:fltVal val="0"/>
                          </p:val>
                        </p:tav>
                        <p:tav tm="100000">
                          <p:val>
                            <p:strVal val="#ppt_w"/>
                          </p:val>
                        </p:tav>
                      </p:tavLst>
                    </p:anim>
                    <p:anim calcmode="lin" valueType="num">
                      <p:cBhvr>
                        <p:cTn dur="1000" fill="hold"/>
                        <p:tgtEl>
                          <p:spTgt spid="57"/>
                        </p:tgtEl>
                        <p:attrNameLst>
                          <p:attrName>ppt_h</p:attrName>
                        </p:attrNameLst>
                      </p:cBhvr>
                      <p:tavLst>
                        <p:tav tm="0">
                          <p:val>
                            <p:fltVal val="0"/>
                          </p:val>
                        </p:tav>
                        <p:tav tm="100000">
                          <p:val>
                            <p:strVal val="#ppt_h"/>
                          </p:val>
                        </p:tav>
                      </p:tavLst>
                    </p:anim>
                    <p:animEffect transition="in" filter="fade">
                      <p:cBhvr>
                        <p:cTn dur="1000"/>
                        <p:tgtEl>
                          <p:spTgt spid="57"/>
                        </p:tgtEl>
                      </p:cBhvr>
                    </p:animEffect>
                  </p:childTnLst>
                </p:cTn>
              </p:par>
            </p:tnLst>
          </p:tmpl>
        </p:tmplLst>
      </p:bldP>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10" presetClass="entr" presetSubtype="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p:tmplLst>
          <p:tmpl>
            <p:tnLst>
              <p:par>
                <p:cTn presetID="10" presetClass="entr" presetSubtype="0" fill="hold" nodeType="afterEffect">
                  <p:stCondLst>
                    <p:cond delay="25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5" name="Freeform: Shape 24"/>
          <p:cNvSpPr/>
          <p:nvPr userDrawn="1"/>
        </p:nvSpPr>
        <p:spPr>
          <a:xfrm>
            <a:off x="1943100"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p:ph type="body" sz="quarter" idx="25" hasCustomPrompt="1"/>
          </p:nvPr>
        </p:nvSpPr>
        <p:spPr>
          <a:xfrm>
            <a:off x="2129256"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Freeform: Shape 25"/>
          <p:cNvSpPr/>
          <p:nvPr userDrawn="1"/>
        </p:nvSpPr>
        <p:spPr>
          <a:xfrm>
            <a:off x="7121940"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Text Placeholder 5"/>
          <p:cNvSpPr>
            <a:spLocks noGrp="1"/>
          </p:cNvSpPr>
          <p:nvPr>
            <p:ph type="body" sz="quarter" idx="26" hasCustomPrompt="1"/>
          </p:nvPr>
        </p:nvSpPr>
        <p:spPr>
          <a:xfrm>
            <a:off x="7308096"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Freeform: Shape 27"/>
          <p:cNvSpPr/>
          <p:nvPr userDrawn="1"/>
        </p:nvSpPr>
        <p:spPr>
          <a:xfrm>
            <a:off x="12300781"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Text Placeholder 5"/>
          <p:cNvSpPr>
            <a:spLocks noGrp="1"/>
          </p:cNvSpPr>
          <p:nvPr>
            <p:ph type="body" sz="quarter" idx="27" hasCustomPrompt="1"/>
          </p:nvPr>
        </p:nvSpPr>
        <p:spPr>
          <a:xfrm>
            <a:off x="12486937"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1" name="Text Placeholder 5"/>
          <p:cNvSpPr>
            <a:spLocks noGrp="1"/>
          </p:cNvSpPr>
          <p:nvPr>
            <p:ph type="body" sz="quarter" idx="12" hasCustomPrompt="1"/>
          </p:nvPr>
        </p:nvSpPr>
        <p:spPr>
          <a:xfrm>
            <a:off x="5300784" y="7188201"/>
            <a:ext cx="7686431" cy="1663700"/>
          </a:xfrm>
        </p:spPr>
        <p:txBody>
          <a:bodyPr anchor="ctr"/>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352953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8" decel="10000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1000" fill="hold"/>
                                        <p:tgtEl>
                                          <p:spTgt spid="25"/>
                                        </p:tgtEl>
                                        <p:attrNameLst>
                                          <p:attrName>ppt_x</p:attrName>
                                        </p:attrNameLst>
                                      </p:cBhvr>
                                      <p:tavLst>
                                        <p:tav tm="0">
                                          <p:val>
                                            <p:strVal val="0-#ppt_w/2"/>
                                          </p:val>
                                        </p:tav>
                                        <p:tav tm="100000">
                                          <p:val>
                                            <p:strVal val="#ppt_x"/>
                                          </p:val>
                                        </p:tav>
                                      </p:tavLst>
                                    </p:anim>
                                    <p:anim calcmode="lin" valueType="num">
                                      <p:cBhvr additive="base">
                                        <p:cTn id="13" dur="1000" fill="hold"/>
                                        <p:tgtEl>
                                          <p:spTgt spid="25"/>
                                        </p:tgtEl>
                                        <p:attrNameLst>
                                          <p:attrName>ppt_y</p:attrName>
                                        </p:attrNameLst>
                                      </p:cBhvr>
                                      <p:tavLst>
                                        <p:tav tm="0">
                                          <p:val>
                                            <p:strVal val="#ppt_y"/>
                                          </p:val>
                                        </p:tav>
                                        <p:tav tm="100000">
                                          <p:val>
                                            <p:strVal val="#ppt_y"/>
                                          </p:val>
                                        </p:tav>
                                      </p:tavLst>
                                    </p:anim>
                                  </p:childTnLst>
                                </p:cTn>
                              </p:par>
                              <p:par>
                                <p:cTn id="14" presetID="10" presetClass="entr" presetSubtype="0" fill="hold" grpId="1"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par>
                                <p:cTn id="17" presetID="2" presetClass="entr" presetSubtype="8"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2300"/>
                            </p:stCondLst>
                            <p:childTnLst>
                              <p:par>
                                <p:cTn id="25" presetID="2" presetClass="entr" presetSubtype="8"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10" presetClass="entr"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par>
                                <p:cTn id="32" presetID="2" presetClass="entr" presetSubtype="8" decel="10000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1000" fill="hold"/>
                                        <p:tgtEl>
                                          <p:spTgt spid="27"/>
                                        </p:tgtEl>
                                        <p:attrNameLst>
                                          <p:attrName>ppt_x</p:attrName>
                                        </p:attrNameLst>
                                      </p:cBhvr>
                                      <p:tavLst>
                                        <p:tav tm="0">
                                          <p:val>
                                            <p:strVal val="0-#ppt_w/2"/>
                                          </p:val>
                                        </p:tav>
                                        <p:tav tm="100000">
                                          <p:val>
                                            <p:strVal val="#ppt_x"/>
                                          </p:val>
                                        </p:tav>
                                      </p:tavLst>
                                    </p:anim>
                                    <p:anim calcmode="lin" valueType="num">
                                      <p:cBhvr additive="base">
                                        <p:cTn id="35" dur="1000" fill="hold"/>
                                        <p:tgtEl>
                                          <p:spTgt spid="27"/>
                                        </p:tgtEl>
                                        <p:attrNameLst>
                                          <p:attrName>ppt_y</p:attrName>
                                        </p:attrNameLst>
                                      </p:cBhvr>
                                      <p:tavLst>
                                        <p:tav tm="0">
                                          <p:val>
                                            <p:strVal val="#ppt_y"/>
                                          </p:val>
                                        </p:tav>
                                        <p:tav tm="100000">
                                          <p:val>
                                            <p:strVal val="#ppt_y"/>
                                          </p:val>
                                        </p:tav>
                                      </p:tavLst>
                                    </p:anim>
                                  </p:childTnLst>
                                </p:cTn>
                              </p:par>
                              <p:par>
                                <p:cTn id="36" presetID="10" presetClass="entr" presetSubtype="0" fill="hold" grpId="1"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childTnLst>
                          </p:cTn>
                        </p:par>
                        <p:par>
                          <p:cTn id="39" fill="hold">
                            <p:stCondLst>
                              <p:cond delay="3300"/>
                            </p:stCondLst>
                            <p:childTnLst>
                              <p:par>
                                <p:cTn id="40" presetID="2" presetClass="entr" presetSubtype="8" decel="10000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1000" fill="hold"/>
                                        <p:tgtEl>
                                          <p:spTgt spid="28"/>
                                        </p:tgtEl>
                                        <p:attrNameLst>
                                          <p:attrName>ppt_x</p:attrName>
                                        </p:attrNameLst>
                                      </p:cBhvr>
                                      <p:tavLst>
                                        <p:tav tm="0">
                                          <p:val>
                                            <p:strVal val="0-#ppt_w/2"/>
                                          </p:val>
                                        </p:tav>
                                        <p:tav tm="100000">
                                          <p:val>
                                            <p:strVal val="#ppt_x"/>
                                          </p:val>
                                        </p:tav>
                                      </p:tavLst>
                                    </p:anim>
                                    <p:anim calcmode="lin" valueType="num">
                                      <p:cBhvr additive="base">
                                        <p:cTn id="43" dur="1000" fill="hold"/>
                                        <p:tgtEl>
                                          <p:spTgt spid="28"/>
                                        </p:tgtEl>
                                        <p:attrNameLst>
                                          <p:attrName>ppt_y</p:attrName>
                                        </p:attrNameLst>
                                      </p:cBhvr>
                                      <p:tavLst>
                                        <p:tav tm="0">
                                          <p:val>
                                            <p:strVal val="#ppt_y"/>
                                          </p:val>
                                        </p:tav>
                                        <p:tav tm="100000">
                                          <p:val>
                                            <p:strVal val="#ppt_y"/>
                                          </p:val>
                                        </p:tav>
                                      </p:tavLst>
                                    </p:anim>
                                  </p:childTnLst>
                                </p:cTn>
                              </p:par>
                              <p:par>
                                <p:cTn id="44" presetID="10" presetClass="entr" presetSubtype="0" fill="hold" grpId="1"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par>
                                <p:cTn id="47" presetID="2" presetClass="entr" presetSubtype="8" decel="10000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1000" fill="hold"/>
                                        <p:tgtEl>
                                          <p:spTgt spid="29"/>
                                        </p:tgtEl>
                                        <p:attrNameLst>
                                          <p:attrName>ppt_x</p:attrName>
                                        </p:attrNameLst>
                                      </p:cBhvr>
                                      <p:tavLst>
                                        <p:tav tm="0">
                                          <p:val>
                                            <p:strVal val="0-#ppt_w/2"/>
                                          </p:val>
                                        </p:tav>
                                        <p:tav tm="100000">
                                          <p:val>
                                            <p:strVal val="#ppt_x"/>
                                          </p:val>
                                        </p:tav>
                                      </p:tavLst>
                                    </p:anim>
                                    <p:anim calcmode="lin" valueType="num">
                                      <p:cBhvr additive="base">
                                        <p:cTn id="50" dur="1000" fill="hold"/>
                                        <p:tgtEl>
                                          <p:spTgt spid="29"/>
                                        </p:tgtEl>
                                        <p:attrNameLst>
                                          <p:attrName>ppt_y</p:attrName>
                                        </p:attrNameLst>
                                      </p:cBhvr>
                                      <p:tavLst>
                                        <p:tav tm="0">
                                          <p:val>
                                            <p:strVal val="#ppt_y"/>
                                          </p:val>
                                        </p:tav>
                                        <p:tav tm="100000">
                                          <p:val>
                                            <p:strVal val="#ppt_y"/>
                                          </p:val>
                                        </p:tav>
                                      </p:tavLst>
                                    </p:anim>
                                  </p:childTnLst>
                                </p:cTn>
                              </p:par>
                              <p:par>
                                <p:cTn id="51" presetID="10" presetClass="entr" presetSubtype="0" fill="hold" grpId="1"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childTnLst>
                                </p:cTn>
                              </p:par>
                            </p:childTnLst>
                          </p:cTn>
                        </p:par>
                        <p:par>
                          <p:cTn id="54" fill="hold">
                            <p:stCondLst>
                              <p:cond delay="4300"/>
                            </p:stCondLst>
                            <p:childTnLst>
                              <p:par>
                                <p:cTn id="55" presetID="10" presetClass="entr" presetSubtype="0" fill="hold" grpId="0" nodeType="afterEffect">
                                  <p:stCondLst>
                                    <p:cond delay="25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ppt_y"/>
                          </p:val>
                        </p:tav>
                        <p:tav tm="100000">
                          <p:val>
                            <p:strVal val="#ppt_y"/>
                          </p:val>
                        </p:tav>
                      </p:tavLst>
                    </p:anim>
                  </p:childTnLst>
                </p:cTn>
              </p:par>
            </p:tnLst>
          </p:tmpl>
        </p:tmplLst>
      </p:bldP>
      <p:bldP spid="7" grpId="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P spid="26" grpId="0" animBg="1"/>
      <p:bldP spid="26" grpId="1" animBg="1"/>
      <p:bldP spid="27" grpId="0">
        <p:tmplLst>
          <p:tmpl>
            <p:tnLst>
              <p:par>
                <p:cTn presetID="2" presetClass="entr" presetSubtype="8"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1000" fill="hold"/>
                        <p:tgtEl>
                          <p:spTgt spid="27"/>
                        </p:tgtEl>
                        <p:attrNameLst>
                          <p:attrName>ppt_x</p:attrName>
                        </p:attrNameLst>
                      </p:cBhvr>
                      <p:tavLst>
                        <p:tav tm="0">
                          <p:val>
                            <p:strVal val="0-#ppt_w/2"/>
                          </p:val>
                        </p:tav>
                        <p:tav tm="100000">
                          <p:val>
                            <p:strVal val="#ppt_x"/>
                          </p:val>
                        </p:tav>
                      </p:tavLst>
                    </p:anim>
                    <p:anim calcmode="lin" valueType="num">
                      <p:cBhvr additive="base">
                        <p:cTn dur="1000" fill="hold"/>
                        <p:tgtEl>
                          <p:spTgt spid="27"/>
                        </p:tgtEl>
                        <p:attrNameLst>
                          <p:attrName>ppt_y</p:attrName>
                        </p:attrNameLst>
                      </p:cBhvr>
                      <p:tavLst>
                        <p:tav tm="0">
                          <p:val>
                            <p:strVal val="#ppt_y"/>
                          </p:val>
                        </p:tav>
                        <p:tav tm="100000">
                          <p:val>
                            <p:strVal val="#ppt_y"/>
                          </p:val>
                        </p:tav>
                      </p:tavLst>
                    </p:anim>
                  </p:childTnLst>
                </p:cTn>
              </p:par>
            </p:tnLst>
          </p:tmpl>
        </p:tmplLst>
      </p:bldP>
      <p:bldP spid="27" grpId="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1000"/>
                        <p:tgtEl>
                          <p:spTgt spid="27"/>
                        </p:tgtEl>
                      </p:cBhvr>
                    </p:animEffect>
                  </p:childTnLst>
                </p:cTn>
              </p:par>
            </p:tnLst>
          </p:tmpl>
        </p:tmplLst>
      </p:bldP>
      <p:bldP spid="28" grpId="0" animBg="1"/>
      <p:bldP spid="28" grpId="1" animBg="1"/>
      <p:bldP spid="29" grpId="0">
        <p:tmplLst>
          <p:tmpl>
            <p:tnLst>
              <p:par>
                <p:cTn presetID="2" presetClass="entr" presetSubtype="8"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0-#ppt_w/2"/>
                          </p:val>
                        </p:tav>
                        <p:tav tm="100000">
                          <p:val>
                            <p:strVal val="#ppt_x"/>
                          </p:val>
                        </p:tav>
                      </p:tavLst>
                    </p:anim>
                    <p:anim calcmode="lin" valueType="num">
                      <p:cBhvr additive="base">
                        <p:cTn dur="1000" fill="hold"/>
                        <p:tgtEl>
                          <p:spTgt spid="29"/>
                        </p:tgtEl>
                        <p:attrNameLst>
                          <p:attrName>ppt_y</p:attrName>
                        </p:attrNameLst>
                      </p:cBhvr>
                      <p:tavLst>
                        <p:tav tm="0">
                          <p:val>
                            <p:strVal val="#ppt_y"/>
                          </p:val>
                        </p:tav>
                        <p:tav tm="100000">
                          <p:val>
                            <p:strVal val="#ppt_y"/>
                          </p:val>
                        </p:tav>
                      </p:tavLst>
                    </p:anim>
                  </p:childTnLst>
                </p:cTn>
              </p:par>
            </p:tnLst>
          </p:tmpl>
        </p:tmplLst>
      </p:bldP>
      <p:bldP spid="29" grpId="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childTnLst>
                </p:cTn>
              </p:par>
            </p:tnLst>
          </p:tmpl>
        </p:tmplLst>
      </p:bldP>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arrows ">
    <p:spTree>
      <p:nvGrpSpPr>
        <p:cNvPr id="1" name=""/>
        <p:cNvGrpSpPr/>
        <p:nvPr/>
      </p:nvGrpSpPr>
      <p:grpSpPr>
        <a:xfrm>
          <a:off x="0" y="0"/>
          <a:ext cx="0" cy="0"/>
          <a:chOff x="0" y="0"/>
          <a:chExt cx="0" cy="0"/>
        </a:xfrm>
      </p:grpSpPr>
      <p:sp>
        <p:nvSpPr>
          <p:cNvPr id="26" name="Freeform: Shape 25"/>
          <p:cNvSpPr/>
          <p:nvPr userDrawn="1"/>
        </p:nvSpPr>
        <p:spPr>
          <a:xfrm>
            <a:off x="5287954"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Text Placeholder 5"/>
          <p:cNvSpPr>
            <a:spLocks noGrp="1"/>
          </p:cNvSpPr>
          <p:nvPr>
            <p:ph type="body" sz="quarter" idx="26" hasCustomPrompt="1"/>
          </p:nvPr>
        </p:nvSpPr>
        <p:spPr>
          <a:xfrm>
            <a:off x="5357010" y="464234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5" name="Freeform: Shape 24"/>
          <p:cNvSpPr/>
          <p:nvPr userDrawn="1"/>
        </p:nvSpPr>
        <p:spPr>
          <a:xfrm>
            <a:off x="1403350"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p:ph type="body" sz="quarter" idx="25" hasCustomPrompt="1"/>
          </p:nvPr>
        </p:nvSpPr>
        <p:spPr>
          <a:xfrm>
            <a:off x="1589506" y="464234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Freeform: Shape 27"/>
          <p:cNvSpPr/>
          <p:nvPr userDrawn="1"/>
        </p:nvSpPr>
        <p:spPr>
          <a:xfrm>
            <a:off x="9172558" y="342126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Text Placeholder 5"/>
          <p:cNvSpPr>
            <a:spLocks noGrp="1"/>
          </p:cNvSpPr>
          <p:nvPr>
            <p:ph type="body" sz="quarter" idx="27" hasCustomPrompt="1"/>
          </p:nvPr>
        </p:nvSpPr>
        <p:spPr>
          <a:xfrm>
            <a:off x="9324221" y="461355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1" name="Text Placeholder 5"/>
          <p:cNvSpPr>
            <a:spLocks noGrp="1"/>
          </p:cNvSpPr>
          <p:nvPr>
            <p:ph type="body" sz="quarter" idx="12" hasCustomPrompt="1"/>
          </p:nvPr>
        </p:nvSpPr>
        <p:spPr>
          <a:xfrm>
            <a:off x="5300784" y="7188201"/>
            <a:ext cx="7686431" cy="1663700"/>
          </a:xfrm>
        </p:spPr>
        <p:txBody>
          <a:bodyPr anchor="ctr"/>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12" name="Freeform: Shape 11"/>
          <p:cNvSpPr/>
          <p:nvPr userDrawn="1"/>
        </p:nvSpPr>
        <p:spPr>
          <a:xfrm>
            <a:off x="13057163"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Text Placeholder 5"/>
          <p:cNvSpPr>
            <a:spLocks noGrp="1"/>
          </p:cNvSpPr>
          <p:nvPr>
            <p:ph type="body" sz="quarter" idx="28" hasCustomPrompt="1"/>
          </p:nvPr>
        </p:nvSpPr>
        <p:spPr>
          <a:xfrm>
            <a:off x="13026687" y="4642341"/>
            <a:ext cx="3248651" cy="59804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70940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8" decel="10000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1000" fill="hold"/>
                                        <p:tgtEl>
                                          <p:spTgt spid="25"/>
                                        </p:tgtEl>
                                        <p:attrNameLst>
                                          <p:attrName>ppt_x</p:attrName>
                                        </p:attrNameLst>
                                      </p:cBhvr>
                                      <p:tavLst>
                                        <p:tav tm="0">
                                          <p:val>
                                            <p:strVal val="0-#ppt_w/2"/>
                                          </p:val>
                                        </p:tav>
                                        <p:tav tm="100000">
                                          <p:val>
                                            <p:strVal val="#ppt_x"/>
                                          </p:val>
                                        </p:tav>
                                      </p:tavLst>
                                    </p:anim>
                                    <p:anim calcmode="lin" valueType="num">
                                      <p:cBhvr additive="base">
                                        <p:cTn id="13" dur="1000" fill="hold"/>
                                        <p:tgtEl>
                                          <p:spTgt spid="25"/>
                                        </p:tgtEl>
                                        <p:attrNameLst>
                                          <p:attrName>ppt_y</p:attrName>
                                        </p:attrNameLst>
                                      </p:cBhvr>
                                      <p:tavLst>
                                        <p:tav tm="0">
                                          <p:val>
                                            <p:strVal val="#ppt_y"/>
                                          </p:val>
                                        </p:tav>
                                        <p:tav tm="100000">
                                          <p:val>
                                            <p:strVal val="#ppt_y"/>
                                          </p:val>
                                        </p:tav>
                                      </p:tavLst>
                                    </p:anim>
                                  </p:childTnLst>
                                </p:cTn>
                              </p:par>
                              <p:par>
                                <p:cTn id="14" presetID="10" presetClass="entr" presetSubtype="0" fill="hold" grpId="1"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par>
                                <p:cTn id="17" presetID="2" presetClass="entr" presetSubtype="8"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2300"/>
                            </p:stCondLst>
                            <p:childTnLst>
                              <p:par>
                                <p:cTn id="25" presetID="2" presetClass="entr" presetSubtype="8"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10" presetClass="entr"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par>
                                <p:cTn id="32" presetID="2" presetClass="entr" presetSubtype="8" decel="10000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1000" fill="hold"/>
                                        <p:tgtEl>
                                          <p:spTgt spid="27"/>
                                        </p:tgtEl>
                                        <p:attrNameLst>
                                          <p:attrName>ppt_x</p:attrName>
                                        </p:attrNameLst>
                                      </p:cBhvr>
                                      <p:tavLst>
                                        <p:tav tm="0">
                                          <p:val>
                                            <p:strVal val="0-#ppt_w/2"/>
                                          </p:val>
                                        </p:tav>
                                        <p:tav tm="100000">
                                          <p:val>
                                            <p:strVal val="#ppt_x"/>
                                          </p:val>
                                        </p:tav>
                                      </p:tavLst>
                                    </p:anim>
                                    <p:anim calcmode="lin" valueType="num">
                                      <p:cBhvr additive="base">
                                        <p:cTn id="35" dur="1000" fill="hold"/>
                                        <p:tgtEl>
                                          <p:spTgt spid="27"/>
                                        </p:tgtEl>
                                        <p:attrNameLst>
                                          <p:attrName>ppt_y</p:attrName>
                                        </p:attrNameLst>
                                      </p:cBhvr>
                                      <p:tavLst>
                                        <p:tav tm="0">
                                          <p:val>
                                            <p:strVal val="#ppt_y"/>
                                          </p:val>
                                        </p:tav>
                                        <p:tav tm="100000">
                                          <p:val>
                                            <p:strVal val="#ppt_y"/>
                                          </p:val>
                                        </p:tav>
                                      </p:tavLst>
                                    </p:anim>
                                  </p:childTnLst>
                                </p:cTn>
                              </p:par>
                              <p:par>
                                <p:cTn id="36" presetID="10" presetClass="entr" presetSubtype="0" fill="hold" grpId="1"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childTnLst>
                          </p:cTn>
                        </p:par>
                        <p:par>
                          <p:cTn id="39" fill="hold">
                            <p:stCondLst>
                              <p:cond delay="3300"/>
                            </p:stCondLst>
                            <p:childTnLst>
                              <p:par>
                                <p:cTn id="40" presetID="2" presetClass="entr" presetSubtype="8" decel="10000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1000" fill="hold"/>
                                        <p:tgtEl>
                                          <p:spTgt spid="28"/>
                                        </p:tgtEl>
                                        <p:attrNameLst>
                                          <p:attrName>ppt_x</p:attrName>
                                        </p:attrNameLst>
                                      </p:cBhvr>
                                      <p:tavLst>
                                        <p:tav tm="0">
                                          <p:val>
                                            <p:strVal val="0-#ppt_w/2"/>
                                          </p:val>
                                        </p:tav>
                                        <p:tav tm="100000">
                                          <p:val>
                                            <p:strVal val="#ppt_x"/>
                                          </p:val>
                                        </p:tav>
                                      </p:tavLst>
                                    </p:anim>
                                    <p:anim calcmode="lin" valueType="num">
                                      <p:cBhvr additive="base">
                                        <p:cTn id="43" dur="1000" fill="hold"/>
                                        <p:tgtEl>
                                          <p:spTgt spid="28"/>
                                        </p:tgtEl>
                                        <p:attrNameLst>
                                          <p:attrName>ppt_y</p:attrName>
                                        </p:attrNameLst>
                                      </p:cBhvr>
                                      <p:tavLst>
                                        <p:tav tm="0">
                                          <p:val>
                                            <p:strVal val="#ppt_y"/>
                                          </p:val>
                                        </p:tav>
                                        <p:tav tm="100000">
                                          <p:val>
                                            <p:strVal val="#ppt_y"/>
                                          </p:val>
                                        </p:tav>
                                      </p:tavLst>
                                    </p:anim>
                                  </p:childTnLst>
                                </p:cTn>
                              </p:par>
                              <p:par>
                                <p:cTn id="44" presetID="10" presetClass="entr" presetSubtype="0" fill="hold" grpId="1"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par>
                                <p:cTn id="47" presetID="2" presetClass="entr" presetSubtype="8" decel="10000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1000" fill="hold"/>
                                        <p:tgtEl>
                                          <p:spTgt spid="29"/>
                                        </p:tgtEl>
                                        <p:attrNameLst>
                                          <p:attrName>ppt_x</p:attrName>
                                        </p:attrNameLst>
                                      </p:cBhvr>
                                      <p:tavLst>
                                        <p:tav tm="0">
                                          <p:val>
                                            <p:strVal val="0-#ppt_w/2"/>
                                          </p:val>
                                        </p:tav>
                                        <p:tav tm="100000">
                                          <p:val>
                                            <p:strVal val="#ppt_x"/>
                                          </p:val>
                                        </p:tav>
                                      </p:tavLst>
                                    </p:anim>
                                    <p:anim calcmode="lin" valueType="num">
                                      <p:cBhvr additive="base">
                                        <p:cTn id="50" dur="1000" fill="hold"/>
                                        <p:tgtEl>
                                          <p:spTgt spid="29"/>
                                        </p:tgtEl>
                                        <p:attrNameLst>
                                          <p:attrName>ppt_y</p:attrName>
                                        </p:attrNameLst>
                                      </p:cBhvr>
                                      <p:tavLst>
                                        <p:tav tm="0">
                                          <p:val>
                                            <p:strVal val="#ppt_y"/>
                                          </p:val>
                                        </p:tav>
                                        <p:tav tm="100000">
                                          <p:val>
                                            <p:strVal val="#ppt_y"/>
                                          </p:val>
                                        </p:tav>
                                      </p:tavLst>
                                    </p:anim>
                                  </p:childTnLst>
                                </p:cTn>
                              </p:par>
                              <p:par>
                                <p:cTn id="51" presetID="10" presetClass="entr" presetSubtype="0" fill="hold" grpId="1"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childTnLst>
                                </p:cTn>
                              </p:par>
                            </p:childTnLst>
                          </p:cTn>
                        </p:par>
                        <p:par>
                          <p:cTn id="54" fill="hold">
                            <p:stCondLst>
                              <p:cond delay="4300"/>
                            </p:stCondLst>
                            <p:childTnLst>
                              <p:par>
                                <p:cTn id="55" presetID="2" presetClass="entr" presetSubtype="8" decel="10000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1000" fill="hold"/>
                                        <p:tgtEl>
                                          <p:spTgt spid="12"/>
                                        </p:tgtEl>
                                        <p:attrNameLst>
                                          <p:attrName>ppt_x</p:attrName>
                                        </p:attrNameLst>
                                      </p:cBhvr>
                                      <p:tavLst>
                                        <p:tav tm="0">
                                          <p:val>
                                            <p:strVal val="0-#ppt_w/2"/>
                                          </p:val>
                                        </p:tav>
                                        <p:tav tm="100000">
                                          <p:val>
                                            <p:strVal val="#ppt_x"/>
                                          </p:val>
                                        </p:tav>
                                      </p:tavLst>
                                    </p:anim>
                                    <p:anim calcmode="lin" valueType="num">
                                      <p:cBhvr additive="base">
                                        <p:cTn id="58" dur="1000" fill="hold"/>
                                        <p:tgtEl>
                                          <p:spTgt spid="12"/>
                                        </p:tgtEl>
                                        <p:attrNameLst>
                                          <p:attrName>ppt_y</p:attrName>
                                        </p:attrNameLst>
                                      </p:cBhvr>
                                      <p:tavLst>
                                        <p:tav tm="0">
                                          <p:val>
                                            <p:strVal val="#ppt_y"/>
                                          </p:val>
                                        </p:tav>
                                        <p:tav tm="100000">
                                          <p:val>
                                            <p:strVal val="#ppt_y"/>
                                          </p:val>
                                        </p:tav>
                                      </p:tavLst>
                                    </p:anim>
                                  </p:childTnLst>
                                </p:cTn>
                              </p:par>
                              <p:par>
                                <p:cTn id="59" presetID="10" presetClass="entr" presetSubtype="0" fill="hold" grpId="1"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childTnLst>
                                </p:cTn>
                              </p:par>
                              <p:par>
                                <p:cTn id="62" presetID="2" presetClass="entr" presetSubtype="8" decel="10000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1000" fill="hold"/>
                                        <p:tgtEl>
                                          <p:spTgt spid="13"/>
                                        </p:tgtEl>
                                        <p:attrNameLst>
                                          <p:attrName>ppt_x</p:attrName>
                                        </p:attrNameLst>
                                      </p:cBhvr>
                                      <p:tavLst>
                                        <p:tav tm="0">
                                          <p:val>
                                            <p:strVal val="0-#ppt_w/2"/>
                                          </p:val>
                                        </p:tav>
                                        <p:tav tm="100000">
                                          <p:val>
                                            <p:strVal val="#ppt_x"/>
                                          </p:val>
                                        </p:tav>
                                      </p:tavLst>
                                    </p:anim>
                                    <p:anim calcmode="lin" valueType="num">
                                      <p:cBhvr additive="base">
                                        <p:cTn id="65" dur="1000" fill="hold"/>
                                        <p:tgtEl>
                                          <p:spTgt spid="13"/>
                                        </p:tgtEl>
                                        <p:attrNameLst>
                                          <p:attrName>ppt_y</p:attrName>
                                        </p:attrNameLst>
                                      </p:cBhvr>
                                      <p:tavLst>
                                        <p:tav tm="0">
                                          <p:val>
                                            <p:strVal val="#ppt_y"/>
                                          </p:val>
                                        </p:tav>
                                        <p:tav tm="100000">
                                          <p:val>
                                            <p:strVal val="#ppt_y"/>
                                          </p:val>
                                        </p:tav>
                                      </p:tavLst>
                                    </p:anim>
                                  </p:childTnLst>
                                </p:cTn>
                              </p:par>
                              <p:par>
                                <p:cTn id="66" presetID="10" presetClass="entr" presetSubtype="0" fill="hold" grpId="1"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childTnLst>
                                </p:cTn>
                              </p:par>
                            </p:childTnLst>
                          </p:cTn>
                        </p:par>
                        <p:par>
                          <p:cTn id="69" fill="hold">
                            <p:stCondLst>
                              <p:cond delay="5300"/>
                            </p:stCondLst>
                            <p:childTnLst>
                              <p:par>
                                <p:cTn id="70" presetID="10" presetClass="entr" presetSubtype="0" fill="hold" grpId="0" nodeType="afterEffect">
                                  <p:stCondLst>
                                    <p:cond delay="25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p:tmplLst>
          <p:tmpl>
            <p:tnLst>
              <p:par>
                <p:cTn presetID="2" presetClass="entr" presetSubtype="8"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1000" fill="hold"/>
                        <p:tgtEl>
                          <p:spTgt spid="27"/>
                        </p:tgtEl>
                        <p:attrNameLst>
                          <p:attrName>ppt_x</p:attrName>
                        </p:attrNameLst>
                      </p:cBhvr>
                      <p:tavLst>
                        <p:tav tm="0">
                          <p:val>
                            <p:strVal val="0-#ppt_w/2"/>
                          </p:val>
                        </p:tav>
                        <p:tav tm="100000">
                          <p:val>
                            <p:strVal val="#ppt_x"/>
                          </p:val>
                        </p:tav>
                      </p:tavLst>
                    </p:anim>
                    <p:anim calcmode="lin" valueType="num">
                      <p:cBhvr additive="base">
                        <p:cTn dur="1000" fill="hold"/>
                        <p:tgtEl>
                          <p:spTgt spid="27"/>
                        </p:tgtEl>
                        <p:attrNameLst>
                          <p:attrName>ppt_y</p:attrName>
                        </p:attrNameLst>
                      </p:cBhvr>
                      <p:tavLst>
                        <p:tav tm="0">
                          <p:val>
                            <p:strVal val="#ppt_y"/>
                          </p:val>
                        </p:tav>
                        <p:tav tm="100000">
                          <p:val>
                            <p:strVal val="#ppt_y"/>
                          </p:val>
                        </p:tav>
                      </p:tavLst>
                    </p:anim>
                  </p:childTnLst>
                </p:cTn>
              </p:par>
            </p:tnLst>
          </p:tmpl>
        </p:tmplLst>
      </p:bldP>
      <p:bldP spid="27" grpId="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1000"/>
                        <p:tgtEl>
                          <p:spTgt spid="27"/>
                        </p:tgtEl>
                      </p:cBhvr>
                    </p:animEffect>
                  </p:childTnLst>
                </p:cTn>
              </p:par>
            </p:tnLst>
          </p:tmpl>
        </p:tmplLst>
      </p:bldP>
      <p:bldP spid="25" grpId="0" animBg="1"/>
      <p:bldP spid="25" grpId="1" animBg="1"/>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ppt_y"/>
                          </p:val>
                        </p:tav>
                        <p:tav tm="100000">
                          <p:val>
                            <p:strVal val="#ppt_y"/>
                          </p:val>
                        </p:tav>
                      </p:tavLst>
                    </p:anim>
                  </p:childTnLst>
                </p:cTn>
              </p:par>
            </p:tnLst>
          </p:tmpl>
        </p:tmplLst>
      </p:bldP>
      <p:bldP spid="7" grpId="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P spid="28" grpId="0" animBg="1"/>
      <p:bldP spid="28" grpId="1" animBg="1"/>
      <p:bldP spid="29" grpId="0">
        <p:tmplLst>
          <p:tmpl>
            <p:tnLst>
              <p:par>
                <p:cTn presetID="2" presetClass="entr" presetSubtype="8"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0-#ppt_w/2"/>
                          </p:val>
                        </p:tav>
                        <p:tav tm="100000">
                          <p:val>
                            <p:strVal val="#ppt_x"/>
                          </p:val>
                        </p:tav>
                      </p:tavLst>
                    </p:anim>
                    <p:anim calcmode="lin" valueType="num">
                      <p:cBhvr additive="base">
                        <p:cTn dur="1000" fill="hold"/>
                        <p:tgtEl>
                          <p:spTgt spid="29"/>
                        </p:tgtEl>
                        <p:attrNameLst>
                          <p:attrName>ppt_y</p:attrName>
                        </p:attrNameLst>
                      </p:cBhvr>
                      <p:tavLst>
                        <p:tav tm="0">
                          <p:val>
                            <p:strVal val="#ppt_y"/>
                          </p:val>
                        </p:tav>
                        <p:tav tm="100000">
                          <p:val>
                            <p:strVal val="#ppt_y"/>
                          </p:val>
                        </p:tav>
                      </p:tavLst>
                    </p:anim>
                  </p:childTnLst>
                </p:cTn>
              </p:par>
            </p:tnLst>
          </p:tmpl>
        </p:tmplLst>
      </p:bldP>
      <p:bldP spid="29" grpId="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childTnLst>
                </p:cTn>
              </p:par>
            </p:tnLst>
          </p:tmpl>
        </p:tmplLst>
      </p:bldP>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P spid="12" grpId="0" animBg="1"/>
      <p:bldP spid="12" grpId="1" animBg="1"/>
      <p:bldP spid="13" grpId="0">
        <p:tmplLst>
          <p:tmpl>
            <p:tnLst>
              <p:par>
                <p:cTn presetID="2" presetClass="entr" presetSubtype="8"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0-#ppt_w/2"/>
                          </p:val>
                        </p:tav>
                        <p:tav tm="100000">
                          <p:val>
                            <p:strVal val="#ppt_x"/>
                          </p:val>
                        </p:tav>
                      </p:tavLst>
                    </p:anim>
                    <p:anim calcmode="lin" valueType="num">
                      <p:cBhvr additive="base">
                        <p:cTn dur="1000" fill="hold"/>
                        <p:tgtEl>
                          <p:spTgt spid="13"/>
                        </p:tgtEl>
                        <p:attrNameLst>
                          <p:attrName>ppt_y</p:attrName>
                        </p:attrNameLst>
                      </p:cBhvr>
                      <p:tavLst>
                        <p:tav tm="0">
                          <p:val>
                            <p:strVal val="#ppt_y"/>
                          </p:val>
                        </p:tav>
                        <p:tav tm="100000">
                          <p:val>
                            <p:strVal val="#ppt_y"/>
                          </p:val>
                        </p:tav>
                      </p:tavLst>
                    </p:anim>
                  </p:childTnLst>
                </p:cTn>
              </p:par>
            </p:tnLst>
          </p:tmpl>
        </p:tmplLst>
      </p:bldP>
      <p:bldP spid="13" grpId="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tabl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34" name="Rectangle 33"/>
          <p:cNvSpPr/>
          <p:nvPr userDrawn="1"/>
        </p:nvSpPr>
        <p:spPr>
          <a:xfrm>
            <a:off x="8415564" y="2873828"/>
            <a:ext cx="3615871" cy="5851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Rectangle 34"/>
          <p:cNvSpPr/>
          <p:nvPr userDrawn="1"/>
        </p:nvSpPr>
        <p:spPr>
          <a:xfrm>
            <a:off x="8415564" y="3458935"/>
            <a:ext cx="3615871" cy="11711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Rectangle 35"/>
          <p:cNvSpPr/>
          <p:nvPr userDrawn="1"/>
        </p:nvSpPr>
        <p:spPr>
          <a:xfrm>
            <a:off x="8415564" y="4630056"/>
            <a:ext cx="3615871" cy="25737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Rectangle 36"/>
          <p:cNvSpPr/>
          <p:nvPr userDrawn="1"/>
        </p:nvSpPr>
        <p:spPr>
          <a:xfrm>
            <a:off x="8415564" y="7203848"/>
            <a:ext cx="3615871" cy="314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Text Placeholder 5"/>
          <p:cNvSpPr>
            <a:spLocks noGrp="1"/>
          </p:cNvSpPr>
          <p:nvPr>
            <p:ph type="body" sz="quarter" idx="31" hasCustomPrompt="1"/>
          </p:nvPr>
        </p:nvSpPr>
        <p:spPr>
          <a:xfrm>
            <a:off x="8599174" y="2860737"/>
            <a:ext cx="3248651" cy="569418"/>
          </a:xfrm>
        </p:spPr>
        <p:txBody>
          <a:bodyPr anchor="ctr">
            <a:normAutofit/>
          </a:bodyPr>
          <a:lstStyle>
            <a:lvl1pPr marL="0" indent="0" algn="ct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9" name="Text Placeholder 5"/>
          <p:cNvSpPr>
            <a:spLocks noGrp="1"/>
          </p:cNvSpPr>
          <p:nvPr>
            <p:ph type="body" sz="quarter" idx="32" hasCustomPrompt="1"/>
          </p:nvPr>
        </p:nvSpPr>
        <p:spPr>
          <a:xfrm>
            <a:off x="8599174" y="3599543"/>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Text Placeholder 5"/>
          <p:cNvSpPr>
            <a:spLocks noGrp="1"/>
          </p:cNvSpPr>
          <p:nvPr>
            <p:ph type="body" sz="quarter" idx="33" hasCustomPrompt="1"/>
          </p:nvPr>
        </p:nvSpPr>
        <p:spPr>
          <a:xfrm>
            <a:off x="8599174" y="4818741"/>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1" name="Text Placeholder 5"/>
          <p:cNvSpPr>
            <a:spLocks noGrp="1"/>
          </p:cNvSpPr>
          <p:nvPr>
            <p:ph type="body" sz="quarter" idx="34" hasCustomPrompt="1"/>
          </p:nvPr>
        </p:nvSpPr>
        <p:spPr>
          <a:xfrm>
            <a:off x="8599174" y="5379809"/>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35" hasCustomPrompt="1"/>
          </p:nvPr>
        </p:nvSpPr>
        <p:spPr>
          <a:xfrm>
            <a:off x="8599174" y="5940877"/>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3" name="Text Placeholder 5"/>
          <p:cNvSpPr>
            <a:spLocks noGrp="1"/>
          </p:cNvSpPr>
          <p:nvPr>
            <p:ph type="body" sz="quarter" idx="36" hasCustomPrompt="1"/>
          </p:nvPr>
        </p:nvSpPr>
        <p:spPr>
          <a:xfrm>
            <a:off x="8599174" y="6501944"/>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4" name="Rectangle 43"/>
          <p:cNvSpPr/>
          <p:nvPr userDrawn="1"/>
        </p:nvSpPr>
        <p:spPr>
          <a:xfrm>
            <a:off x="12729029" y="2873828"/>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12729029" y="3458935"/>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Rectangle 45"/>
          <p:cNvSpPr/>
          <p:nvPr userDrawn="1"/>
        </p:nvSpPr>
        <p:spPr>
          <a:xfrm>
            <a:off x="12729029" y="4630056"/>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Rectangle 46"/>
          <p:cNvSpPr/>
          <p:nvPr userDrawn="1"/>
        </p:nvSpPr>
        <p:spPr>
          <a:xfrm>
            <a:off x="12729029" y="7203848"/>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Text Placeholder 5"/>
          <p:cNvSpPr>
            <a:spLocks noGrp="1"/>
          </p:cNvSpPr>
          <p:nvPr>
            <p:ph type="body" sz="quarter" idx="37" hasCustomPrompt="1"/>
          </p:nvPr>
        </p:nvSpPr>
        <p:spPr>
          <a:xfrm>
            <a:off x="12912639" y="2860737"/>
            <a:ext cx="3248651" cy="569418"/>
          </a:xfrm>
        </p:spPr>
        <p:txBody>
          <a:bodyPr anchor="ctr">
            <a:normAutofit/>
          </a:bodyPr>
          <a:lstStyle>
            <a:lvl1pPr marL="0" indent="0" algn="ct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9" name="Text Placeholder 5"/>
          <p:cNvSpPr>
            <a:spLocks noGrp="1"/>
          </p:cNvSpPr>
          <p:nvPr>
            <p:ph type="body" sz="quarter" idx="38" hasCustomPrompt="1"/>
          </p:nvPr>
        </p:nvSpPr>
        <p:spPr>
          <a:xfrm>
            <a:off x="12912639" y="3599543"/>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0" name="Text Placeholder 5"/>
          <p:cNvSpPr>
            <a:spLocks noGrp="1"/>
          </p:cNvSpPr>
          <p:nvPr>
            <p:ph type="body" sz="quarter" idx="39" hasCustomPrompt="1"/>
          </p:nvPr>
        </p:nvSpPr>
        <p:spPr>
          <a:xfrm>
            <a:off x="12912639" y="4818741"/>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0" hasCustomPrompt="1"/>
          </p:nvPr>
        </p:nvSpPr>
        <p:spPr>
          <a:xfrm>
            <a:off x="12912639" y="5379809"/>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1" hasCustomPrompt="1"/>
          </p:nvPr>
        </p:nvSpPr>
        <p:spPr>
          <a:xfrm>
            <a:off x="12912639" y="5940877"/>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3" name="Text Placeholder 5"/>
          <p:cNvSpPr>
            <a:spLocks noGrp="1"/>
          </p:cNvSpPr>
          <p:nvPr>
            <p:ph type="body" sz="quarter" idx="42" hasCustomPrompt="1"/>
          </p:nvPr>
        </p:nvSpPr>
        <p:spPr>
          <a:xfrm>
            <a:off x="12912639" y="6501944"/>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5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338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5"/>
                                        </p:tgtEl>
                                        <p:attrNameLst>
                                          <p:attrName>style.visibility</p:attrName>
                                        </p:attrNameLst>
                                      </p:cBhvr>
                                      <p:to>
                                        <p:strVal val="visible"/>
                                      </p:to>
                                    </p:set>
                                    <p:anim calcmode="lin" valueType="num">
                                      <p:cBhvr additive="base">
                                        <p:cTn id="7" dur="1000" fill="hold"/>
                                        <p:tgtEl>
                                          <p:spTgt spid="55"/>
                                        </p:tgtEl>
                                        <p:attrNameLst>
                                          <p:attrName>ppt_x</p:attrName>
                                        </p:attrNameLst>
                                      </p:cBhvr>
                                      <p:tavLst>
                                        <p:tav tm="0">
                                          <p:val>
                                            <p:strVal val="#ppt_x"/>
                                          </p:val>
                                        </p:tav>
                                        <p:tav tm="100000">
                                          <p:val>
                                            <p:strVal val="#ppt_x"/>
                                          </p:val>
                                        </p:tav>
                                      </p:tavLst>
                                    </p:anim>
                                    <p:anim calcmode="lin" valueType="num">
                                      <p:cBhvr additive="base">
                                        <p:cTn id="8" dur="1000" fill="hold"/>
                                        <p:tgtEl>
                                          <p:spTgt spid="5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39">
                                            <p:txEl>
                                              <p:pRg st="0" end="0"/>
                                            </p:txEl>
                                          </p:spTgt>
                                        </p:tgtEl>
                                        <p:attrNameLst>
                                          <p:attrName>style.visibility</p:attrName>
                                        </p:attrNameLst>
                                      </p:cBhvr>
                                      <p:to>
                                        <p:strVal val="visible"/>
                                      </p:to>
                                    </p:set>
                                    <p:animEffect transition="in" filter="fade">
                                      <p:cBhvr>
                                        <p:cTn id="25" dur="500"/>
                                        <p:tgtEl>
                                          <p:spTgt spid="39">
                                            <p:txEl>
                                              <p:pRg st="0" end="0"/>
                                            </p:txEl>
                                          </p:spTgt>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40">
                                            <p:txEl>
                                              <p:pRg st="0" end="0"/>
                                            </p:txEl>
                                          </p:spTgt>
                                        </p:tgtEl>
                                        <p:attrNameLst>
                                          <p:attrName>style.visibility</p:attrName>
                                        </p:attrNameLst>
                                      </p:cBhvr>
                                      <p:to>
                                        <p:strVal val="visible"/>
                                      </p:to>
                                    </p:set>
                                    <p:animEffect transition="in" filter="fade">
                                      <p:cBhvr>
                                        <p:cTn id="31" dur="500"/>
                                        <p:tgtEl>
                                          <p:spTgt spid="40">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41">
                                            <p:txEl>
                                              <p:pRg st="0" end="0"/>
                                            </p:txEl>
                                          </p:spTgt>
                                        </p:tgtEl>
                                        <p:attrNameLst>
                                          <p:attrName>style.visibility</p:attrName>
                                        </p:attrNameLst>
                                      </p:cBhvr>
                                      <p:to>
                                        <p:strVal val="visible"/>
                                      </p:to>
                                    </p:set>
                                    <p:animEffect transition="in" filter="fade">
                                      <p:cBhvr>
                                        <p:cTn id="34" dur="500"/>
                                        <p:tgtEl>
                                          <p:spTgt spid="41">
                                            <p:txEl>
                                              <p:pRg st="0" end="0"/>
                                            </p:txEl>
                                          </p:spTgt>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fade">
                                      <p:cBhvr>
                                        <p:cTn id="37" dur="500"/>
                                        <p:tgtEl>
                                          <p:spTgt spid="42">
                                            <p:txEl>
                                              <p:pRg st="0" end="0"/>
                                            </p:txEl>
                                          </p:spTgt>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43">
                                            <p:txEl>
                                              <p:pRg st="0" end="0"/>
                                            </p:txEl>
                                          </p:spTgt>
                                        </p:tgtEl>
                                        <p:attrNameLst>
                                          <p:attrName>style.visibility</p:attrName>
                                        </p:attrNameLst>
                                      </p:cBhvr>
                                      <p:to>
                                        <p:strVal val="visible"/>
                                      </p:to>
                                    </p:set>
                                    <p:animEffect transition="in" filter="fade">
                                      <p:cBhvr>
                                        <p:cTn id="40" dur="500"/>
                                        <p:tgtEl>
                                          <p:spTgt spid="43">
                                            <p:txEl>
                                              <p:pRg st="0" end="0"/>
                                            </p:txEl>
                                          </p:spTgt>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par>
                          <p:cTn id="44" fill="hold">
                            <p:stCondLst>
                              <p:cond delay="2550"/>
                            </p:stCondLst>
                            <p:childTnLst>
                              <p:par>
                                <p:cTn id="45" presetID="10" presetClass="entr" presetSubtype="0" fill="hold" grpId="0" nodeType="afterEffect">
                                  <p:stCondLst>
                                    <p:cond delay="25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48">
                                            <p:txEl>
                                              <p:pRg st="0" end="0"/>
                                            </p:txEl>
                                          </p:spTgt>
                                        </p:tgtEl>
                                        <p:attrNameLst>
                                          <p:attrName>style.visibility</p:attrName>
                                        </p:attrNameLst>
                                      </p:cBhvr>
                                      <p:to>
                                        <p:strVal val="visible"/>
                                      </p:to>
                                    </p:set>
                                    <p:animEffect transition="in" filter="fade">
                                      <p:cBhvr>
                                        <p:cTn id="50" dur="500"/>
                                        <p:tgtEl>
                                          <p:spTgt spid="48">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49">
                                            <p:txEl>
                                              <p:pRg st="0" end="0"/>
                                            </p:txEl>
                                          </p:spTgt>
                                        </p:tgtEl>
                                        <p:attrNameLst>
                                          <p:attrName>style.visibility</p:attrName>
                                        </p:attrNameLst>
                                      </p:cBhvr>
                                      <p:to>
                                        <p:strVal val="visible"/>
                                      </p:to>
                                    </p:set>
                                    <p:animEffect transition="in" filter="fade">
                                      <p:cBhvr>
                                        <p:cTn id="56" dur="500"/>
                                        <p:tgtEl>
                                          <p:spTgt spid="49">
                                            <p:txEl>
                                              <p:pRg st="0" end="0"/>
                                            </p:txEl>
                                          </p:spTgt>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0">
                                            <p:txEl>
                                              <p:pRg st="0" end="0"/>
                                            </p:txEl>
                                          </p:spTgt>
                                        </p:tgtEl>
                                        <p:attrNameLst>
                                          <p:attrName>style.visibility</p:attrName>
                                        </p:attrNameLst>
                                      </p:cBhvr>
                                      <p:to>
                                        <p:strVal val="visible"/>
                                      </p:to>
                                    </p:set>
                                    <p:animEffect transition="in" filter="fade">
                                      <p:cBhvr>
                                        <p:cTn id="62" dur="500"/>
                                        <p:tgtEl>
                                          <p:spTgt spid="50">
                                            <p:txEl>
                                              <p:pRg st="0" end="0"/>
                                            </p:txEl>
                                          </p:spTgt>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fade">
                                      <p:cBhvr>
                                        <p:cTn id="65" dur="500"/>
                                        <p:tgtEl>
                                          <p:spTgt spid="51">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52">
                                            <p:txEl>
                                              <p:pRg st="0" end="0"/>
                                            </p:txEl>
                                          </p:spTgt>
                                        </p:tgtEl>
                                        <p:attrNameLst>
                                          <p:attrName>style.visibility</p:attrName>
                                        </p:attrNameLst>
                                      </p:cBhvr>
                                      <p:to>
                                        <p:strVal val="visible"/>
                                      </p:to>
                                    </p:set>
                                    <p:animEffect transition="in" filter="fade">
                                      <p:cBhvr>
                                        <p:cTn id="68" dur="500"/>
                                        <p:tgtEl>
                                          <p:spTgt spid="52">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53">
                                            <p:txEl>
                                              <p:pRg st="0" end="0"/>
                                            </p:txEl>
                                          </p:spTgt>
                                        </p:tgtEl>
                                        <p:attrNameLst>
                                          <p:attrName>style.visibility</p:attrName>
                                        </p:attrNameLst>
                                      </p:cBhvr>
                                      <p:to>
                                        <p:strVal val="visible"/>
                                      </p:to>
                                    </p:set>
                                    <p:animEffect transition="in" filter="fade">
                                      <p:cBhvr>
                                        <p:cTn id="71" dur="500"/>
                                        <p:tgtEl>
                                          <p:spTgt spid="53">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build="p">
        <p:tmplLst>
          <p:tmpl lvl="1">
            <p:tnLst>
              <p:par>
                <p:cTn presetID="10" presetClass="entr" presetSubtype="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animBg="1"/>
      <p:bldP spid="46" grpId="0" animBg="1"/>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5" grpId="0"/>
      <p:bldP spid="56" grpId="0">
        <p:tmplLst>
          <p:tmpl>
            <p:tnLst>
              <p:par>
                <p:cTn presetID="10" presetClass="entr" presetSubtype="0"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3022600" y="2021279"/>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3022600" y="2606386"/>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3777507"/>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3022600" y="6351299"/>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5" hasCustomPrompt="1"/>
          </p:nvPr>
        </p:nvSpPr>
        <p:spPr>
          <a:xfrm>
            <a:off x="3206210"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6" hasCustomPrompt="1"/>
          </p:nvPr>
        </p:nvSpPr>
        <p:spPr>
          <a:xfrm>
            <a:off x="3206210"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7" hasCustomPrompt="1"/>
          </p:nvPr>
        </p:nvSpPr>
        <p:spPr>
          <a:xfrm>
            <a:off x="3206210"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1" name="Text Placeholder 5"/>
          <p:cNvSpPr>
            <a:spLocks noGrp="1"/>
          </p:cNvSpPr>
          <p:nvPr>
            <p:ph type="body" sz="quarter" idx="28" hasCustomPrompt="1"/>
          </p:nvPr>
        </p:nvSpPr>
        <p:spPr>
          <a:xfrm>
            <a:off x="3206210"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2" name="Text Placeholder 5"/>
          <p:cNvSpPr>
            <a:spLocks noGrp="1"/>
          </p:cNvSpPr>
          <p:nvPr>
            <p:ph type="body" sz="quarter" idx="29" hasCustomPrompt="1"/>
          </p:nvPr>
        </p:nvSpPr>
        <p:spPr>
          <a:xfrm>
            <a:off x="3206210"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30" hasCustomPrompt="1"/>
          </p:nvPr>
        </p:nvSpPr>
        <p:spPr>
          <a:xfrm>
            <a:off x="3206210"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Rectangle 33"/>
          <p:cNvSpPr/>
          <p:nvPr userDrawn="1"/>
        </p:nvSpPr>
        <p:spPr>
          <a:xfrm>
            <a:off x="7336064" y="2021279"/>
            <a:ext cx="3615871" cy="5851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Rectangle 34"/>
          <p:cNvSpPr/>
          <p:nvPr userDrawn="1"/>
        </p:nvSpPr>
        <p:spPr>
          <a:xfrm>
            <a:off x="7336064" y="2606386"/>
            <a:ext cx="3615871" cy="11711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Rectangle 35"/>
          <p:cNvSpPr/>
          <p:nvPr userDrawn="1"/>
        </p:nvSpPr>
        <p:spPr>
          <a:xfrm>
            <a:off x="7336064" y="3777507"/>
            <a:ext cx="3615871" cy="25737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Rectangle 36"/>
          <p:cNvSpPr/>
          <p:nvPr userDrawn="1"/>
        </p:nvSpPr>
        <p:spPr>
          <a:xfrm>
            <a:off x="7336064" y="6351299"/>
            <a:ext cx="3615871" cy="314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Text Placeholder 5"/>
          <p:cNvSpPr>
            <a:spLocks noGrp="1"/>
          </p:cNvSpPr>
          <p:nvPr>
            <p:ph type="body" sz="quarter" idx="31" hasCustomPrompt="1"/>
          </p:nvPr>
        </p:nvSpPr>
        <p:spPr>
          <a:xfrm>
            <a:off x="7519674"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9" name="Text Placeholder 5"/>
          <p:cNvSpPr>
            <a:spLocks noGrp="1"/>
          </p:cNvSpPr>
          <p:nvPr>
            <p:ph type="body" sz="quarter" idx="32" hasCustomPrompt="1"/>
          </p:nvPr>
        </p:nvSpPr>
        <p:spPr>
          <a:xfrm>
            <a:off x="7519674"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Text Placeholder 5"/>
          <p:cNvSpPr>
            <a:spLocks noGrp="1"/>
          </p:cNvSpPr>
          <p:nvPr>
            <p:ph type="body" sz="quarter" idx="33" hasCustomPrompt="1"/>
          </p:nvPr>
        </p:nvSpPr>
        <p:spPr>
          <a:xfrm>
            <a:off x="7519674"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1" name="Text Placeholder 5"/>
          <p:cNvSpPr>
            <a:spLocks noGrp="1"/>
          </p:cNvSpPr>
          <p:nvPr>
            <p:ph type="body" sz="quarter" idx="34" hasCustomPrompt="1"/>
          </p:nvPr>
        </p:nvSpPr>
        <p:spPr>
          <a:xfrm>
            <a:off x="7519674"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35" hasCustomPrompt="1"/>
          </p:nvPr>
        </p:nvSpPr>
        <p:spPr>
          <a:xfrm>
            <a:off x="7519674"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3" name="Text Placeholder 5"/>
          <p:cNvSpPr>
            <a:spLocks noGrp="1"/>
          </p:cNvSpPr>
          <p:nvPr>
            <p:ph type="body" sz="quarter" idx="36" hasCustomPrompt="1"/>
          </p:nvPr>
        </p:nvSpPr>
        <p:spPr>
          <a:xfrm>
            <a:off x="7519674"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4" name="Rectangle 43"/>
          <p:cNvSpPr/>
          <p:nvPr userDrawn="1"/>
        </p:nvSpPr>
        <p:spPr>
          <a:xfrm>
            <a:off x="11649529" y="2021279"/>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11649529" y="2606386"/>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Rectangle 45"/>
          <p:cNvSpPr/>
          <p:nvPr userDrawn="1"/>
        </p:nvSpPr>
        <p:spPr>
          <a:xfrm>
            <a:off x="11649529" y="3777507"/>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Rectangle 46"/>
          <p:cNvSpPr/>
          <p:nvPr userDrawn="1"/>
        </p:nvSpPr>
        <p:spPr>
          <a:xfrm>
            <a:off x="11649529" y="6351299"/>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Text Placeholder 5"/>
          <p:cNvSpPr>
            <a:spLocks noGrp="1"/>
          </p:cNvSpPr>
          <p:nvPr>
            <p:ph type="body" sz="quarter" idx="37" hasCustomPrompt="1"/>
          </p:nvPr>
        </p:nvSpPr>
        <p:spPr>
          <a:xfrm>
            <a:off x="11833139"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9" name="Text Placeholder 5"/>
          <p:cNvSpPr>
            <a:spLocks noGrp="1"/>
          </p:cNvSpPr>
          <p:nvPr>
            <p:ph type="body" sz="quarter" idx="38" hasCustomPrompt="1"/>
          </p:nvPr>
        </p:nvSpPr>
        <p:spPr>
          <a:xfrm>
            <a:off x="11833139"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0" name="Text Placeholder 5"/>
          <p:cNvSpPr>
            <a:spLocks noGrp="1"/>
          </p:cNvSpPr>
          <p:nvPr>
            <p:ph type="body" sz="quarter" idx="39" hasCustomPrompt="1"/>
          </p:nvPr>
        </p:nvSpPr>
        <p:spPr>
          <a:xfrm>
            <a:off x="11833139"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0" hasCustomPrompt="1"/>
          </p:nvPr>
        </p:nvSpPr>
        <p:spPr>
          <a:xfrm>
            <a:off x="11833139"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1" hasCustomPrompt="1"/>
          </p:nvPr>
        </p:nvSpPr>
        <p:spPr>
          <a:xfrm>
            <a:off x="11833139"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3" name="Text Placeholder 5"/>
          <p:cNvSpPr>
            <a:spLocks noGrp="1"/>
          </p:cNvSpPr>
          <p:nvPr>
            <p:ph type="body" sz="quarter" idx="42" hasCustomPrompt="1"/>
          </p:nvPr>
        </p:nvSpPr>
        <p:spPr>
          <a:xfrm>
            <a:off x="11833139"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7" name="Title 1"/>
          <p:cNvSpPr>
            <a:spLocks noGrp="1"/>
          </p:cNvSpPr>
          <p:nvPr>
            <p:ph type="title" hasCustomPrompt="1"/>
          </p:nvPr>
        </p:nvSpPr>
        <p:spPr>
          <a:xfrm>
            <a:off x="1943100" y="7000825"/>
            <a:ext cx="5184775" cy="2048004"/>
          </a:xfrm>
        </p:spPr>
        <p:txBody>
          <a:bodyPr anchor="ctr"/>
          <a:lstStyle>
            <a:lvl1pPr algn="r">
              <a:defRPr/>
            </a:lvl1pPr>
          </a:lstStyle>
          <a:p>
            <a:r>
              <a:rPr kumimoji="1" lang="en-US" altLang="ja-JP" dirty="0"/>
              <a:t>Slide title</a:t>
            </a:r>
            <a:endParaRPr kumimoji="1" lang="ja-JP" altLang="en-US" dirty="0"/>
          </a:p>
        </p:txBody>
      </p:sp>
      <p:sp>
        <p:nvSpPr>
          <p:cNvPr id="5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1005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Effect transition="in" filter="fade">
                                      <p:cBhvr>
                                        <p:cTn id="16" dur="500"/>
                                        <p:tgtEl>
                                          <p:spTgt spid="19">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xEl>
                                              <p:pRg st="0" end="0"/>
                                            </p:txEl>
                                          </p:spTgt>
                                        </p:tgtEl>
                                        <p:attrNameLst>
                                          <p:attrName>style.visibility</p:attrName>
                                        </p:attrNameLst>
                                      </p:cBhvr>
                                      <p:to>
                                        <p:strVal val="visible"/>
                                      </p:to>
                                    </p:set>
                                    <p:animEffect transition="in" filter="fade">
                                      <p:cBhvr>
                                        <p:cTn id="28" dur="500"/>
                                        <p:tgtEl>
                                          <p:spTgt spid="22">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animEffect transition="in" filter="fade">
                                      <p:cBhvr>
                                        <p:cTn id="31" dur="500"/>
                                        <p:tgtEl>
                                          <p:spTgt spid="23">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par>
                          <p:cTn id="35" fill="hold">
                            <p:stCondLst>
                              <p:cond delay="500"/>
                            </p:stCondLst>
                            <p:childTnLst>
                              <p:par>
                                <p:cTn id="36" presetID="10" presetClass="entr" presetSubtype="0" fill="hold" grpId="0" nodeType="afterEffect">
                                  <p:stCondLst>
                                    <p:cond delay="25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39">
                                            <p:txEl>
                                              <p:pRg st="0" end="0"/>
                                            </p:txEl>
                                          </p:spTgt>
                                        </p:tgtEl>
                                        <p:attrNameLst>
                                          <p:attrName>style.visibility</p:attrName>
                                        </p:attrNameLst>
                                      </p:cBhvr>
                                      <p:to>
                                        <p:strVal val="visible"/>
                                      </p:to>
                                    </p:set>
                                    <p:animEffect transition="in" filter="fade">
                                      <p:cBhvr>
                                        <p:cTn id="47" dur="500"/>
                                        <p:tgtEl>
                                          <p:spTgt spid="3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0">
                                            <p:txEl>
                                              <p:pRg st="0" end="0"/>
                                            </p:txEl>
                                          </p:spTgt>
                                        </p:tgtEl>
                                        <p:attrNameLst>
                                          <p:attrName>style.visibility</p:attrName>
                                        </p:attrNameLst>
                                      </p:cBhvr>
                                      <p:to>
                                        <p:strVal val="visible"/>
                                      </p:to>
                                    </p:set>
                                    <p:animEffect transition="in" filter="fade">
                                      <p:cBhvr>
                                        <p:cTn id="53" dur="500"/>
                                        <p:tgtEl>
                                          <p:spTgt spid="40">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41">
                                            <p:txEl>
                                              <p:pRg st="0" end="0"/>
                                            </p:txEl>
                                          </p:spTgt>
                                        </p:tgtEl>
                                        <p:attrNameLst>
                                          <p:attrName>style.visibility</p:attrName>
                                        </p:attrNameLst>
                                      </p:cBhvr>
                                      <p:to>
                                        <p:strVal val="visible"/>
                                      </p:to>
                                    </p:set>
                                    <p:animEffect transition="in" filter="fade">
                                      <p:cBhvr>
                                        <p:cTn id="56" dur="500"/>
                                        <p:tgtEl>
                                          <p:spTgt spid="41">
                                            <p:txEl>
                                              <p:pRg st="0" end="0"/>
                                            </p:txEl>
                                          </p:spTgt>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42">
                                            <p:txEl>
                                              <p:pRg st="0" end="0"/>
                                            </p:txEl>
                                          </p:spTgt>
                                        </p:tgtEl>
                                        <p:attrNameLst>
                                          <p:attrName>style.visibility</p:attrName>
                                        </p:attrNameLst>
                                      </p:cBhvr>
                                      <p:to>
                                        <p:strVal val="visible"/>
                                      </p:to>
                                    </p:set>
                                    <p:animEffect transition="in" filter="fade">
                                      <p:cBhvr>
                                        <p:cTn id="59" dur="500"/>
                                        <p:tgtEl>
                                          <p:spTgt spid="42">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43">
                                            <p:txEl>
                                              <p:pRg st="0" end="0"/>
                                            </p:txEl>
                                          </p:spTgt>
                                        </p:tgtEl>
                                        <p:attrNameLst>
                                          <p:attrName>style.visibility</p:attrName>
                                        </p:attrNameLst>
                                      </p:cBhvr>
                                      <p:to>
                                        <p:strVal val="visible"/>
                                      </p:to>
                                    </p:set>
                                    <p:animEffect transition="in" filter="fade">
                                      <p:cBhvr>
                                        <p:cTn id="62" dur="500"/>
                                        <p:tgtEl>
                                          <p:spTgt spid="43">
                                            <p:txEl>
                                              <p:pRg st="0" end="0"/>
                                            </p:txEl>
                                          </p:spTgt>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par>
                          <p:cTn id="66" fill="hold">
                            <p:stCondLst>
                              <p:cond delay="1250"/>
                            </p:stCondLst>
                            <p:childTnLst>
                              <p:par>
                                <p:cTn id="67" presetID="10" presetClass="entr" presetSubtype="0" fill="hold" grpId="0" nodeType="afterEffect">
                                  <p:stCondLst>
                                    <p:cond delay="25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250"/>
                                  </p:stCondLst>
                                  <p:childTnLst>
                                    <p:set>
                                      <p:cBhvr>
                                        <p:cTn id="71" dur="1" fill="hold">
                                          <p:stCondLst>
                                            <p:cond delay="0"/>
                                          </p:stCondLst>
                                        </p:cTn>
                                        <p:tgtEl>
                                          <p:spTgt spid="48">
                                            <p:txEl>
                                              <p:pRg st="0" end="0"/>
                                            </p:txEl>
                                          </p:spTgt>
                                        </p:tgtEl>
                                        <p:attrNameLst>
                                          <p:attrName>style.visibility</p:attrName>
                                        </p:attrNameLst>
                                      </p:cBhvr>
                                      <p:to>
                                        <p:strVal val="visible"/>
                                      </p:to>
                                    </p:set>
                                    <p:animEffect transition="in" filter="fade">
                                      <p:cBhvr>
                                        <p:cTn id="72" dur="500"/>
                                        <p:tgtEl>
                                          <p:spTgt spid="48">
                                            <p:txEl>
                                              <p:pRg st="0" end="0"/>
                                            </p:txEl>
                                          </p:spTgt>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childTnLst>
                                </p:cTn>
                              </p:par>
                              <p:par>
                                <p:cTn id="76" presetID="10" presetClass="entr" presetSubtype="0" fill="hold" grpId="0" nodeType="withEffect">
                                  <p:stCondLst>
                                    <p:cond delay="250"/>
                                  </p:stCondLst>
                                  <p:childTnLst>
                                    <p:set>
                                      <p:cBhvr>
                                        <p:cTn id="77" dur="1" fill="hold">
                                          <p:stCondLst>
                                            <p:cond delay="0"/>
                                          </p:stCondLst>
                                        </p:cTn>
                                        <p:tgtEl>
                                          <p:spTgt spid="49">
                                            <p:txEl>
                                              <p:pRg st="0" end="0"/>
                                            </p:txEl>
                                          </p:spTgt>
                                        </p:tgtEl>
                                        <p:attrNameLst>
                                          <p:attrName>style.visibility</p:attrName>
                                        </p:attrNameLst>
                                      </p:cBhvr>
                                      <p:to>
                                        <p:strVal val="visible"/>
                                      </p:to>
                                    </p:set>
                                    <p:animEffect transition="in" filter="fade">
                                      <p:cBhvr>
                                        <p:cTn id="78" dur="500"/>
                                        <p:tgtEl>
                                          <p:spTgt spid="49">
                                            <p:txEl>
                                              <p:pRg st="0" end="0"/>
                                            </p:txEl>
                                          </p:spTgt>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50">
                                            <p:txEl>
                                              <p:pRg st="0" end="0"/>
                                            </p:txEl>
                                          </p:spTgt>
                                        </p:tgtEl>
                                        <p:attrNameLst>
                                          <p:attrName>style.visibility</p:attrName>
                                        </p:attrNameLst>
                                      </p:cBhvr>
                                      <p:to>
                                        <p:strVal val="visible"/>
                                      </p:to>
                                    </p:set>
                                    <p:animEffect transition="in" filter="fade">
                                      <p:cBhvr>
                                        <p:cTn id="84" dur="500"/>
                                        <p:tgtEl>
                                          <p:spTgt spid="50">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51">
                                            <p:txEl>
                                              <p:pRg st="0" end="0"/>
                                            </p:txEl>
                                          </p:spTgt>
                                        </p:tgtEl>
                                        <p:attrNameLst>
                                          <p:attrName>style.visibility</p:attrName>
                                        </p:attrNameLst>
                                      </p:cBhvr>
                                      <p:to>
                                        <p:strVal val="visible"/>
                                      </p:to>
                                    </p:set>
                                    <p:animEffect transition="in" filter="fade">
                                      <p:cBhvr>
                                        <p:cTn id="87" dur="500"/>
                                        <p:tgtEl>
                                          <p:spTgt spid="51">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52">
                                            <p:txEl>
                                              <p:pRg st="0" end="0"/>
                                            </p:txEl>
                                          </p:spTgt>
                                        </p:tgtEl>
                                        <p:attrNameLst>
                                          <p:attrName>style.visibility</p:attrName>
                                        </p:attrNameLst>
                                      </p:cBhvr>
                                      <p:to>
                                        <p:strVal val="visible"/>
                                      </p:to>
                                    </p:set>
                                    <p:animEffect transition="in" filter="fade">
                                      <p:cBhvr>
                                        <p:cTn id="90" dur="500"/>
                                        <p:tgtEl>
                                          <p:spTgt spid="5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53">
                                            <p:txEl>
                                              <p:pRg st="0" end="0"/>
                                            </p:txEl>
                                          </p:spTgt>
                                        </p:tgtEl>
                                        <p:attrNameLst>
                                          <p:attrName>style.visibility</p:attrName>
                                        </p:attrNameLst>
                                      </p:cBhvr>
                                      <p:to>
                                        <p:strVal val="visible"/>
                                      </p:to>
                                    </p:set>
                                    <p:animEffect transition="in" filter="fade">
                                      <p:cBhvr>
                                        <p:cTn id="93" dur="500"/>
                                        <p:tgtEl>
                                          <p:spTgt spid="53">
                                            <p:txEl>
                                              <p:pRg st="0" end="0"/>
                                            </p:txEl>
                                          </p:spTgt>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childTnLst>
                          </p:cTn>
                        </p:par>
                        <p:par>
                          <p:cTn id="97" fill="hold">
                            <p:stCondLst>
                              <p:cond delay="2000"/>
                            </p:stCondLst>
                            <p:childTnLst>
                              <p:par>
                                <p:cTn id="98" presetID="2" presetClass="entr" presetSubtype="4" decel="100000" fill="hold" grpId="0" nodeType="afterEffect">
                                  <p:stCondLst>
                                    <p:cond delay="250"/>
                                  </p:stCondLst>
                                  <p:iterate type="wd">
                                    <p:tmPct val="10000"/>
                                  </p:iterate>
                                  <p:childTnLst>
                                    <p:set>
                                      <p:cBhvr>
                                        <p:cTn id="99" dur="1" fill="hold">
                                          <p:stCondLst>
                                            <p:cond delay="0"/>
                                          </p:stCondLst>
                                        </p:cTn>
                                        <p:tgtEl>
                                          <p:spTgt spid="57"/>
                                        </p:tgtEl>
                                        <p:attrNameLst>
                                          <p:attrName>style.visibility</p:attrName>
                                        </p:attrNameLst>
                                      </p:cBhvr>
                                      <p:to>
                                        <p:strVal val="visible"/>
                                      </p:to>
                                    </p:set>
                                    <p:anim calcmode="lin" valueType="num">
                                      <p:cBhvr additive="base">
                                        <p:cTn id="100" dur="1000" fill="hold"/>
                                        <p:tgtEl>
                                          <p:spTgt spid="57"/>
                                        </p:tgtEl>
                                        <p:attrNameLst>
                                          <p:attrName>ppt_x</p:attrName>
                                        </p:attrNameLst>
                                      </p:cBhvr>
                                      <p:tavLst>
                                        <p:tav tm="0">
                                          <p:val>
                                            <p:strVal val="#ppt_x"/>
                                          </p:val>
                                        </p:tav>
                                        <p:tav tm="100000">
                                          <p:val>
                                            <p:strVal val="#ppt_x"/>
                                          </p:val>
                                        </p:tav>
                                      </p:tavLst>
                                    </p:anim>
                                    <p:anim calcmode="lin" valueType="num">
                                      <p:cBhvr additive="base">
                                        <p:cTn id="101" dur="1000" fill="hold"/>
                                        <p:tgtEl>
                                          <p:spTgt spid="57"/>
                                        </p:tgtEl>
                                        <p:attrNameLst>
                                          <p:attrName>ppt_y</p:attrName>
                                        </p:attrNameLst>
                                      </p:cBhvr>
                                      <p:tavLst>
                                        <p:tav tm="0">
                                          <p:val>
                                            <p:strVal val="1+#ppt_h/2"/>
                                          </p:val>
                                        </p:tav>
                                        <p:tav tm="100000">
                                          <p:val>
                                            <p:strVal val="#ppt_y"/>
                                          </p:val>
                                        </p:tav>
                                      </p:tavLst>
                                    </p:anim>
                                  </p:childTnLst>
                                </p:cTn>
                              </p:par>
                            </p:childTnLst>
                          </p:cTn>
                        </p:par>
                        <p:par>
                          <p:cTn id="102" fill="hold">
                            <p:stCondLst>
                              <p:cond delay="3350"/>
                            </p:stCondLst>
                            <p:childTnLst>
                              <p:par>
                                <p:cTn id="103" presetID="10" presetClass="entr" presetSubtype="0" fill="hold" grpId="0" nodeType="afterEffect">
                                  <p:stCondLst>
                                    <p:cond delay="250"/>
                                  </p:stCondLst>
                                  <p:childTnLst>
                                    <p:set>
                                      <p:cBhvr>
                                        <p:cTn id="104" dur="1" fill="hold">
                                          <p:stCondLst>
                                            <p:cond delay="0"/>
                                          </p:stCondLst>
                                        </p:cTn>
                                        <p:tgtEl>
                                          <p:spTgt spid="58"/>
                                        </p:tgtEl>
                                        <p:attrNameLst>
                                          <p:attrName>style.visibility</p:attrName>
                                        </p:attrNameLst>
                                      </p:cBhvr>
                                      <p:to>
                                        <p:strVal val="visible"/>
                                      </p:to>
                                    </p:set>
                                    <p:animEffect transition="in" filter="fade">
                                      <p:cBhvr>
                                        <p:cTn id="10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4" grpId="0" animBg="1"/>
      <p:bldP spid="35" grpId="0" animBg="1"/>
      <p:bldP spid="36" grpId="0" animBg="1"/>
      <p:bldP spid="37" grpId="0" animBg="1"/>
      <p:bldP spid="38" grpId="0" build="p">
        <p:tmplLst>
          <p:tmpl lvl="1">
            <p:tnLst>
              <p:par>
                <p:cTn presetID="10" presetClass="entr" presetSubtype="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animBg="1"/>
      <p:bldP spid="46" grpId="0" animBg="1"/>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7" grpId="0"/>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me 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4209672" y="4215132"/>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4209672" y="5146691"/>
            <a:ext cx="12135229"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4209672" y="6078250"/>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4209672" y="7009809"/>
            <a:ext cx="12135229"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4209672" y="7941368"/>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22" hasCustomPrompt="1"/>
          </p:nvPr>
        </p:nvSpPr>
        <p:spPr>
          <a:xfrm>
            <a:off x="4209672"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Text Placeholder 5"/>
          <p:cNvSpPr>
            <a:spLocks noGrp="1"/>
          </p:cNvSpPr>
          <p:nvPr>
            <p:ph type="body" sz="quarter" idx="23" hasCustomPrompt="1"/>
          </p:nvPr>
        </p:nvSpPr>
        <p:spPr>
          <a:xfrm>
            <a:off x="5951476"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2" name="Text Placeholder 5"/>
          <p:cNvSpPr>
            <a:spLocks noGrp="1"/>
          </p:cNvSpPr>
          <p:nvPr>
            <p:ph type="body" sz="quarter" idx="24" hasCustomPrompt="1"/>
          </p:nvPr>
        </p:nvSpPr>
        <p:spPr>
          <a:xfrm>
            <a:off x="7693280"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25" hasCustomPrompt="1"/>
          </p:nvPr>
        </p:nvSpPr>
        <p:spPr>
          <a:xfrm>
            <a:off x="9435084"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26" hasCustomPrompt="1"/>
          </p:nvPr>
        </p:nvSpPr>
        <p:spPr>
          <a:xfrm>
            <a:off x="11176888"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7" hasCustomPrompt="1"/>
          </p:nvPr>
        </p:nvSpPr>
        <p:spPr>
          <a:xfrm>
            <a:off x="12918692"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28" hasCustomPrompt="1"/>
          </p:nvPr>
        </p:nvSpPr>
        <p:spPr>
          <a:xfrm>
            <a:off x="14660494"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7" name="Text Placeholder 5"/>
          <p:cNvSpPr>
            <a:spLocks noGrp="1"/>
          </p:cNvSpPr>
          <p:nvPr>
            <p:ph type="body" sz="quarter" idx="29" hasCustomPrompt="1"/>
          </p:nvPr>
        </p:nvSpPr>
        <p:spPr>
          <a:xfrm>
            <a:off x="1403350" y="4398423"/>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8" name="Text Placeholder 5"/>
          <p:cNvSpPr>
            <a:spLocks noGrp="1"/>
          </p:cNvSpPr>
          <p:nvPr>
            <p:ph type="body" sz="quarter" idx="30" hasCustomPrompt="1"/>
          </p:nvPr>
        </p:nvSpPr>
        <p:spPr>
          <a:xfrm>
            <a:off x="1403350" y="5329982"/>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31" hasCustomPrompt="1"/>
          </p:nvPr>
        </p:nvSpPr>
        <p:spPr>
          <a:xfrm>
            <a:off x="1403350" y="6261541"/>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32" hasCustomPrompt="1"/>
          </p:nvPr>
        </p:nvSpPr>
        <p:spPr>
          <a:xfrm>
            <a:off x="1403350" y="7180887"/>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33" hasCustomPrompt="1"/>
          </p:nvPr>
        </p:nvSpPr>
        <p:spPr>
          <a:xfrm>
            <a:off x="1403350" y="8124659"/>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23"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3748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par>
                          <p:cTn id="13" fill="hold">
                            <p:stCondLst>
                              <p:cond delay="18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4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2700"/>
                            </p:stCondLst>
                            <p:childTnLst>
                              <p:par>
                                <p:cTn id="30" presetID="10" presetClass="entr" presetSubtype="0" fill="hold" grpId="0" nodeType="after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par>
                                <p:cTn id="33" presetID="10" presetClass="entr" presetSubtype="0" fill="hold" grpId="0" nodeType="withEffect">
                                  <p:stCondLst>
                                    <p:cond delay="10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500"/>
                                        <p:tgtEl>
                                          <p:spTgt spid="11">
                                            <p:txEl>
                                              <p:pRg st="0" end="0"/>
                                            </p:txEl>
                                          </p:spTgt>
                                        </p:tgtEl>
                                      </p:cBhvr>
                                    </p:animEffect>
                                  </p:childTnLst>
                                </p:cTn>
                              </p:par>
                              <p:par>
                                <p:cTn id="36" presetID="10" presetClass="entr" presetSubtype="0" fill="hold" grpId="0" nodeType="withEffect">
                                  <p:stCondLst>
                                    <p:cond delay="20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fade">
                                      <p:cBhvr>
                                        <p:cTn id="38" dur="500"/>
                                        <p:tgtEl>
                                          <p:spTgt spid="12">
                                            <p:txEl>
                                              <p:pRg st="0" end="0"/>
                                            </p:txEl>
                                          </p:spTgt>
                                        </p:tgtEl>
                                      </p:cBhvr>
                                    </p:animEffect>
                                  </p:childTnLst>
                                </p:cTn>
                              </p:par>
                              <p:par>
                                <p:cTn id="39" presetID="10" presetClass="entr" presetSubtype="0" fill="hold" grpId="0" nodeType="withEffect">
                                  <p:stCondLst>
                                    <p:cond delay="30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fade">
                                      <p:cBhvr>
                                        <p:cTn id="41" dur="500"/>
                                        <p:tgtEl>
                                          <p:spTgt spid="13">
                                            <p:txEl>
                                              <p:pRg st="0" end="0"/>
                                            </p:txEl>
                                          </p:spTgt>
                                        </p:tgtEl>
                                      </p:cBhvr>
                                    </p:animEffect>
                                  </p:childTnLst>
                                </p:cTn>
                              </p:par>
                              <p:par>
                                <p:cTn id="42" presetID="10" presetClass="entr" presetSubtype="0" fill="hold" grpId="0" nodeType="withEffect">
                                  <p:stCondLst>
                                    <p:cond delay="400"/>
                                  </p:stCondLst>
                                  <p:childTnLst>
                                    <p:set>
                                      <p:cBhvr>
                                        <p:cTn id="43" dur="1" fill="hold">
                                          <p:stCondLst>
                                            <p:cond delay="0"/>
                                          </p:stCondLst>
                                        </p:cTn>
                                        <p:tgtEl>
                                          <p:spTgt spid="14">
                                            <p:txEl>
                                              <p:pRg st="0" end="0"/>
                                            </p:txEl>
                                          </p:spTgt>
                                        </p:tgtEl>
                                        <p:attrNameLst>
                                          <p:attrName>style.visibility</p:attrName>
                                        </p:attrNameLst>
                                      </p:cBhvr>
                                      <p:to>
                                        <p:strVal val="visible"/>
                                      </p:to>
                                    </p:set>
                                    <p:animEffect transition="in" filter="fade">
                                      <p:cBhvr>
                                        <p:cTn id="44" dur="500"/>
                                        <p:tgtEl>
                                          <p:spTgt spid="14">
                                            <p:txEl>
                                              <p:pRg st="0" end="0"/>
                                            </p:txEl>
                                          </p:spTgt>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15">
                                            <p:txEl>
                                              <p:pRg st="0" end="0"/>
                                            </p:txEl>
                                          </p:spTgt>
                                        </p:tgtEl>
                                        <p:attrNameLst>
                                          <p:attrName>style.visibility</p:attrName>
                                        </p:attrNameLst>
                                      </p:cBhvr>
                                      <p:to>
                                        <p:strVal val="visible"/>
                                      </p:to>
                                    </p:set>
                                    <p:animEffect transition="in" filter="fade">
                                      <p:cBhvr>
                                        <p:cTn id="47" dur="500"/>
                                        <p:tgtEl>
                                          <p:spTgt spid="15">
                                            <p:txEl>
                                              <p:pRg st="0" end="0"/>
                                            </p:txEl>
                                          </p:spTgt>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16">
                                            <p:txEl>
                                              <p:pRg st="0" end="0"/>
                                            </p:txEl>
                                          </p:spTgt>
                                        </p:tgtEl>
                                        <p:attrNameLst>
                                          <p:attrName>style.visibility</p:attrName>
                                        </p:attrNameLst>
                                      </p:cBhvr>
                                      <p:to>
                                        <p:strVal val="visible"/>
                                      </p:to>
                                    </p:set>
                                    <p:animEffect transition="in" filter="fade">
                                      <p:cBhvr>
                                        <p:cTn id="50" dur="500"/>
                                        <p:tgtEl>
                                          <p:spTgt spid="16">
                                            <p:txEl>
                                              <p:pRg st="0" end="0"/>
                                            </p:txEl>
                                          </p:spTgt>
                                        </p:tgtEl>
                                      </p:cBhvr>
                                    </p:animEffect>
                                  </p:childTnLst>
                                </p:cTn>
                              </p:par>
                            </p:childTnLst>
                          </p:cTn>
                        </p:par>
                        <p:par>
                          <p:cTn id="51" fill="hold">
                            <p:stCondLst>
                              <p:cond delay="3800"/>
                            </p:stCondLst>
                            <p:childTnLst>
                              <p:par>
                                <p:cTn id="52" presetID="10" presetClass="entr" presetSubtype="0" fill="hold" grpId="0" nodeType="afterEffect">
                                  <p:stCondLst>
                                    <p:cond delay="0"/>
                                  </p:stCondLst>
                                  <p:childTnLst>
                                    <p:set>
                                      <p:cBhvr>
                                        <p:cTn id="53" dur="1" fill="hold">
                                          <p:stCondLst>
                                            <p:cond delay="0"/>
                                          </p:stCondLst>
                                        </p:cTn>
                                        <p:tgtEl>
                                          <p:spTgt spid="17">
                                            <p:txEl>
                                              <p:pRg st="0" end="0"/>
                                            </p:txEl>
                                          </p:spTgt>
                                        </p:tgtEl>
                                        <p:attrNameLst>
                                          <p:attrName>style.visibility</p:attrName>
                                        </p:attrNameLst>
                                      </p:cBhvr>
                                      <p:to>
                                        <p:strVal val="visible"/>
                                      </p:to>
                                    </p:set>
                                    <p:animEffect transition="in" filter="fade">
                                      <p:cBhvr>
                                        <p:cTn id="54" dur="500"/>
                                        <p:tgtEl>
                                          <p:spTgt spid="17">
                                            <p:txEl>
                                              <p:pRg st="0" end="0"/>
                                            </p:txEl>
                                          </p:spTgt>
                                        </p:tgtEl>
                                      </p:cBhvr>
                                    </p:animEffect>
                                  </p:childTnLst>
                                </p:cTn>
                              </p:par>
                            </p:childTnLst>
                          </p:cTn>
                        </p:par>
                        <p:par>
                          <p:cTn id="55" fill="hold">
                            <p:stCondLst>
                              <p:cond delay="4300"/>
                            </p:stCondLst>
                            <p:childTnLst>
                              <p:par>
                                <p:cTn id="56" presetID="10" presetClass="entr" presetSubtype="0" fill="hold" grpId="0" nodeType="afterEffect">
                                  <p:stCondLst>
                                    <p:cond delay="0"/>
                                  </p:stCondLst>
                                  <p:childTnLst>
                                    <p:set>
                                      <p:cBhvr>
                                        <p:cTn id="57" dur="1" fill="hold">
                                          <p:stCondLst>
                                            <p:cond delay="0"/>
                                          </p:stCondLst>
                                        </p:cTn>
                                        <p:tgtEl>
                                          <p:spTgt spid="18">
                                            <p:txEl>
                                              <p:pRg st="0" end="0"/>
                                            </p:txEl>
                                          </p:spTgt>
                                        </p:tgtEl>
                                        <p:attrNameLst>
                                          <p:attrName>style.visibility</p:attrName>
                                        </p:attrNameLst>
                                      </p:cBhvr>
                                      <p:to>
                                        <p:strVal val="visible"/>
                                      </p:to>
                                    </p:set>
                                    <p:animEffect transition="in" filter="fade">
                                      <p:cBhvr>
                                        <p:cTn id="58" dur="500"/>
                                        <p:tgtEl>
                                          <p:spTgt spid="18">
                                            <p:txEl>
                                              <p:pRg st="0" end="0"/>
                                            </p:txEl>
                                          </p:spTgt>
                                        </p:tgtEl>
                                      </p:cBhvr>
                                    </p:animEffect>
                                  </p:childTnLst>
                                </p:cTn>
                              </p:par>
                            </p:childTnLst>
                          </p:cTn>
                        </p:par>
                        <p:par>
                          <p:cTn id="59" fill="hold">
                            <p:stCondLst>
                              <p:cond delay="4800"/>
                            </p:stCondLst>
                            <p:childTnLst>
                              <p:par>
                                <p:cTn id="60" presetID="10" presetClass="entr" presetSubtype="0" fill="hold" grpId="0" nodeType="afterEffect">
                                  <p:stCondLst>
                                    <p:cond delay="0"/>
                                  </p:stCondLst>
                                  <p:childTnLst>
                                    <p:set>
                                      <p:cBhvr>
                                        <p:cTn id="61" dur="1" fill="hold">
                                          <p:stCondLst>
                                            <p:cond delay="0"/>
                                          </p:stCondLst>
                                        </p:cTn>
                                        <p:tgtEl>
                                          <p:spTgt spid="19">
                                            <p:txEl>
                                              <p:pRg st="0" end="0"/>
                                            </p:txEl>
                                          </p:spTgt>
                                        </p:tgtEl>
                                        <p:attrNameLst>
                                          <p:attrName>style.visibility</p:attrName>
                                        </p:attrNameLst>
                                      </p:cBhvr>
                                      <p:to>
                                        <p:strVal val="visible"/>
                                      </p:to>
                                    </p:set>
                                    <p:animEffect transition="in" filter="fade">
                                      <p:cBhvr>
                                        <p:cTn id="62" dur="500"/>
                                        <p:tgtEl>
                                          <p:spTgt spid="19">
                                            <p:txEl>
                                              <p:pRg st="0" end="0"/>
                                            </p:txEl>
                                          </p:spTgt>
                                        </p:tgtEl>
                                      </p:cBhvr>
                                    </p:animEffect>
                                  </p:childTnLst>
                                </p:cTn>
                              </p:par>
                            </p:childTnLst>
                          </p:cTn>
                        </p:par>
                        <p:par>
                          <p:cTn id="63" fill="hold">
                            <p:stCondLst>
                              <p:cond delay="530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5800"/>
                            </p:stCondLst>
                            <p:childTnLst>
                              <p:par>
                                <p:cTn id="68" presetID="10" presetClass="entr" presetSubtype="0" fill="hold" grpId="0" nodeType="afterEffect">
                                  <p:stCondLst>
                                    <p:cond delay="0"/>
                                  </p:stCondLst>
                                  <p:childTnLst>
                                    <p:set>
                                      <p:cBhvr>
                                        <p:cTn id="69" dur="1" fill="hold">
                                          <p:stCondLst>
                                            <p:cond delay="0"/>
                                          </p:stCondLst>
                                        </p:cTn>
                                        <p:tgtEl>
                                          <p:spTgt spid="21">
                                            <p:txEl>
                                              <p:pRg st="0" end="0"/>
                                            </p:txEl>
                                          </p:spTgt>
                                        </p:tgtEl>
                                        <p:attrNameLst>
                                          <p:attrName>style.visibility</p:attrName>
                                        </p:attrNameLst>
                                      </p:cBhvr>
                                      <p:to>
                                        <p:strVal val="visible"/>
                                      </p:to>
                                    </p:set>
                                    <p:animEffect transition="in" filter="fade">
                                      <p:cBhvr>
                                        <p:cTn id="7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3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4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6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and text 3">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8288000" cy="701516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itle 1"/>
          <p:cNvSpPr>
            <a:spLocks noGrp="1"/>
          </p:cNvSpPr>
          <p:nvPr>
            <p:ph type="title" hasCustomPrompt="1"/>
          </p:nvPr>
        </p:nvSpPr>
        <p:spPr>
          <a:xfrm>
            <a:off x="1403350" y="7492809"/>
            <a:ext cx="5724525" cy="1054484"/>
          </a:xfrm>
        </p:spPr>
        <p:txBody>
          <a:bodyPr anchor="ctr"/>
          <a:lstStyle>
            <a:lvl1pPr algn="r">
              <a:defRPr/>
            </a:lvl1pPr>
          </a:lstStyle>
          <a:p>
            <a:r>
              <a:rPr kumimoji="1" lang="en-US" altLang="ja-JP" dirty="0"/>
              <a:t>Slide title</a:t>
            </a:r>
            <a:endParaRPr kumimoji="1" lang="ja-JP" altLang="en-US" dirty="0"/>
          </a:p>
        </p:txBody>
      </p:sp>
      <p:sp>
        <p:nvSpPr>
          <p:cNvPr id="10"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9801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decel="100000" fill="hold" grpId="0" nodeType="afterEffect">
                                  <p:stCondLst>
                                    <p:cond delay="25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ppt_x"/>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850"/>
                            </p:stCondLst>
                            <p:childTnLst>
                              <p:par>
                                <p:cTn id="14" presetID="10" presetClass="entr" presetSubtype="0" fill="hold" grpId="0"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me Table 2">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4209671" y="4363259"/>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22" hasCustomPrompt="1"/>
          </p:nvPr>
        </p:nvSpPr>
        <p:spPr>
          <a:xfrm>
            <a:off x="420967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Text Placeholder 5"/>
          <p:cNvSpPr>
            <a:spLocks noGrp="1"/>
          </p:cNvSpPr>
          <p:nvPr>
            <p:ph type="body" sz="quarter" idx="23" hasCustomPrompt="1"/>
          </p:nvPr>
        </p:nvSpPr>
        <p:spPr>
          <a:xfrm>
            <a:off x="6226128"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2" name="Text Placeholder 5"/>
          <p:cNvSpPr>
            <a:spLocks noGrp="1"/>
          </p:cNvSpPr>
          <p:nvPr>
            <p:ph type="body" sz="quarter" idx="24" hasCustomPrompt="1"/>
          </p:nvPr>
        </p:nvSpPr>
        <p:spPr>
          <a:xfrm>
            <a:off x="8242584"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25" hasCustomPrompt="1"/>
          </p:nvPr>
        </p:nvSpPr>
        <p:spPr>
          <a:xfrm>
            <a:off x="10259040"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26" hasCustomPrompt="1"/>
          </p:nvPr>
        </p:nvSpPr>
        <p:spPr>
          <a:xfrm>
            <a:off x="12275496"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7" hasCustomPrompt="1"/>
          </p:nvPr>
        </p:nvSpPr>
        <p:spPr>
          <a:xfrm>
            <a:off x="1429195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7" name="Text Placeholder 5"/>
          <p:cNvSpPr>
            <a:spLocks noGrp="1"/>
          </p:cNvSpPr>
          <p:nvPr>
            <p:ph type="body" sz="quarter" idx="29" hasCustomPrompt="1"/>
          </p:nvPr>
        </p:nvSpPr>
        <p:spPr>
          <a:xfrm>
            <a:off x="1403351" y="436325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34" hasCustomPrompt="1"/>
          </p:nvPr>
        </p:nvSpPr>
        <p:spPr>
          <a:xfrm>
            <a:off x="5217900"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35" hasCustomPrompt="1"/>
          </p:nvPr>
        </p:nvSpPr>
        <p:spPr>
          <a:xfrm>
            <a:off x="7234356"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6" hasCustomPrompt="1"/>
          </p:nvPr>
        </p:nvSpPr>
        <p:spPr>
          <a:xfrm>
            <a:off x="925081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37" hasCustomPrompt="1"/>
          </p:nvPr>
        </p:nvSpPr>
        <p:spPr>
          <a:xfrm>
            <a:off x="11267268"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Text Placeholder 5"/>
          <p:cNvSpPr>
            <a:spLocks noGrp="1"/>
          </p:cNvSpPr>
          <p:nvPr>
            <p:ph type="body" sz="quarter" idx="38" hasCustomPrompt="1"/>
          </p:nvPr>
        </p:nvSpPr>
        <p:spPr>
          <a:xfrm>
            <a:off x="13283724"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9" name="Text Placeholder 5"/>
          <p:cNvSpPr>
            <a:spLocks noGrp="1"/>
          </p:cNvSpPr>
          <p:nvPr>
            <p:ph type="body" sz="quarter" idx="39" hasCustomPrompt="1"/>
          </p:nvPr>
        </p:nvSpPr>
        <p:spPr>
          <a:xfrm>
            <a:off x="15300183"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0" name="Rectangle 29"/>
          <p:cNvSpPr/>
          <p:nvPr userDrawn="1"/>
        </p:nvSpPr>
        <p:spPr>
          <a:xfrm>
            <a:off x="4209671" y="4932677"/>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Text Placeholder 5"/>
          <p:cNvSpPr>
            <a:spLocks noGrp="1"/>
          </p:cNvSpPr>
          <p:nvPr>
            <p:ph type="body" sz="quarter" idx="40" hasCustomPrompt="1"/>
          </p:nvPr>
        </p:nvSpPr>
        <p:spPr>
          <a:xfrm>
            <a:off x="1403351" y="4932677"/>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2" name="Rectangle 31"/>
          <p:cNvSpPr/>
          <p:nvPr userDrawn="1"/>
        </p:nvSpPr>
        <p:spPr>
          <a:xfrm>
            <a:off x="4209671" y="5502095"/>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Text Placeholder 5"/>
          <p:cNvSpPr>
            <a:spLocks noGrp="1"/>
          </p:cNvSpPr>
          <p:nvPr>
            <p:ph type="body" sz="quarter" idx="41" hasCustomPrompt="1"/>
          </p:nvPr>
        </p:nvSpPr>
        <p:spPr>
          <a:xfrm>
            <a:off x="1403351" y="5502095"/>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4" name="Rectangle 33"/>
          <p:cNvSpPr/>
          <p:nvPr userDrawn="1"/>
        </p:nvSpPr>
        <p:spPr>
          <a:xfrm>
            <a:off x="4209671" y="6071513"/>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Text Placeholder 5"/>
          <p:cNvSpPr>
            <a:spLocks noGrp="1"/>
          </p:cNvSpPr>
          <p:nvPr>
            <p:ph type="body" sz="quarter" idx="42" hasCustomPrompt="1"/>
          </p:nvPr>
        </p:nvSpPr>
        <p:spPr>
          <a:xfrm>
            <a:off x="1403351" y="6071513"/>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6" name="Rectangle 35"/>
          <p:cNvSpPr/>
          <p:nvPr userDrawn="1"/>
        </p:nvSpPr>
        <p:spPr>
          <a:xfrm>
            <a:off x="4209671" y="6640931"/>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Text Placeholder 5"/>
          <p:cNvSpPr>
            <a:spLocks noGrp="1"/>
          </p:cNvSpPr>
          <p:nvPr>
            <p:ph type="body" sz="quarter" idx="43" hasCustomPrompt="1"/>
          </p:nvPr>
        </p:nvSpPr>
        <p:spPr>
          <a:xfrm>
            <a:off x="1403351" y="6640931"/>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8" name="Rectangle 37"/>
          <p:cNvSpPr/>
          <p:nvPr userDrawn="1"/>
        </p:nvSpPr>
        <p:spPr>
          <a:xfrm>
            <a:off x="4209671" y="7210349"/>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Text Placeholder 5"/>
          <p:cNvSpPr>
            <a:spLocks noGrp="1"/>
          </p:cNvSpPr>
          <p:nvPr>
            <p:ph type="body" sz="quarter" idx="44" hasCustomPrompt="1"/>
          </p:nvPr>
        </p:nvSpPr>
        <p:spPr>
          <a:xfrm>
            <a:off x="1403351" y="721034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Rectangle 39"/>
          <p:cNvSpPr/>
          <p:nvPr userDrawn="1"/>
        </p:nvSpPr>
        <p:spPr>
          <a:xfrm>
            <a:off x="4209671" y="7747989"/>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45" hasCustomPrompt="1"/>
          </p:nvPr>
        </p:nvSpPr>
        <p:spPr>
          <a:xfrm>
            <a:off x="1403351" y="774798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Rectangle 41"/>
          <p:cNvSpPr/>
          <p:nvPr userDrawn="1"/>
        </p:nvSpPr>
        <p:spPr>
          <a:xfrm>
            <a:off x="4209671" y="8317407"/>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Text Placeholder 5"/>
          <p:cNvSpPr>
            <a:spLocks noGrp="1"/>
          </p:cNvSpPr>
          <p:nvPr>
            <p:ph type="body" sz="quarter" idx="46" hasCustomPrompt="1"/>
          </p:nvPr>
        </p:nvSpPr>
        <p:spPr>
          <a:xfrm>
            <a:off x="1403351" y="8317407"/>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4" name="Title 1"/>
          <p:cNvSpPr>
            <a:spLocks noGrp="1"/>
          </p:cNvSpPr>
          <p:nvPr>
            <p:ph type="title" hasCustomPrompt="1"/>
          </p:nvPr>
        </p:nvSpPr>
        <p:spPr>
          <a:xfrm>
            <a:off x="3022600" y="1250122"/>
            <a:ext cx="12242800" cy="1042908"/>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45"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69972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ppt_x"/>
                                          </p:val>
                                        </p:tav>
                                        <p:tav tm="100000">
                                          <p:val>
                                            <p:strVal val="#ppt_x"/>
                                          </p:val>
                                        </p:tav>
                                      </p:tavLst>
                                    </p:anim>
                                    <p:anim calcmode="lin" valueType="num">
                                      <p:cBhvr additive="base">
                                        <p:cTn id="8" dur="1000" fill="hold"/>
                                        <p:tgtEl>
                                          <p:spTgt spid="44"/>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par>
                                <p:cTn id="20" presetID="22" presetClass="entr" presetSubtype="8" fill="hold" grpId="0" nodeType="withEffect">
                                  <p:stCondLst>
                                    <p:cond delay="20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grpId="0" nodeType="withEffect">
                                  <p:stCondLst>
                                    <p:cond delay="3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par>
                                <p:cTn id="26" presetID="22" presetClass="entr" presetSubtype="8" fill="hold" grpId="0"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par>
                                <p:cTn id="35" presetID="22" presetClass="entr" presetSubtype="8" fill="hold" grpId="0" nodeType="withEffect">
                                  <p:stCondLst>
                                    <p:cond delay="70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fade">
                                      <p:cBhvr>
                                        <p:cTn id="41" dur="500"/>
                                        <p:tgtEl>
                                          <p:spTgt spid="10">
                                            <p:txEl>
                                              <p:pRg st="0" end="0"/>
                                            </p:txEl>
                                          </p:spTgt>
                                        </p:tgtEl>
                                      </p:cBhvr>
                                    </p:animEffect>
                                  </p:childTnLst>
                                </p:cTn>
                              </p:par>
                              <p:par>
                                <p:cTn id="42" presetID="10" presetClass="entr" presetSubtype="0" fill="hold" grpId="0" nodeType="withEffect">
                                  <p:stCondLst>
                                    <p:cond delay="100"/>
                                  </p:stCondLst>
                                  <p:childTnLst>
                                    <p:set>
                                      <p:cBhvr>
                                        <p:cTn id="43" dur="1" fill="hold">
                                          <p:stCondLst>
                                            <p:cond delay="0"/>
                                          </p:stCondLst>
                                        </p:cTn>
                                        <p:tgtEl>
                                          <p:spTgt spid="24">
                                            <p:txEl>
                                              <p:pRg st="0" end="0"/>
                                            </p:txEl>
                                          </p:spTgt>
                                        </p:tgtEl>
                                        <p:attrNameLst>
                                          <p:attrName>style.visibility</p:attrName>
                                        </p:attrNameLst>
                                      </p:cBhvr>
                                      <p:to>
                                        <p:strVal val="visible"/>
                                      </p:to>
                                    </p:set>
                                    <p:animEffect transition="in" filter="fade">
                                      <p:cBhvr>
                                        <p:cTn id="44" dur="500"/>
                                        <p:tgtEl>
                                          <p:spTgt spid="24">
                                            <p:txEl>
                                              <p:pRg st="0" end="0"/>
                                            </p:txEl>
                                          </p:spTgt>
                                        </p:tgtEl>
                                      </p:cBhvr>
                                    </p:animEffect>
                                  </p:childTnLst>
                                </p:cTn>
                              </p:par>
                              <p:par>
                                <p:cTn id="45" presetID="10" presetClass="entr" presetSubtype="0" fill="hold" grpId="0" nodeType="withEffect">
                                  <p:stCondLst>
                                    <p:cond delay="20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fade">
                                      <p:cBhvr>
                                        <p:cTn id="47" dur="500"/>
                                        <p:tgtEl>
                                          <p:spTgt spid="11">
                                            <p:txEl>
                                              <p:pRg st="0" end="0"/>
                                            </p:txEl>
                                          </p:spTgt>
                                        </p:tgtEl>
                                      </p:cBhvr>
                                    </p:animEffect>
                                  </p:childTnLst>
                                </p:cTn>
                              </p:par>
                              <p:par>
                                <p:cTn id="48" presetID="10" presetClass="entr" presetSubtype="0" fill="hold" grpId="0" nodeType="withEffect">
                                  <p:stCondLst>
                                    <p:cond delay="3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400"/>
                                  </p:stCondLst>
                                  <p:childTnLst>
                                    <p:set>
                                      <p:cBhvr>
                                        <p:cTn id="52" dur="1" fill="hold">
                                          <p:stCondLst>
                                            <p:cond delay="0"/>
                                          </p:stCondLst>
                                        </p:cTn>
                                        <p:tgtEl>
                                          <p:spTgt spid="12">
                                            <p:txEl>
                                              <p:pRg st="0" end="0"/>
                                            </p:txEl>
                                          </p:spTgt>
                                        </p:tgtEl>
                                        <p:attrNameLst>
                                          <p:attrName>style.visibility</p:attrName>
                                        </p:attrNameLst>
                                      </p:cBhvr>
                                      <p:to>
                                        <p:strVal val="visible"/>
                                      </p:to>
                                    </p:set>
                                    <p:animEffect transition="in" filter="fade">
                                      <p:cBhvr>
                                        <p:cTn id="53" dur="500"/>
                                        <p:tgtEl>
                                          <p:spTgt spid="12">
                                            <p:txEl>
                                              <p:pRg st="0" end="0"/>
                                            </p:txEl>
                                          </p:spTgt>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26">
                                            <p:txEl>
                                              <p:pRg st="0" end="0"/>
                                            </p:txEl>
                                          </p:spTgt>
                                        </p:tgtEl>
                                        <p:attrNameLst>
                                          <p:attrName>style.visibility</p:attrName>
                                        </p:attrNameLst>
                                      </p:cBhvr>
                                      <p:to>
                                        <p:strVal val="visible"/>
                                      </p:to>
                                    </p:set>
                                    <p:animEffect transition="in" filter="fade">
                                      <p:cBhvr>
                                        <p:cTn id="56" dur="500"/>
                                        <p:tgtEl>
                                          <p:spTgt spid="26">
                                            <p:txEl>
                                              <p:pRg st="0" end="0"/>
                                            </p:txEl>
                                          </p:spTgt>
                                        </p:tgtEl>
                                      </p:cBhvr>
                                    </p:animEffect>
                                  </p:childTnLst>
                                </p:cTn>
                              </p:par>
                              <p:par>
                                <p:cTn id="57" presetID="10" presetClass="entr" presetSubtype="0" fill="hold" grpId="0" nodeType="withEffect">
                                  <p:stCondLst>
                                    <p:cond delay="600"/>
                                  </p:stCondLst>
                                  <p:childTnLst>
                                    <p:set>
                                      <p:cBhvr>
                                        <p:cTn id="58" dur="1" fill="hold">
                                          <p:stCondLst>
                                            <p:cond delay="0"/>
                                          </p:stCondLst>
                                        </p:cTn>
                                        <p:tgtEl>
                                          <p:spTgt spid="13">
                                            <p:txEl>
                                              <p:pRg st="0" end="0"/>
                                            </p:txEl>
                                          </p:spTgt>
                                        </p:tgtEl>
                                        <p:attrNameLst>
                                          <p:attrName>style.visibility</p:attrName>
                                        </p:attrNameLst>
                                      </p:cBhvr>
                                      <p:to>
                                        <p:strVal val="visible"/>
                                      </p:to>
                                    </p:set>
                                    <p:animEffect transition="in" filter="fade">
                                      <p:cBhvr>
                                        <p:cTn id="59" dur="500"/>
                                        <p:tgtEl>
                                          <p:spTgt spid="13">
                                            <p:txEl>
                                              <p:pRg st="0" end="0"/>
                                            </p:txEl>
                                          </p:spTgt>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27">
                                            <p:txEl>
                                              <p:pRg st="0" end="0"/>
                                            </p:txEl>
                                          </p:spTgt>
                                        </p:tgtEl>
                                        <p:attrNameLst>
                                          <p:attrName>style.visibility</p:attrName>
                                        </p:attrNameLst>
                                      </p:cBhvr>
                                      <p:to>
                                        <p:strVal val="visible"/>
                                      </p:to>
                                    </p:set>
                                    <p:animEffect transition="in" filter="fade">
                                      <p:cBhvr>
                                        <p:cTn id="62" dur="500"/>
                                        <p:tgtEl>
                                          <p:spTgt spid="27">
                                            <p:txEl>
                                              <p:pRg st="0" end="0"/>
                                            </p:txEl>
                                          </p:spTgt>
                                        </p:tgtEl>
                                      </p:cBhvr>
                                    </p:animEffect>
                                  </p:childTnLst>
                                </p:cTn>
                              </p:par>
                              <p:par>
                                <p:cTn id="63" presetID="10" presetClass="entr" presetSubtype="0" fill="hold" grpId="0" nodeType="withEffect">
                                  <p:stCondLst>
                                    <p:cond delay="800"/>
                                  </p:stCondLst>
                                  <p:childTnLst>
                                    <p:set>
                                      <p:cBhvr>
                                        <p:cTn id="64" dur="1" fill="hold">
                                          <p:stCondLst>
                                            <p:cond delay="0"/>
                                          </p:stCondLst>
                                        </p:cTn>
                                        <p:tgtEl>
                                          <p:spTgt spid="14">
                                            <p:txEl>
                                              <p:pRg st="0" end="0"/>
                                            </p:txEl>
                                          </p:spTgt>
                                        </p:tgtEl>
                                        <p:attrNameLst>
                                          <p:attrName>style.visibility</p:attrName>
                                        </p:attrNameLst>
                                      </p:cBhvr>
                                      <p:to>
                                        <p:strVal val="visible"/>
                                      </p:to>
                                    </p:set>
                                    <p:animEffect transition="in" filter="fade">
                                      <p:cBhvr>
                                        <p:cTn id="65" dur="500"/>
                                        <p:tgtEl>
                                          <p:spTgt spid="14">
                                            <p:txEl>
                                              <p:pRg st="0" end="0"/>
                                            </p:txEl>
                                          </p:spTgt>
                                        </p:tgtEl>
                                      </p:cBhvr>
                                    </p:animEffect>
                                  </p:childTnLst>
                                </p:cTn>
                              </p:par>
                              <p:par>
                                <p:cTn id="66" presetID="10" presetClass="entr" presetSubtype="0" fill="hold" grpId="0" nodeType="withEffect">
                                  <p:stCondLst>
                                    <p:cond delay="900"/>
                                  </p:stCondLst>
                                  <p:childTnLst>
                                    <p:set>
                                      <p:cBhvr>
                                        <p:cTn id="67" dur="1" fill="hold">
                                          <p:stCondLst>
                                            <p:cond delay="0"/>
                                          </p:stCondLst>
                                        </p:cTn>
                                        <p:tgtEl>
                                          <p:spTgt spid="28">
                                            <p:txEl>
                                              <p:pRg st="0" end="0"/>
                                            </p:txEl>
                                          </p:spTgt>
                                        </p:tgtEl>
                                        <p:attrNameLst>
                                          <p:attrName>style.visibility</p:attrName>
                                        </p:attrNameLst>
                                      </p:cBhvr>
                                      <p:to>
                                        <p:strVal val="visible"/>
                                      </p:to>
                                    </p:set>
                                    <p:animEffect transition="in" filter="fade">
                                      <p:cBhvr>
                                        <p:cTn id="68" dur="500"/>
                                        <p:tgtEl>
                                          <p:spTgt spid="28">
                                            <p:txEl>
                                              <p:pRg st="0" end="0"/>
                                            </p:txEl>
                                          </p:spTgt>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par>
                                <p:cTn id="72" presetID="10" presetClass="entr" presetSubtype="0" fill="hold" grpId="0" nodeType="withEffect">
                                  <p:stCondLst>
                                    <p:cond delay="1100"/>
                                  </p:stCondLst>
                                  <p:childTnLst>
                                    <p:set>
                                      <p:cBhvr>
                                        <p:cTn id="73" dur="1" fill="hold">
                                          <p:stCondLst>
                                            <p:cond delay="0"/>
                                          </p:stCondLst>
                                        </p:cTn>
                                        <p:tgtEl>
                                          <p:spTgt spid="29">
                                            <p:txEl>
                                              <p:pRg st="0" end="0"/>
                                            </p:txEl>
                                          </p:spTgt>
                                        </p:tgtEl>
                                        <p:attrNameLst>
                                          <p:attrName>style.visibility</p:attrName>
                                        </p:attrNameLst>
                                      </p:cBhvr>
                                      <p:to>
                                        <p:strVal val="visible"/>
                                      </p:to>
                                    </p:set>
                                    <p:animEffect transition="in" filter="fade">
                                      <p:cBhvr>
                                        <p:cTn id="74" dur="500"/>
                                        <p:tgtEl>
                                          <p:spTgt spid="29">
                                            <p:txEl>
                                              <p:pRg st="0" end="0"/>
                                            </p:txEl>
                                          </p:spTgt>
                                        </p:tgtEl>
                                      </p:cBhvr>
                                    </p:animEffect>
                                  </p:childTnLst>
                                </p:cTn>
                              </p:par>
                            </p:childTnLst>
                          </p:cTn>
                        </p:par>
                        <p:par>
                          <p:cTn id="75" fill="hold">
                            <p:stCondLst>
                              <p:cond delay="4600"/>
                            </p:stCondLst>
                            <p:childTnLst>
                              <p:par>
                                <p:cTn id="76" presetID="10" presetClass="entr" presetSubtype="0" fill="hold" grpId="0" nodeType="afterEffect">
                                  <p:stCondLst>
                                    <p:cond delay="0"/>
                                  </p:stCondLst>
                                  <p:childTnLst>
                                    <p:set>
                                      <p:cBhvr>
                                        <p:cTn id="77" dur="1" fill="hold">
                                          <p:stCondLst>
                                            <p:cond delay="0"/>
                                          </p:stCondLst>
                                        </p:cTn>
                                        <p:tgtEl>
                                          <p:spTgt spid="17">
                                            <p:txEl>
                                              <p:pRg st="0" end="0"/>
                                            </p:txEl>
                                          </p:spTgt>
                                        </p:tgtEl>
                                        <p:attrNameLst>
                                          <p:attrName>style.visibility</p:attrName>
                                        </p:attrNameLst>
                                      </p:cBhvr>
                                      <p:to>
                                        <p:strVal val="visible"/>
                                      </p:to>
                                    </p:set>
                                    <p:animEffect transition="in" filter="fade">
                                      <p:cBhvr>
                                        <p:cTn id="78" dur="500"/>
                                        <p:tgtEl>
                                          <p:spTgt spid="17">
                                            <p:txEl>
                                              <p:pRg st="0" end="0"/>
                                            </p:txEl>
                                          </p:spTgt>
                                        </p:tgtEl>
                                      </p:cBhvr>
                                    </p:animEffect>
                                  </p:childTnLst>
                                </p:cTn>
                              </p:par>
                            </p:childTnLst>
                          </p:cTn>
                        </p:par>
                        <p:par>
                          <p:cTn id="79" fill="hold">
                            <p:stCondLst>
                              <p:cond delay="5100"/>
                            </p:stCondLst>
                            <p:childTnLst>
                              <p:par>
                                <p:cTn id="80" presetID="10" presetClass="entr" presetSubtype="0" fill="hold" grpId="0" nodeType="afterEffect">
                                  <p:stCondLst>
                                    <p:cond delay="0"/>
                                  </p:stCondLst>
                                  <p:childTnLst>
                                    <p:set>
                                      <p:cBhvr>
                                        <p:cTn id="81" dur="1" fill="hold">
                                          <p:stCondLst>
                                            <p:cond delay="0"/>
                                          </p:stCondLst>
                                        </p:cTn>
                                        <p:tgtEl>
                                          <p:spTgt spid="31">
                                            <p:txEl>
                                              <p:pRg st="0" end="0"/>
                                            </p:txEl>
                                          </p:spTgt>
                                        </p:tgtEl>
                                        <p:attrNameLst>
                                          <p:attrName>style.visibility</p:attrName>
                                        </p:attrNameLst>
                                      </p:cBhvr>
                                      <p:to>
                                        <p:strVal val="visible"/>
                                      </p:to>
                                    </p:set>
                                    <p:animEffect transition="in" filter="fade">
                                      <p:cBhvr>
                                        <p:cTn id="82" dur="500"/>
                                        <p:tgtEl>
                                          <p:spTgt spid="31">
                                            <p:txEl>
                                              <p:pRg st="0" end="0"/>
                                            </p:txEl>
                                          </p:spTgt>
                                        </p:tgtEl>
                                      </p:cBhvr>
                                    </p:animEffect>
                                  </p:childTnLst>
                                </p:cTn>
                              </p:par>
                            </p:childTnLst>
                          </p:cTn>
                        </p:par>
                        <p:par>
                          <p:cTn id="83" fill="hold">
                            <p:stCondLst>
                              <p:cond delay="5600"/>
                            </p:stCondLst>
                            <p:childTnLst>
                              <p:par>
                                <p:cTn id="84" presetID="10" presetClass="entr" presetSubtype="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Effect transition="in" filter="fade">
                                      <p:cBhvr>
                                        <p:cTn id="86" dur="500"/>
                                        <p:tgtEl>
                                          <p:spTgt spid="33">
                                            <p:txEl>
                                              <p:pRg st="0" end="0"/>
                                            </p:txEl>
                                          </p:spTgt>
                                        </p:tgtEl>
                                      </p:cBhvr>
                                    </p:animEffect>
                                  </p:childTnLst>
                                </p:cTn>
                              </p:par>
                            </p:childTnLst>
                          </p:cTn>
                        </p:par>
                        <p:par>
                          <p:cTn id="87" fill="hold">
                            <p:stCondLst>
                              <p:cond delay="6100"/>
                            </p:stCondLst>
                            <p:childTnLst>
                              <p:par>
                                <p:cTn id="88" presetID="10" presetClass="entr" presetSubtype="0"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fade">
                                      <p:cBhvr>
                                        <p:cTn id="90" dur="500"/>
                                        <p:tgtEl>
                                          <p:spTgt spid="35">
                                            <p:txEl>
                                              <p:pRg st="0" end="0"/>
                                            </p:txEl>
                                          </p:spTgt>
                                        </p:tgtEl>
                                      </p:cBhvr>
                                    </p:animEffect>
                                  </p:childTnLst>
                                </p:cTn>
                              </p:par>
                            </p:childTnLst>
                          </p:cTn>
                        </p:par>
                        <p:par>
                          <p:cTn id="91" fill="hold">
                            <p:stCondLst>
                              <p:cond delay="6600"/>
                            </p:stCondLst>
                            <p:childTnLst>
                              <p:par>
                                <p:cTn id="92" presetID="10" presetClass="entr" presetSubtype="0" fill="hold" grpId="0" nodeType="afterEffect">
                                  <p:stCondLst>
                                    <p:cond delay="0"/>
                                  </p:stCondLst>
                                  <p:childTnLst>
                                    <p:set>
                                      <p:cBhvr>
                                        <p:cTn id="93" dur="1" fill="hold">
                                          <p:stCondLst>
                                            <p:cond delay="0"/>
                                          </p:stCondLst>
                                        </p:cTn>
                                        <p:tgtEl>
                                          <p:spTgt spid="37">
                                            <p:txEl>
                                              <p:pRg st="0" end="0"/>
                                            </p:txEl>
                                          </p:spTgt>
                                        </p:tgtEl>
                                        <p:attrNameLst>
                                          <p:attrName>style.visibility</p:attrName>
                                        </p:attrNameLst>
                                      </p:cBhvr>
                                      <p:to>
                                        <p:strVal val="visible"/>
                                      </p:to>
                                    </p:set>
                                    <p:animEffect transition="in" filter="fade">
                                      <p:cBhvr>
                                        <p:cTn id="94" dur="500"/>
                                        <p:tgtEl>
                                          <p:spTgt spid="37">
                                            <p:txEl>
                                              <p:pRg st="0" end="0"/>
                                            </p:txEl>
                                          </p:spTgt>
                                        </p:tgtEl>
                                      </p:cBhvr>
                                    </p:animEffect>
                                  </p:childTnLst>
                                </p:cTn>
                              </p:par>
                            </p:childTnLst>
                          </p:cTn>
                        </p:par>
                        <p:par>
                          <p:cTn id="95" fill="hold">
                            <p:stCondLst>
                              <p:cond delay="7100"/>
                            </p:stCondLst>
                            <p:childTnLst>
                              <p:par>
                                <p:cTn id="96" presetID="10" presetClass="entr" presetSubtype="0" fill="hold" grpId="0" nodeType="afterEffect">
                                  <p:stCondLst>
                                    <p:cond delay="0"/>
                                  </p:stCondLst>
                                  <p:childTnLst>
                                    <p:set>
                                      <p:cBhvr>
                                        <p:cTn id="97" dur="1" fill="hold">
                                          <p:stCondLst>
                                            <p:cond delay="0"/>
                                          </p:stCondLst>
                                        </p:cTn>
                                        <p:tgtEl>
                                          <p:spTgt spid="39">
                                            <p:txEl>
                                              <p:pRg st="0" end="0"/>
                                            </p:txEl>
                                          </p:spTgt>
                                        </p:tgtEl>
                                        <p:attrNameLst>
                                          <p:attrName>style.visibility</p:attrName>
                                        </p:attrNameLst>
                                      </p:cBhvr>
                                      <p:to>
                                        <p:strVal val="visible"/>
                                      </p:to>
                                    </p:set>
                                    <p:animEffect transition="in" filter="fade">
                                      <p:cBhvr>
                                        <p:cTn id="98" dur="500"/>
                                        <p:tgtEl>
                                          <p:spTgt spid="39">
                                            <p:txEl>
                                              <p:pRg st="0" end="0"/>
                                            </p:txEl>
                                          </p:spTgt>
                                        </p:tgtEl>
                                      </p:cBhvr>
                                    </p:animEffect>
                                  </p:childTnLst>
                                </p:cTn>
                              </p:par>
                            </p:childTnLst>
                          </p:cTn>
                        </p:par>
                        <p:par>
                          <p:cTn id="99" fill="hold">
                            <p:stCondLst>
                              <p:cond delay="7600"/>
                            </p:stCondLst>
                            <p:childTnLst>
                              <p:par>
                                <p:cTn id="100" presetID="10" presetClass="entr" presetSubtype="0" fill="hold" grpId="0" nodeType="afterEffect">
                                  <p:stCondLst>
                                    <p:cond delay="0"/>
                                  </p:stCondLst>
                                  <p:childTnLst>
                                    <p:set>
                                      <p:cBhvr>
                                        <p:cTn id="101" dur="1" fill="hold">
                                          <p:stCondLst>
                                            <p:cond delay="0"/>
                                          </p:stCondLst>
                                        </p:cTn>
                                        <p:tgtEl>
                                          <p:spTgt spid="41">
                                            <p:txEl>
                                              <p:pRg st="0" end="0"/>
                                            </p:txEl>
                                          </p:spTgt>
                                        </p:tgtEl>
                                        <p:attrNameLst>
                                          <p:attrName>style.visibility</p:attrName>
                                        </p:attrNameLst>
                                      </p:cBhvr>
                                      <p:to>
                                        <p:strVal val="visible"/>
                                      </p:to>
                                    </p:set>
                                    <p:animEffect transition="in" filter="fade">
                                      <p:cBhvr>
                                        <p:cTn id="102" dur="500"/>
                                        <p:tgtEl>
                                          <p:spTgt spid="41">
                                            <p:txEl>
                                              <p:pRg st="0" end="0"/>
                                            </p:txEl>
                                          </p:spTgt>
                                        </p:tgtEl>
                                      </p:cBhvr>
                                    </p:animEffect>
                                  </p:childTnLst>
                                </p:cTn>
                              </p:par>
                            </p:childTnLst>
                          </p:cTn>
                        </p:par>
                        <p:par>
                          <p:cTn id="103" fill="hold">
                            <p:stCondLst>
                              <p:cond delay="8100"/>
                            </p:stCondLst>
                            <p:childTnLst>
                              <p:par>
                                <p:cTn id="104" presetID="10" presetClass="entr" presetSubtype="0" fill="hold" grpId="0" nodeType="afterEffect">
                                  <p:stCondLst>
                                    <p:cond delay="0"/>
                                  </p:stCondLst>
                                  <p:childTnLst>
                                    <p:set>
                                      <p:cBhvr>
                                        <p:cTn id="105" dur="1" fill="hold">
                                          <p:stCondLst>
                                            <p:cond delay="0"/>
                                          </p:stCondLst>
                                        </p:cTn>
                                        <p:tgtEl>
                                          <p:spTgt spid="43">
                                            <p:txEl>
                                              <p:pRg st="0" end="0"/>
                                            </p:txEl>
                                          </p:spTgt>
                                        </p:tgtEl>
                                        <p:attrNameLst>
                                          <p:attrName>style.visibility</p:attrName>
                                        </p:attrNameLst>
                                      </p:cBhvr>
                                      <p:to>
                                        <p:strVal val="visible"/>
                                      </p:to>
                                    </p:set>
                                    <p:animEffect transition="in" filter="fade">
                                      <p:cBhvr>
                                        <p:cTn id="106"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4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6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8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10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4" grpId="0" build="p">
        <p:tmplLst>
          <p:tmpl lvl="1">
            <p:tnLst>
              <p:par>
                <p:cTn presetID="10" presetClass="entr" presetSubtype="0" fill="hold" nodeType="withEffect">
                  <p:stCondLst>
                    <p:cond delay="1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3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7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9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11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build="p">
        <p:tmplLst>
          <p:tmpl lvl="1">
            <p:tnLst>
              <p:par>
                <p:cTn presetID="10"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animBg="1"/>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bldP spid="45" grpId="0">
        <p:tmplLst>
          <p:tmpl>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able 5x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9143999" y="3270250"/>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9143999" y="4201809"/>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9143999" y="513336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9143999" y="6064927"/>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9143999" y="6996486"/>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Rectangle 9"/>
          <p:cNvSpPr/>
          <p:nvPr userDrawn="1"/>
        </p:nvSpPr>
        <p:spPr>
          <a:xfrm>
            <a:off x="6515101" y="2338691"/>
            <a:ext cx="2628899" cy="9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Rectangle 10"/>
          <p:cNvSpPr/>
          <p:nvPr userDrawn="1"/>
        </p:nvSpPr>
        <p:spPr>
          <a:xfrm>
            <a:off x="9143999" y="2338691"/>
            <a:ext cx="7740651" cy="9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Rectangle 11"/>
          <p:cNvSpPr/>
          <p:nvPr userDrawn="1"/>
        </p:nvSpPr>
        <p:spPr>
          <a:xfrm>
            <a:off x="6515100" y="3270250"/>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Rectangle 12"/>
          <p:cNvSpPr/>
          <p:nvPr userDrawn="1"/>
        </p:nvSpPr>
        <p:spPr>
          <a:xfrm>
            <a:off x="6515100" y="4201809"/>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Rectangle 13"/>
          <p:cNvSpPr/>
          <p:nvPr userDrawn="1"/>
        </p:nvSpPr>
        <p:spPr>
          <a:xfrm>
            <a:off x="6515100" y="513336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Rectangle 14"/>
          <p:cNvSpPr/>
          <p:nvPr userDrawn="1"/>
        </p:nvSpPr>
        <p:spPr>
          <a:xfrm>
            <a:off x="6515100" y="6064927"/>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6515100" y="6996486"/>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2" hasCustomPrompt="1"/>
          </p:nvPr>
        </p:nvSpPr>
        <p:spPr>
          <a:xfrm>
            <a:off x="6658841" y="2521982"/>
            <a:ext cx="234141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9423976" y="2519762"/>
            <a:ext cx="3508663"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13096010" y="2519762"/>
            <a:ext cx="3508663"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6658841" y="3453541"/>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6658841" y="4385100"/>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6658841" y="5316659"/>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6658841" y="6248218"/>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6658841" y="7179777"/>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9432636" y="3449429"/>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9432636" y="4376547"/>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9432636" y="533067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9432636" y="6259968"/>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9432636" y="718898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13082155" y="3449429"/>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13082155" y="4376547"/>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13082155" y="533067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13082155" y="6259968"/>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13082155" y="718898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0" name="Straight Connector 39"/>
          <p:cNvCxnSpPr/>
          <p:nvPr userDrawn="1"/>
        </p:nvCxnSpPr>
        <p:spPr>
          <a:xfrm>
            <a:off x="1517651" y="5141913"/>
            <a:ext cx="49974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1403351" y="1398589"/>
            <a:ext cx="4385142"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1422400" y="5360988"/>
            <a:ext cx="43688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6261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9">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 calcmode="lin" valueType="num">
                                      <p:cBhvr additive="base">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0">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additive="base">
                                        <p:cTn id="2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2">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additive="base">
                                        <p:cTn id="2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3">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4">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 calcmode="lin" valueType="num">
                                      <p:cBhvr additive="base">
                                        <p:cTn id="3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25">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ppt_x"/>
                                          </p:val>
                                        </p:tav>
                                        <p:tav tm="100000">
                                          <p:val>
                                            <p:strVal val="#ppt_x"/>
                                          </p:val>
                                        </p:tav>
                                      </p:tavLst>
                                    </p:anim>
                                    <p:anim calcmode="lin" valueType="num">
                                      <p:cBhvr additive="base">
                                        <p:cTn id="48" dur="10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000" fill="hold"/>
                                        <p:tgtEl>
                                          <p:spTgt spid="15"/>
                                        </p:tgtEl>
                                        <p:attrNameLst>
                                          <p:attrName>ppt_x</p:attrName>
                                        </p:attrNameLst>
                                      </p:cBhvr>
                                      <p:tavLst>
                                        <p:tav tm="0">
                                          <p:val>
                                            <p:strVal val="#ppt_x"/>
                                          </p:val>
                                        </p:tav>
                                        <p:tav tm="100000">
                                          <p:val>
                                            <p:strVal val="#ppt_x"/>
                                          </p:val>
                                        </p:tav>
                                      </p:tavLst>
                                    </p:anim>
                                    <p:anim calcmode="lin" valueType="num">
                                      <p:cBhvr additive="base">
                                        <p:cTn id="60" dur="1000" fill="hold"/>
                                        <p:tgtEl>
                                          <p:spTgt spid="1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000" fill="hold"/>
                                        <p:tgtEl>
                                          <p:spTgt spid="16"/>
                                        </p:tgtEl>
                                        <p:attrNameLst>
                                          <p:attrName>ppt_x</p:attrName>
                                        </p:attrNameLst>
                                      </p:cBhvr>
                                      <p:tavLst>
                                        <p:tav tm="0">
                                          <p:val>
                                            <p:strVal val="#ppt_x"/>
                                          </p:val>
                                        </p:tav>
                                        <p:tav tm="100000">
                                          <p:val>
                                            <p:strVal val="#ppt_x"/>
                                          </p:val>
                                        </p:tav>
                                      </p:tavLst>
                                    </p:anim>
                                    <p:anim calcmode="lin" valueType="num">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000" fill="hold"/>
                                        <p:tgtEl>
                                          <p:spTgt spid="5"/>
                                        </p:tgtEl>
                                        <p:attrNameLst>
                                          <p:attrName>ppt_x</p:attrName>
                                        </p:attrNameLst>
                                      </p:cBhvr>
                                      <p:tavLst>
                                        <p:tav tm="0">
                                          <p:val>
                                            <p:strVal val="#ppt_x"/>
                                          </p:val>
                                        </p:tav>
                                        <p:tav tm="100000">
                                          <p:val>
                                            <p:strVal val="#ppt_x"/>
                                          </p:val>
                                        </p:tav>
                                      </p:tavLst>
                                    </p:anim>
                                    <p:anim calcmode="lin" valueType="num">
                                      <p:cBhvr additive="base">
                                        <p:cTn id="68" dur="1000" fill="hold"/>
                                        <p:tgtEl>
                                          <p:spTgt spid="5"/>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1000" fill="hold"/>
                                        <p:tgtEl>
                                          <p:spTgt spid="6"/>
                                        </p:tgtEl>
                                        <p:attrNameLst>
                                          <p:attrName>ppt_x</p:attrName>
                                        </p:attrNameLst>
                                      </p:cBhvr>
                                      <p:tavLst>
                                        <p:tav tm="0">
                                          <p:val>
                                            <p:strVal val="#ppt_x"/>
                                          </p:val>
                                        </p:tav>
                                        <p:tav tm="100000">
                                          <p:val>
                                            <p:strVal val="#ppt_x"/>
                                          </p:val>
                                        </p:tav>
                                      </p:tavLst>
                                    </p:anim>
                                    <p:anim calcmode="lin" valueType="num">
                                      <p:cBhvr additive="base">
                                        <p:cTn id="72" dur="1000" fill="hold"/>
                                        <p:tgtEl>
                                          <p:spTgt spid="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1000" fill="hold"/>
                                        <p:tgtEl>
                                          <p:spTgt spid="7"/>
                                        </p:tgtEl>
                                        <p:attrNameLst>
                                          <p:attrName>ppt_x</p:attrName>
                                        </p:attrNameLst>
                                      </p:cBhvr>
                                      <p:tavLst>
                                        <p:tav tm="0">
                                          <p:val>
                                            <p:strVal val="#ppt_x"/>
                                          </p:val>
                                        </p:tav>
                                        <p:tav tm="100000">
                                          <p:val>
                                            <p:strVal val="#ppt_x"/>
                                          </p:val>
                                        </p:tav>
                                      </p:tavLst>
                                    </p:anim>
                                    <p:anim calcmode="lin" valueType="num">
                                      <p:cBhvr additive="base">
                                        <p:cTn id="76" dur="1000" fill="hold"/>
                                        <p:tgtEl>
                                          <p:spTgt spid="7"/>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1000" fill="hold"/>
                                        <p:tgtEl>
                                          <p:spTgt spid="8"/>
                                        </p:tgtEl>
                                        <p:attrNameLst>
                                          <p:attrName>ppt_x</p:attrName>
                                        </p:attrNameLst>
                                      </p:cBhvr>
                                      <p:tavLst>
                                        <p:tav tm="0">
                                          <p:val>
                                            <p:strVal val="#ppt_x"/>
                                          </p:val>
                                        </p:tav>
                                        <p:tav tm="100000">
                                          <p:val>
                                            <p:strVal val="#ppt_x"/>
                                          </p:val>
                                        </p:tav>
                                      </p:tavLst>
                                    </p:anim>
                                    <p:anim calcmode="lin" valueType="num">
                                      <p:cBhvr additive="base">
                                        <p:cTn id="80" dur="1000" fill="hold"/>
                                        <p:tgtEl>
                                          <p:spTgt spid="8"/>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1000" fill="hold"/>
                                        <p:tgtEl>
                                          <p:spTgt spid="9"/>
                                        </p:tgtEl>
                                        <p:attrNameLst>
                                          <p:attrName>ppt_x</p:attrName>
                                        </p:attrNameLst>
                                      </p:cBhvr>
                                      <p:tavLst>
                                        <p:tav tm="0">
                                          <p:val>
                                            <p:strVal val="#ppt_x"/>
                                          </p:val>
                                        </p:tav>
                                        <p:tav tm="100000">
                                          <p:val>
                                            <p:strVal val="#ppt_x"/>
                                          </p:val>
                                        </p:tav>
                                      </p:tavLst>
                                    </p:anim>
                                    <p:anim calcmode="lin" valueType="num">
                                      <p:cBhvr additive="base">
                                        <p:cTn id="84" dur="1000" fill="hold"/>
                                        <p:tgtEl>
                                          <p:spTgt spid="9"/>
                                        </p:tgtEl>
                                        <p:attrNameLst>
                                          <p:attrName>ppt_y</p:attrName>
                                        </p:attrNameLst>
                                      </p:cBhvr>
                                      <p:tavLst>
                                        <p:tav tm="0">
                                          <p:val>
                                            <p:strVal val="0-#ppt_h/2"/>
                                          </p:val>
                                        </p:tav>
                                        <p:tav tm="100000">
                                          <p:val>
                                            <p:strVal val="#ppt_y"/>
                                          </p:val>
                                        </p:tav>
                                      </p:tavLst>
                                    </p:anim>
                                  </p:childTnLst>
                                </p:cTn>
                              </p:par>
                              <p:par>
                                <p:cTn id="85" presetID="10" presetClass="entr" presetSubtype="0" fill="hold" grpId="1"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1000"/>
                                        <p:tgtEl>
                                          <p:spTgt spid="18">
                                            <p:txEl>
                                              <p:pRg st="0" end="0"/>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fade">
                                      <p:cBhvr>
                                        <p:cTn id="90" dur="1000"/>
                                        <p:tgtEl>
                                          <p:spTgt spid="19">
                                            <p:txEl>
                                              <p:pRg st="0" end="0"/>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0">
                                            <p:txEl>
                                              <p:pRg st="0" end="0"/>
                                            </p:txEl>
                                          </p:spTgt>
                                        </p:tgtEl>
                                        <p:attrNameLst>
                                          <p:attrName>style.visibility</p:attrName>
                                        </p:attrNameLst>
                                      </p:cBhvr>
                                      <p:to>
                                        <p:strVal val="visible"/>
                                      </p:to>
                                    </p:set>
                                    <p:animEffect transition="in" filter="fade">
                                      <p:cBhvr>
                                        <p:cTn id="93" dur="1000"/>
                                        <p:tgtEl>
                                          <p:spTgt spid="20">
                                            <p:txEl>
                                              <p:pRg st="0" end="0"/>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1">
                                            <p:txEl>
                                              <p:pRg st="0" end="0"/>
                                            </p:txEl>
                                          </p:spTgt>
                                        </p:tgtEl>
                                        <p:attrNameLst>
                                          <p:attrName>style.visibility</p:attrName>
                                        </p:attrNameLst>
                                      </p:cBhvr>
                                      <p:to>
                                        <p:strVal val="visible"/>
                                      </p:to>
                                    </p:set>
                                    <p:animEffect transition="in" filter="fade">
                                      <p:cBhvr>
                                        <p:cTn id="96" dur="1000"/>
                                        <p:tgtEl>
                                          <p:spTgt spid="21">
                                            <p:txEl>
                                              <p:pRg st="0" end="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1000"/>
                                        <p:tgtEl>
                                          <p:spTgt spid="22">
                                            <p:txEl>
                                              <p:pRg st="0" end="0"/>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
                                            <p:txEl>
                                              <p:pRg st="0" end="0"/>
                                            </p:txEl>
                                          </p:spTgt>
                                        </p:tgtEl>
                                        <p:attrNameLst>
                                          <p:attrName>style.visibility</p:attrName>
                                        </p:attrNameLst>
                                      </p:cBhvr>
                                      <p:to>
                                        <p:strVal val="visible"/>
                                      </p:to>
                                    </p:set>
                                    <p:animEffect transition="in" filter="fade">
                                      <p:cBhvr>
                                        <p:cTn id="102" dur="1000"/>
                                        <p:tgtEl>
                                          <p:spTgt spid="23">
                                            <p:txEl>
                                              <p:pRg st="0" end="0"/>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24">
                                            <p:txEl>
                                              <p:pRg st="0" end="0"/>
                                            </p:txEl>
                                          </p:spTgt>
                                        </p:tgtEl>
                                        <p:attrNameLst>
                                          <p:attrName>style.visibility</p:attrName>
                                        </p:attrNameLst>
                                      </p:cBhvr>
                                      <p:to>
                                        <p:strVal val="visible"/>
                                      </p:to>
                                    </p:set>
                                    <p:animEffect transition="in" filter="fade">
                                      <p:cBhvr>
                                        <p:cTn id="105" dur="1000"/>
                                        <p:tgtEl>
                                          <p:spTgt spid="24">
                                            <p:txEl>
                                              <p:pRg st="0" end="0"/>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25">
                                            <p:txEl>
                                              <p:pRg st="0" end="0"/>
                                            </p:txEl>
                                          </p:spTgt>
                                        </p:tgtEl>
                                        <p:attrNameLst>
                                          <p:attrName>style.visibility</p:attrName>
                                        </p:attrNameLst>
                                      </p:cBhvr>
                                      <p:to>
                                        <p:strVal val="visible"/>
                                      </p:to>
                                    </p:set>
                                    <p:animEffect transition="in" filter="fade">
                                      <p:cBhvr>
                                        <p:cTn id="108" dur="1000"/>
                                        <p:tgtEl>
                                          <p:spTgt spid="25">
                                            <p:txEl>
                                              <p:pRg st="0" end="0"/>
                                            </p:txEl>
                                          </p:spTgt>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1000"/>
                                        <p:tgtEl>
                                          <p:spTgt spid="10"/>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1000"/>
                                        <p:tgtEl>
                                          <p:spTgt spid="11"/>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1000"/>
                                        <p:tgtEl>
                                          <p:spTgt spid="12"/>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1000"/>
                                        <p:tgtEl>
                                          <p:spTgt spid="13"/>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childTnLst>
                                </p:cTn>
                              </p:par>
                              <p:par>
                                <p:cTn id="127" presetID="10" presetClass="entr" presetSubtype="0" fill="hold" grpId="1" nodeType="with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fade">
                                      <p:cBhvr>
                                        <p:cTn id="129" dur="1000"/>
                                        <p:tgtEl>
                                          <p:spTgt spid="16"/>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fade">
                                      <p:cBhvr>
                                        <p:cTn id="132" dur="1000"/>
                                        <p:tgtEl>
                                          <p:spTgt spid="5"/>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fade">
                                      <p:cBhvr>
                                        <p:cTn id="135" dur="1000"/>
                                        <p:tgtEl>
                                          <p:spTgt spid="6"/>
                                        </p:tgtEl>
                                      </p:cBhvr>
                                    </p:animEffect>
                                  </p:childTnLst>
                                </p:cTn>
                              </p:par>
                              <p:par>
                                <p:cTn id="136" presetID="10" presetClass="entr" presetSubtype="0" fill="hold" grpId="1"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1000"/>
                                        <p:tgtEl>
                                          <p:spTgt spid="7"/>
                                        </p:tgtEl>
                                      </p:cBhvr>
                                    </p:animEffect>
                                  </p:childTnLst>
                                </p:cTn>
                              </p:par>
                              <p:par>
                                <p:cTn id="139" presetID="10" presetClass="entr" presetSubtype="0" fill="hold" grpId="1" nodeType="withEffect">
                                  <p:stCondLst>
                                    <p:cond delay="0"/>
                                  </p:stCondLst>
                                  <p:childTnLst>
                                    <p:set>
                                      <p:cBhvr>
                                        <p:cTn id="140" dur="1" fill="hold">
                                          <p:stCondLst>
                                            <p:cond delay="0"/>
                                          </p:stCondLst>
                                        </p:cTn>
                                        <p:tgtEl>
                                          <p:spTgt spid="8"/>
                                        </p:tgtEl>
                                        <p:attrNameLst>
                                          <p:attrName>style.visibility</p:attrName>
                                        </p:attrNameLst>
                                      </p:cBhvr>
                                      <p:to>
                                        <p:strVal val="visible"/>
                                      </p:to>
                                    </p:set>
                                    <p:animEffect transition="in" filter="fade">
                                      <p:cBhvr>
                                        <p:cTn id="141" dur="1000"/>
                                        <p:tgtEl>
                                          <p:spTgt spid="8"/>
                                        </p:tgtEl>
                                      </p:cBhvr>
                                    </p:animEffect>
                                  </p:childTnLst>
                                </p:cTn>
                              </p:par>
                              <p:par>
                                <p:cTn id="142" presetID="10" presetClass="entr" presetSubtype="0" fill="hold" grpId="1" nodeType="withEffect">
                                  <p:stCondLst>
                                    <p:cond delay="0"/>
                                  </p:stCondLst>
                                  <p:childTnLst>
                                    <p:set>
                                      <p:cBhvr>
                                        <p:cTn id="143" dur="1" fill="hold">
                                          <p:stCondLst>
                                            <p:cond delay="0"/>
                                          </p:stCondLst>
                                        </p:cTn>
                                        <p:tgtEl>
                                          <p:spTgt spid="9"/>
                                        </p:tgtEl>
                                        <p:attrNameLst>
                                          <p:attrName>style.visibility</p:attrName>
                                        </p:attrNameLst>
                                      </p:cBhvr>
                                      <p:to>
                                        <p:strVal val="visible"/>
                                      </p:to>
                                    </p:set>
                                    <p:animEffect transition="in" filter="fade">
                                      <p:cBhvr>
                                        <p:cTn id="144" dur="1000"/>
                                        <p:tgtEl>
                                          <p:spTgt spid="9"/>
                                        </p:tgtEl>
                                      </p:cBhvr>
                                    </p:animEffect>
                                  </p:childTnLst>
                                </p:cTn>
                              </p:par>
                            </p:childTnLst>
                          </p:cTn>
                        </p:par>
                        <p:par>
                          <p:cTn id="145" fill="hold">
                            <p:stCondLst>
                              <p:cond delay="1000"/>
                            </p:stCondLst>
                            <p:childTnLst>
                              <p:par>
                                <p:cTn id="146" presetID="10" presetClass="entr" presetSubtype="0" fill="hold" grpId="0" nodeType="afterEffect">
                                  <p:stCondLst>
                                    <p:cond delay="0"/>
                                  </p:stCondLst>
                                  <p:childTnLst>
                                    <p:set>
                                      <p:cBhvr>
                                        <p:cTn id="147" dur="1" fill="hold">
                                          <p:stCondLst>
                                            <p:cond delay="0"/>
                                          </p:stCondLst>
                                        </p:cTn>
                                        <p:tgtEl>
                                          <p:spTgt spid="26">
                                            <p:txEl>
                                              <p:pRg st="0" end="0"/>
                                            </p:txEl>
                                          </p:spTgt>
                                        </p:tgtEl>
                                        <p:attrNameLst>
                                          <p:attrName>style.visibility</p:attrName>
                                        </p:attrNameLst>
                                      </p:cBhvr>
                                      <p:to>
                                        <p:strVal val="visible"/>
                                      </p:to>
                                    </p:set>
                                    <p:animEffect transition="in" filter="fade">
                                      <p:cBhvr>
                                        <p:cTn id="148" dur="500"/>
                                        <p:tgtEl>
                                          <p:spTgt spid="26">
                                            <p:txEl>
                                              <p:pRg st="0" end="0"/>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7">
                                            <p:txEl>
                                              <p:pRg st="0" end="0"/>
                                            </p:txEl>
                                          </p:spTgt>
                                        </p:tgtEl>
                                        <p:attrNameLst>
                                          <p:attrName>style.visibility</p:attrName>
                                        </p:attrNameLst>
                                      </p:cBhvr>
                                      <p:to>
                                        <p:strVal val="visible"/>
                                      </p:to>
                                    </p:set>
                                    <p:animEffect transition="in" filter="fade">
                                      <p:cBhvr>
                                        <p:cTn id="151" dur="500"/>
                                        <p:tgtEl>
                                          <p:spTgt spid="27">
                                            <p:txEl>
                                              <p:pRg st="0" end="0"/>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8">
                                            <p:txEl>
                                              <p:pRg st="0" end="0"/>
                                            </p:txEl>
                                          </p:spTgt>
                                        </p:tgtEl>
                                        <p:attrNameLst>
                                          <p:attrName>style.visibility</p:attrName>
                                        </p:attrNameLst>
                                      </p:cBhvr>
                                      <p:to>
                                        <p:strVal val="visible"/>
                                      </p:to>
                                    </p:set>
                                    <p:animEffect transition="in" filter="fade">
                                      <p:cBhvr>
                                        <p:cTn id="154" dur="500"/>
                                        <p:tgtEl>
                                          <p:spTgt spid="28">
                                            <p:txEl>
                                              <p:pRg st="0" end="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9">
                                            <p:txEl>
                                              <p:pRg st="0" end="0"/>
                                            </p:txEl>
                                          </p:spTgt>
                                        </p:tgtEl>
                                        <p:attrNameLst>
                                          <p:attrName>style.visibility</p:attrName>
                                        </p:attrNameLst>
                                      </p:cBhvr>
                                      <p:to>
                                        <p:strVal val="visible"/>
                                      </p:to>
                                    </p:set>
                                    <p:animEffect transition="in" filter="fade">
                                      <p:cBhvr>
                                        <p:cTn id="157" dur="500"/>
                                        <p:tgtEl>
                                          <p:spTgt spid="29">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0">
                                            <p:txEl>
                                              <p:pRg st="0" end="0"/>
                                            </p:txEl>
                                          </p:spTgt>
                                        </p:tgtEl>
                                        <p:attrNameLst>
                                          <p:attrName>style.visibility</p:attrName>
                                        </p:attrNameLst>
                                      </p:cBhvr>
                                      <p:to>
                                        <p:strVal val="visible"/>
                                      </p:to>
                                    </p:set>
                                    <p:animEffect transition="in" filter="fade">
                                      <p:cBhvr>
                                        <p:cTn id="160" dur="500"/>
                                        <p:tgtEl>
                                          <p:spTgt spid="30">
                                            <p:txEl>
                                              <p:pRg st="0" end="0"/>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1">
                                            <p:txEl>
                                              <p:pRg st="0" end="0"/>
                                            </p:txEl>
                                          </p:spTgt>
                                        </p:tgtEl>
                                        <p:attrNameLst>
                                          <p:attrName>style.visibility</p:attrName>
                                        </p:attrNameLst>
                                      </p:cBhvr>
                                      <p:to>
                                        <p:strVal val="visible"/>
                                      </p:to>
                                    </p:set>
                                    <p:animEffect transition="in" filter="fade">
                                      <p:cBhvr>
                                        <p:cTn id="163" dur="500"/>
                                        <p:tgtEl>
                                          <p:spTgt spid="31">
                                            <p:txEl>
                                              <p:pRg st="0" end="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32">
                                            <p:txEl>
                                              <p:pRg st="0" end="0"/>
                                            </p:txEl>
                                          </p:spTgt>
                                        </p:tgtEl>
                                        <p:attrNameLst>
                                          <p:attrName>style.visibility</p:attrName>
                                        </p:attrNameLst>
                                      </p:cBhvr>
                                      <p:to>
                                        <p:strVal val="visible"/>
                                      </p:to>
                                    </p:set>
                                    <p:animEffect transition="in" filter="fade">
                                      <p:cBhvr>
                                        <p:cTn id="166" dur="500"/>
                                        <p:tgtEl>
                                          <p:spTgt spid="32">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33">
                                            <p:txEl>
                                              <p:pRg st="0" end="0"/>
                                            </p:txEl>
                                          </p:spTgt>
                                        </p:tgtEl>
                                        <p:attrNameLst>
                                          <p:attrName>style.visibility</p:attrName>
                                        </p:attrNameLst>
                                      </p:cBhvr>
                                      <p:to>
                                        <p:strVal val="visible"/>
                                      </p:to>
                                    </p:set>
                                    <p:animEffect transition="in" filter="fade">
                                      <p:cBhvr>
                                        <p:cTn id="169" dur="500"/>
                                        <p:tgtEl>
                                          <p:spTgt spid="33">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4">
                                            <p:txEl>
                                              <p:pRg st="0" end="0"/>
                                            </p:txEl>
                                          </p:spTgt>
                                        </p:tgtEl>
                                        <p:attrNameLst>
                                          <p:attrName>style.visibility</p:attrName>
                                        </p:attrNameLst>
                                      </p:cBhvr>
                                      <p:to>
                                        <p:strVal val="visible"/>
                                      </p:to>
                                    </p:set>
                                    <p:animEffect transition="in" filter="fade">
                                      <p:cBhvr>
                                        <p:cTn id="172" dur="500"/>
                                        <p:tgtEl>
                                          <p:spTgt spid="34">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35">
                                            <p:txEl>
                                              <p:pRg st="0" end="0"/>
                                            </p:txEl>
                                          </p:spTgt>
                                        </p:tgtEl>
                                        <p:attrNameLst>
                                          <p:attrName>style.visibility</p:attrName>
                                        </p:attrNameLst>
                                      </p:cBhvr>
                                      <p:to>
                                        <p:strVal val="visible"/>
                                      </p:to>
                                    </p:set>
                                    <p:animEffect transition="in" filter="fade">
                                      <p:cBhvr>
                                        <p:cTn id="175" dur="500"/>
                                        <p:tgtEl>
                                          <p:spTgt spid="35">
                                            <p:txEl>
                                              <p:pRg st="0" end="0"/>
                                            </p:txEl>
                                          </p:spTgt>
                                        </p:tgtEl>
                                      </p:cBhvr>
                                    </p:animEffect>
                                  </p:childTnLst>
                                </p:cTn>
                              </p:par>
                            </p:childTnLst>
                          </p:cTn>
                        </p:par>
                        <p:par>
                          <p:cTn id="176" fill="hold">
                            <p:stCondLst>
                              <p:cond delay="1500"/>
                            </p:stCondLst>
                            <p:childTnLst>
                              <p:par>
                                <p:cTn id="177" presetID="22" presetClass="entr" presetSubtype="2" fill="hold" nodeType="afterEffect">
                                  <p:stCondLst>
                                    <p:cond delay="0"/>
                                  </p:stCondLst>
                                  <p:childTnLst>
                                    <p:set>
                                      <p:cBhvr>
                                        <p:cTn id="178" dur="1" fill="hold">
                                          <p:stCondLst>
                                            <p:cond delay="0"/>
                                          </p:stCondLst>
                                        </p:cTn>
                                        <p:tgtEl>
                                          <p:spTgt spid="40"/>
                                        </p:tgtEl>
                                        <p:attrNameLst>
                                          <p:attrName>style.visibility</p:attrName>
                                        </p:attrNameLst>
                                      </p:cBhvr>
                                      <p:to>
                                        <p:strVal val="visible"/>
                                      </p:to>
                                    </p:set>
                                    <p:animEffect transition="in" filter="wipe(right)">
                                      <p:cBhvr>
                                        <p:cTn id="179" dur="500"/>
                                        <p:tgtEl>
                                          <p:spTgt spid="40"/>
                                        </p:tgtEl>
                                      </p:cBhvr>
                                    </p:animEffect>
                                  </p:childTnLst>
                                </p:cTn>
                              </p:par>
                              <p:par>
                                <p:cTn id="180" presetID="2" presetClass="entr" presetSubtype="1" decel="100000" fill="hold" grpId="0" nodeType="withEffect">
                                  <p:stCondLst>
                                    <p:cond delay="250"/>
                                  </p:stCondLst>
                                  <p:iterate type="wd">
                                    <p:tmPct val="10000"/>
                                  </p:iterate>
                                  <p:childTnLst>
                                    <p:set>
                                      <p:cBhvr>
                                        <p:cTn id="181" dur="1" fill="hold">
                                          <p:stCondLst>
                                            <p:cond delay="0"/>
                                          </p:stCondLst>
                                        </p:cTn>
                                        <p:tgtEl>
                                          <p:spTgt spid="41"/>
                                        </p:tgtEl>
                                        <p:attrNameLst>
                                          <p:attrName>style.visibility</p:attrName>
                                        </p:attrNameLst>
                                      </p:cBhvr>
                                      <p:to>
                                        <p:strVal val="visible"/>
                                      </p:to>
                                    </p:set>
                                    <p:anim calcmode="lin" valueType="num">
                                      <p:cBhvr additive="base">
                                        <p:cTn id="182" dur="1000" fill="hold"/>
                                        <p:tgtEl>
                                          <p:spTgt spid="41"/>
                                        </p:tgtEl>
                                        <p:attrNameLst>
                                          <p:attrName>ppt_x</p:attrName>
                                        </p:attrNameLst>
                                      </p:cBhvr>
                                      <p:tavLst>
                                        <p:tav tm="0">
                                          <p:val>
                                            <p:strVal val="#ppt_x"/>
                                          </p:val>
                                        </p:tav>
                                        <p:tav tm="100000">
                                          <p:val>
                                            <p:strVal val="#ppt_x"/>
                                          </p:val>
                                        </p:tav>
                                      </p:tavLst>
                                    </p:anim>
                                    <p:anim calcmode="lin" valueType="num">
                                      <p:cBhvr additive="base">
                                        <p:cTn id="183" dur="1000" fill="hold"/>
                                        <p:tgtEl>
                                          <p:spTgt spid="41"/>
                                        </p:tgtEl>
                                        <p:attrNameLst>
                                          <p:attrName>ppt_y</p:attrName>
                                        </p:attrNameLst>
                                      </p:cBhvr>
                                      <p:tavLst>
                                        <p:tav tm="0">
                                          <p:val>
                                            <p:strVal val="0-#ppt_h/2"/>
                                          </p:val>
                                        </p:tav>
                                        <p:tav tm="100000">
                                          <p:val>
                                            <p:strVal val="#ppt_y"/>
                                          </p:val>
                                        </p:tav>
                                      </p:tavLst>
                                    </p:anim>
                                  </p:childTnLst>
                                </p:cTn>
                              </p:par>
                            </p:childTnLst>
                          </p:cTn>
                        </p:par>
                        <p:par>
                          <p:cTn id="184" fill="hold">
                            <p:stCondLst>
                              <p:cond delay="3050"/>
                            </p:stCondLst>
                            <p:childTnLst>
                              <p:par>
                                <p:cTn id="185" presetID="10" presetClass="entr" presetSubtype="0" fill="hold" grpId="0" nodeType="afterEffect">
                                  <p:stCondLst>
                                    <p:cond delay="25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build="p">
        <p:tmplLst>
          <p:tmpl lvl="1">
            <p:tnLst>
              <p:par>
                <p:cTn presetID="2" presetClass="entr" presetSubtype="1"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ppt_x"/>
                          </p:val>
                        </p:tav>
                        <p:tav tm="100000">
                          <p:val>
                            <p:strVal val="#ppt_x"/>
                          </p:val>
                        </p:tav>
                      </p:tavLst>
                    </p:anim>
                    <p:anim calcmode="lin" valueType="num">
                      <p:cBhvr additive="base">
                        <p:cTn dur="1000" fill="hold"/>
                        <p:tgtEl>
                          <p:spTgt spid="18"/>
                        </p:tgtEl>
                        <p:attrNameLst>
                          <p:attrName>ppt_y</p:attrName>
                        </p:attrNameLst>
                      </p:cBhvr>
                      <p:tavLst>
                        <p:tav tm="0">
                          <p:val>
                            <p:strVal val="0-#ppt_h/2"/>
                          </p:val>
                        </p:tav>
                        <p:tav tm="100000">
                          <p:val>
                            <p:strVal val="#ppt_y"/>
                          </p:val>
                        </p:tav>
                      </p:tavLst>
                    </p:anim>
                  </p:childTnLst>
                </p:cTn>
              </p:par>
            </p:tnLst>
          </p:tmpl>
        </p:tmplLst>
      </p:bldP>
      <p:bldP spid="18" grpId="1"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childTnLst>
                </p:cTn>
              </p:par>
            </p:tnLst>
          </p:tmpl>
        </p:tmplLst>
      </p:bldP>
      <p:bldP spid="19" grpId="0" build="p">
        <p:tmplLst>
          <p:tmpl lvl="1">
            <p:tnLst>
              <p:par>
                <p:cTn presetID="2" presetClass="entr" presetSubtype="1"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ppt_x"/>
                          </p:val>
                        </p:tav>
                        <p:tav tm="100000">
                          <p:val>
                            <p:strVal val="#ppt_x"/>
                          </p:val>
                        </p:tav>
                      </p:tavLst>
                    </p:anim>
                    <p:anim calcmode="lin" valueType="num">
                      <p:cBhvr additive="base">
                        <p:cTn dur="1000" fill="hold"/>
                        <p:tgtEl>
                          <p:spTgt spid="19"/>
                        </p:tgtEl>
                        <p:attrNameLst>
                          <p:attrName>ppt_y</p:attrName>
                        </p:attrNameLst>
                      </p:cBhvr>
                      <p:tavLst>
                        <p:tav tm="0">
                          <p:val>
                            <p:strVal val="0-#ppt_h/2"/>
                          </p:val>
                        </p:tav>
                        <p:tav tm="100000">
                          <p:val>
                            <p:strVal val="#ppt_y"/>
                          </p:val>
                        </p:tav>
                      </p:tavLst>
                    </p:anim>
                  </p:childTnLst>
                </p:cTn>
              </p:par>
            </p:tnLst>
          </p:tmpl>
        </p:tmplLst>
      </p:bldP>
      <p:bldP spid="19" grpId="1"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ppt_x"/>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0" grpI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0-#ppt_h/2"/>
                          </p:val>
                        </p:tav>
                        <p:tav tm="100000">
                          <p:val>
                            <p:strVal val="#ppt_y"/>
                          </p:val>
                        </p:tav>
                      </p:tavLst>
                    </p:anim>
                  </p:childTnLst>
                </p:cTn>
              </p:par>
            </p:tnLst>
          </p:tmpl>
        </p:tmplLst>
      </p:bldP>
      <p:bldP spid="21" grpId="1"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2" grpI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0-#ppt_h/2"/>
                          </p:val>
                        </p:tav>
                        <p:tav tm="100000">
                          <p:val>
                            <p:strVal val="#ppt_y"/>
                          </p:val>
                        </p:tav>
                      </p:tavLst>
                    </p:anim>
                  </p:childTnLst>
                </p:cTn>
              </p:par>
            </p:tnLst>
          </p:tmpl>
        </p:tmplLst>
      </p:bldP>
      <p:bldP spid="25" grpId="1"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1" grpId="0"/>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5x3">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9143999" y="2332814"/>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9143999" y="3269260"/>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9143999" y="4205706"/>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9143999" y="5142152"/>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9143999" y="607859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Rectangle 9"/>
          <p:cNvSpPr/>
          <p:nvPr userDrawn="1"/>
        </p:nvSpPr>
        <p:spPr>
          <a:xfrm>
            <a:off x="6515101" y="1396368"/>
            <a:ext cx="2628899" cy="9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Rectangle 10"/>
          <p:cNvSpPr/>
          <p:nvPr userDrawn="1"/>
        </p:nvSpPr>
        <p:spPr>
          <a:xfrm>
            <a:off x="9144000" y="1396368"/>
            <a:ext cx="7740651" cy="9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Rectangle 11"/>
          <p:cNvSpPr/>
          <p:nvPr userDrawn="1"/>
        </p:nvSpPr>
        <p:spPr>
          <a:xfrm>
            <a:off x="6515100" y="2332814"/>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Rectangle 12"/>
          <p:cNvSpPr/>
          <p:nvPr userDrawn="1"/>
        </p:nvSpPr>
        <p:spPr>
          <a:xfrm>
            <a:off x="6515100" y="3269260"/>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Rectangle 13"/>
          <p:cNvSpPr/>
          <p:nvPr userDrawn="1"/>
        </p:nvSpPr>
        <p:spPr>
          <a:xfrm>
            <a:off x="6515100" y="4205706"/>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Rectangle 14"/>
          <p:cNvSpPr/>
          <p:nvPr userDrawn="1"/>
        </p:nvSpPr>
        <p:spPr>
          <a:xfrm>
            <a:off x="6515100" y="5142152"/>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6515100" y="607859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2" hasCustomPrompt="1"/>
          </p:nvPr>
        </p:nvSpPr>
        <p:spPr>
          <a:xfrm>
            <a:off x="6658841" y="1557228"/>
            <a:ext cx="234141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9311516"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11842621"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6658841" y="2549866"/>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6658841" y="3481425"/>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6658841" y="4412984"/>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6658841" y="5344543"/>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6658841" y="6276102"/>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9320175"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9320175"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9320175"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9320175"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9320175"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11828765"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11828765"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11828765"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11828765"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11828765"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0" name="Straight Connector 39"/>
          <p:cNvCxnSpPr/>
          <p:nvPr userDrawn="1"/>
        </p:nvCxnSpPr>
        <p:spPr>
          <a:xfrm>
            <a:off x="1517651" y="5141913"/>
            <a:ext cx="49974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1403351" y="1398589"/>
            <a:ext cx="431230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1422400" y="5360988"/>
            <a:ext cx="4296229"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7"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38"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39" name="Rectangle 38"/>
          <p:cNvSpPr/>
          <p:nvPr userDrawn="1"/>
        </p:nvSpPr>
        <p:spPr>
          <a:xfrm>
            <a:off x="9143999" y="7015044"/>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Rectangle 42"/>
          <p:cNvSpPr/>
          <p:nvPr userDrawn="1"/>
        </p:nvSpPr>
        <p:spPr>
          <a:xfrm>
            <a:off x="9143999" y="795148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 name="Rectangle 43"/>
          <p:cNvSpPr/>
          <p:nvPr userDrawn="1"/>
        </p:nvSpPr>
        <p:spPr>
          <a:xfrm>
            <a:off x="6515100" y="7015044"/>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6515100" y="795148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Text Placeholder 5"/>
          <p:cNvSpPr>
            <a:spLocks noGrp="1"/>
          </p:cNvSpPr>
          <p:nvPr>
            <p:ph type="body" sz="quarter" idx="40" hasCustomPrompt="1"/>
          </p:nvPr>
        </p:nvSpPr>
        <p:spPr>
          <a:xfrm>
            <a:off x="6658841" y="7203220"/>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7" name="Text Placeholder 5"/>
          <p:cNvSpPr>
            <a:spLocks noGrp="1"/>
          </p:cNvSpPr>
          <p:nvPr>
            <p:ph type="body" sz="quarter" idx="41" hasCustomPrompt="1"/>
          </p:nvPr>
        </p:nvSpPr>
        <p:spPr>
          <a:xfrm>
            <a:off x="6658841" y="8134779"/>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8" name="Text Placeholder 5"/>
          <p:cNvSpPr>
            <a:spLocks noGrp="1"/>
          </p:cNvSpPr>
          <p:nvPr>
            <p:ph type="body" sz="quarter" idx="42" hasCustomPrompt="1"/>
          </p:nvPr>
        </p:nvSpPr>
        <p:spPr>
          <a:xfrm>
            <a:off x="9320175"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9" name="Text Placeholder 5"/>
          <p:cNvSpPr>
            <a:spLocks noGrp="1"/>
          </p:cNvSpPr>
          <p:nvPr>
            <p:ph type="body" sz="quarter" idx="43" hasCustomPrompt="1"/>
          </p:nvPr>
        </p:nvSpPr>
        <p:spPr>
          <a:xfrm>
            <a:off x="9320175"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0" name="Text Placeholder 5"/>
          <p:cNvSpPr>
            <a:spLocks noGrp="1"/>
          </p:cNvSpPr>
          <p:nvPr>
            <p:ph type="body" sz="quarter" idx="44" hasCustomPrompt="1"/>
          </p:nvPr>
        </p:nvSpPr>
        <p:spPr>
          <a:xfrm>
            <a:off x="11828765"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5" hasCustomPrompt="1"/>
          </p:nvPr>
        </p:nvSpPr>
        <p:spPr>
          <a:xfrm>
            <a:off x="11828765"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6" hasCustomPrompt="1"/>
          </p:nvPr>
        </p:nvSpPr>
        <p:spPr>
          <a:xfrm>
            <a:off x="14337355"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3" name="Text Placeholder 5"/>
          <p:cNvSpPr>
            <a:spLocks noGrp="1"/>
          </p:cNvSpPr>
          <p:nvPr>
            <p:ph type="body" sz="quarter" idx="47" hasCustomPrompt="1"/>
          </p:nvPr>
        </p:nvSpPr>
        <p:spPr>
          <a:xfrm>
            <a:off x="14323499"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48" hasCustomPrompt="1"/>
          </p:nvPr>
        </p:nvSpPr>
        <p:spPr>
          <a:xfrm>
            <a:off x="14323499"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5" name="Text Placeholder 5"/>
          <p:cNvSpPr>
            <a:spLocks noGrp="1"/>
          </p:cNvSpPr>
          <p:nvPr>
            <p:ph type="body" sz="quarter" idx="49" hasCustomPrompt="1"/>
          </p:nvPr>
        </p:nvSpPr>
        <p:spPr>
          <a:xfrm>
            <a:off x="14323499"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6" name="Text Placeholder 5"/>
          <p:cNvSpPr>
            <a:spLocks noGrp="1"/>
          </p:cNvSpPr>
          <p:nvPr>
            <p:ph type="body" sz="quarter" idx="50" hasCustomPrompt="1"/>
          </p:nvPr>
        </p:nvSpPr>
        <p:spPr>
          <a:xfrm>
            <a:off x="14323499"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7" name="Text Placeholder 5"/>
          <p:cNvSpPr>
            <a:spLocks noGrp="1"/>
          </p:cNvSpPr>
          <p:nvPr>
            <p:ph type="body" sz="quarter" idx="51" hasCustomPrompt="1"/>
          </p:nvPr>
        </p:nvSpPr>
        <p:spPr>
          <a:xfrm>
            <a:off x="14323499"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8" name="Text Placeholder 5"/>
          <p:cNvSpPr>
            <a:spLocks noGrp="1"/>
          </p:cNvSpPr>
          <p:nvPr>
            <p:ph type="body" sz="quarter" idx="52" hasCustomPrompt="1"/>
          </p:nvPr>
        </p:nvSpPr>
        <p:spPr>
          <a:xfrm>
            <a:off x="14323499"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Text Placeholder 5"/>
          <p:cNvSpPr>
            <a:spLocks noGrp="1"/>
          </p:cNvSpPr>
          <p:nvPr>
            <p:ph type="body" sz="quarter" idx="53" hasCustomPrompt="1"/>
          </p:nvPr>
        </p:nvSpPr>
        <p:spPr>
          <a:xfrm>
            <a:off x="14323499"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6373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9">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 calcmode="lin" valueType="num">
                                      <p:cBhvr additive="base">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0">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additive="base">
                                        <p:cTn id="2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2">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additive="base">
                                        <p:cTn id="2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3">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4">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 calcmode="lin" valueType="num">
                                      <p:cBhvr additive="base">
                                        <p:cTn id="3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25">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ppt_x"/>
                                          </p:val>
                                        </p:tav>
                                        <p:tav tm="100000">
                                          <p:val>
                                            <p:strVal val="#ppt_x"/>
                                          </p:val>
                                        </p:tav>
                                      </p:tavLst>
                                    </p:anim>
                                    <p:anim calcmode="lin" valueType="num">
                                      <p:cBhvr additive="base">
                                        <p:cTn id="48" dur="10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000" fill="hold"/>
                                        <p:tgtEl>
                                          <p:spTgt spid="15"/>
                                        </p:tgtEl>
                                        <p:attrNameLst>
                                          <p:attrName>ppt_x</p:attrName>
                                        </p:attrNameLst>
                                      </p:cBhvr>
                                      <p:tavLst>
                                        <p:tav tm="0">
                                          <p:val>
                                            <p:strVal val="#ppt_x"/>
                                          </p:val>
                                        </p:tav>
                                        <p:tav tm="100000">
                                          <p:val>
                                            <p:strVal val="#ppt_x"/>
                                          </p:val>
                                        </p:tav>
                                      </p:tavLst>
                                    </p:anim>
                                    <p:anim calcmode="lin" valueType="num">
                                      <p:cBhvr additive="base">
                                        <p:cTn id="60" dur="1000" fill="hold"/>
                                        <p:tgtEl>
                                          <p:spTgt spid="1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000" fill="hold"/>
                                        <p:tgtEl>
                                          <p:spTgt spid="16"/>
                                        </p:tgtEl>
                                        <p:attrNameLst>
                                          <p:attrName>ppt_x</p:attrName>
                                        </p:attrNameLst>
                                      </p:cBhvr>
                                      <p:tavLst>
                                        <p:tav tm="0">
                                          <p:val>
                                            <p:strVal val="#ppt_x"/>
                                          </p:val>
                                        </p:tav>
                                        <p:tav tm="100000">
                                          <p:val>
                                            <p:strVal val="#ppt_x"/>
                                          </p:val>
                                        </p:tav>
                                      </p:tavLst>
                                    </p:anim>
                                    <p:anim calcmode="lin" valueType="num">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000" fill="hold"/>
                                        <p:tgtEl>
                                          <p:spTgt spid="5"/>
                                        </p:tgtEl>
                                        <p:attrNameLst>
                                          <p:attrName>ppt_x</p:attrName>
                                        </p:attrNameLst>
                                      </p:cBhvr>
                                      <p:tavLst>
                                        <p:tav tm="0">
                                          <p:val>
                                            <p:strVal val="#ppt_x"/>
                                          </p:val>
                                        </p:tav>
                                        <p:tav tm="100000">
                                          <p:val>
                                            <p:strVal val="#ppt_x"/>
                                          </p:val>
                                        </p:tav>
                                      </p:tavLst>
                                    </p:anim>
                                    <p:anim calcmode="lin" valueType="num">
                                      <p:cBhvr additive="base">
                                        <p:cTn id="68" dur="1000" fill="hold"/>
                                        <p:tgtEl>
                                          <p:spTgt spid="5"/>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1000" fill="hold"/>
                                        <p:tgtEl>
                                          <p:spTgt spid="6"/>
                                        </p:tgtEl>
                                        <p:attrNameLst>
                                          <p:attrName>ppt_x</p:attrName>
                                        </p:attrNameLst>
                                      </p:cBhvr>
                                      <p:tavLst>
                                        <p:tav tm="0">
                                          <p:val>
                                            <p:strVal val="#ppt_x"/>
                                          </p:val>
                                        </p:tav>
                                        <p:tav tm="100000">
                                          <p:val>
                                            <p:strVal val="#ppt_x"/>
                                          </p:val>
                                        </p:tav>
                                      </p:tavLst>
                                    </p:anim>
                                    <p:anim calcmode="lin" valueType="num">
                                      <p:cBhvr additive="base">
                                        <p:cTn id="72" dur="1000" fill="hold"/>
                                        <p:tgtEl>
                                          <p:spTgt spid="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1000" fill="hold"/>
                                        <p:tgtEl>
                                          <p:spTgt spid="7"/>
                                        </p:tgtEl>
                                        <p:attrNameLst>
                                          <p:attrName>ppt_x</p:attrName>
                                        </p:attrNameLst>
                                      </p:cBhvr>
                                      <p:tavLst>
                                        <p:tav tm="0">
                                          <p:val>
                                            <p:strVal val="#ppt_x"/>
                                          </p:val>
                                        </p:tav>
                                        <p:tav tm="100000">
                                          <p:val>
                                            <p:strVal val="#ppt_x"/>
                                          </p:val>
                                        </p:tav>
                                      </p:tavLst>
                                    </p:anim>
                                    <p:anim calcmode="lin" valueType="num">
                                      <p:cBhvr additive="base">
                                        <p:cTn id="76" dur="1000" fill="hold"/>
                                        <p:tgtEl>
                                          <p:spTgt spid="7"/>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1000" fill="hold"/>
                                        <p:tgtEl>
                                          <p:spTgt spid="8"/>
                                        </p:tgtEl>
                                        <p:attrNameLst>
                                          <p:attrName>ppt_x</p:attrName>
                                        </p:attrNameLst>
                                      </p:cBhvr>
                                      <p:tavLst>
                                        <p:tav tm="0">
                                          <p:val>
                                            <p:strVal val="#ppt_x"/>
                                          </p:val>
                                        </p:tav>
                                        <p:tav tm="100000">
                                          <p:val>
                                            <p:strVal val="#ppt_x"/>
                                          </p:val>
                                        </p:tav>
                                      </p:tavLst>
                                    </p:anim>
                                    <p:anim calcmode="lin" valueType="num">
                                      <p:cBhvr additive="base">
                                        <p:cTn id="80" dur="1000" fill="hold"/>
                                        <p:tgtEl>
                                          <p:spTgt spid="8"/>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1000" fill="hold"/>
                                        <p:tgtEl>
                                          <p:spTgt spid="9"/>
                                        </p:tgtEl>
                                        <p:attrNameLst>
                                          <p:attrName>ppt_x</p:attrName>
                                        </p:attrNameLst>
                                      </p:cBhvr>
                                      <p:tavLst>
                                        <p:tav tm="0">
                                          <p:val>
                                            <p:strVal val="#ppt_x"/>
                                          </p:val>
                                        </p:tav>
                                        <p:tav tm="100000">
                                          <p:val>
                                            <p:strVal val="#ppt_x"/>
                                          </p:val>
                                        </p:tav>
                                      </p:tavLst>
                                    </p:anim>
                                    <p:anim calcmode="lin" valueType="num">
                                      <p:cBhvr additive="base">
                                        <p:cTn id="84" dur="1000" fill="hold"/>
                                        <p:tgtEl>
                                          <p:spTgt spid="9"/>
                                        </p:tgtEl>
                                        <p:attrNameLst>
                                          <p:attrName>ppt_y</p:attrName>
                                        </p:attrNameLst>
                                      </p:cBhvr>
                                      <p:tavLst>
                                        <p:tav tm="0">
                                          <p:val>
                                            <p:strVal val="0-#ppt_h/2"/>
                                          </p:val>
                                        </p:tav>
                                        <p:tav tm="100000">
                                          <p:val>
                                            <p:strVal val="#ppt_y"/>
                                          </p:val>
                                        </p:tav>
                                      </p:tavLst>
                                    </p:anim>
                                  </p:childTnLst>
                                </p:cTn>
                              </p:par>
                              <p:par>
                                <p:cTn id="85" presetID="10" presetClass="entr" presetSubtype="0" fill="hold" grpId="1"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1000"/>
                                        <p:tgtEl>
                                          <p:spTgt spid="18">
                                            <p:txEl>
                                              <p:pRg st="0" end="0"/>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fade">
                                      <p:cBhvr>
                                        <p:cTn id="90" dur="1000"/>
                                        <p:tgtEl>
                                          <p:spTgt spid="19">
                                            <p:txEl>
                                              <p:pRg st="0" end="0"/>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0">
                                            <p:txEl>
                                              <p:pRg st="0" end="0"/>
                                            </p:txEl>
                                          </p:spTgt>
                                        </p:tgtEl>
                                        <p:attrNameLst>
                                          <p:attrName>style.visibility</p:attrName>
                                        </p:attrNameLst>
                                      </p:cBhvr>
                                      <p:to>
                                        <p:strVal val="visible"/>
                                      </p:to>
                                    </p:set>
                                    <p:animEffect transition="in" filter="fade">
                                      <p:cBhvr>
                                        <p:cTn id="93" dur="1000"/>
                                        <p:tgtEl>
                                          <p:spTgt spid="20">
                                            <p:txEl>
                                              <p:pRg st="0" end="0"/>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1">
                                            <p:txEl>
                                              <p:pRg st="0" end="0"/>
                                            </p:txEl>
                                          </p:spTgt>
                                        </p:tgtEl>
                                        <p:attrNameLst>
                                          <p:attrName>style.visibility</p:attrName>
                                        </p:attrNameLst>
                                      </p:cBhvr>
                                      <p:to>
                                        <p:strVal val="visible"/>
                                      </p:to>
                                    </p:set>
                                    <p:animEffect transition="in" filter="fade">
                                      <p:cBhvr>
                                        <p:cTn id="96" dur="1000"/>
                                        <p:tgtEl>
                                          <p:spTgt spid="21">
                                            <p:txEl>
                                              <p:pRg st="0" end="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1000"/>
                                        <p:tgtEl>
                                          <p:spTgt spid="22">
                                            <p:txEl>
                                              <p:pRg st="0" end="0"/>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
                                            <p:txEl>
                                              <p:pRg st="0" end="0"/>
                                            </p:txEl>
                                          </p:spTgt>
                                        </p:tgtEl>
                                        <p:attrNameLst>
                                          <p:attrName>style.visibility</p:attrName>
                                        </p:attrNameLst>
                                      </p:cBhvr>
                                      <p:to>
                                        <p:strVal val="visible"/>
                                      </p:to>
                                    </p:set>
                                    <p:animEffect transition="in" filter="fade">
                                      <p:cBhvr>
                                        <p:cTn id="102" dur="1000"/>
                                        <p:tgtEl>
                                          <p:spTgt spid="23">
                                            <p:txEl>
                                              <p:pRg st="0" end="0"/>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24">
                                            <p:txEl>
                                              <p:pRg st="0" end="0"/>
                                            </p:txEl>
                                          </p:spTgt>
                                        </p:tgtEl>
                                        <p:attrNameLst>
                                          <p:attrName>style.visibility</p:attrName>
                                        </p:attrNameLst>
                                      </p:cBhvr>
                                      <p:to>
                                        <p:strVal val="visible"/>
                                      </p:to>
                                    </p:set>
                                    <p:animEffect transition="in" filter="fade">
                                      <p:cBhvr>
                                        <p:cTn id="105" dur="1000"/>
                                        <p:tgtEl>
                                          <p:spTgt spid="24">
                                            <p:txEl>
                                              <p:pRg st="0" end="0"/>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25">
                                            <p:txEl>
                                              <p:pRg st="0" end="0"/>
                                            </p:txEl>
                                          </p:spTgt>
                                        </p:tgtEl>
                                        <p:attrNameLst>
                                          <p:attrName>style.visibility</p:attrName>
                                        </p:attrNameLst>
                                      </p:cBhvr>
                                      <p:to>
                                        <p:strVal val="visible"/>
                                      </p:to>
                                    </p:set>
                                    <p:animEffect transition="in" filter="fade">
                                      <p:cBhvr>
                                        <p:cTn id="108" dur="1000"/>
                                        <p:tgtEl>
                                          <p:spTgt spid="25">
                                            <p:txEl>
                                              <p:pRg st="0" end="0"/>
                                            </p:txEl>
                                          </p:spTgt>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1000"/>
                                        <p:tgtEl>
                                          <p:spTgt spid="10"/>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1000"/>
                                        <p:tgtEl>
                                          <p:spTgt spid="11"/>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1000"/>
                                        <p:tgtEl>
                                          <p:spTgt spid="12"/>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1000"/>
                                        <p:tgtEl>
                                          <p:spTgt spid="13"/>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childTnLst>
                                </p:cTn>
                              </p:par>
                              <p:par>
                                <p:cTn id="127" presetID="10" presetClass="entr" presetSubtype="0" fill="hold" grpId="1" nodeType="with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fade">
                                      <p:cBhvr>
                                        <p:cTn id="129" dur="1000"/>
                                        <p:tgtEl>
                                          <p:spTgt spid="16"/>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fade">
                                      <p:cBhvr>
                                        <p:cTn id="132" dur="1000"/>
                                        <p:tgtEl>
                                          <p:spTgt spid="5"/>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fade">
                                      <p:cBhvr>
                                        <p:cTn id="135" dur="1000"/>
                                        <p:tgtEl>
                                          <p:spTgt spid="6"/>
                                        </p:tgtEl>
                                      </p:cBhvr>
                                    </p:animEffect>
                                  </p:childTnLst>
                                </p:cTn>
                              </p:par>
                              <p:par>
                                <p:cTn id="136" presetID="10" presetClass="entr" presetSubtype="0" fill="hold" grpId="1"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1000"/>
                                        <p:tgtEl>
                                          <p:spTgt spid="7"/>
                                        </p:tgtEl>
                                      </p:cBhvr>
                                    </p:animEffect>
                                  </p:childTnLst>
                                </p:cTn>
                              </p:par>
                              <p:par>
                                <p:cTn id="139" presetID="10" presetClass="entr" presetSubtype="0" fill="hold" grpId="1" nodeType="withEffect">
                                  <p:stCondLst>
                                    <p:cond delay="0"/>
                                  </p:stCondLst>
                                  <p:childTnLst>
                                    <p:set>
                                      <p:cBhvr>
                                        <p:cTn id="140" dur="1" fill="hold">
                                          <p:stCondLst>
                                            <p:cond delay="0"/>
                                          </p:stCondLst>
                                        </p:cTn>
                                        <p:tgtEl>
                                          <p:spTgt spid="8"/>
                                        </p:tgtEl>
                                        <p:attrNameLst>
                                          <p:attrName>style.visibility</p:attrName>
                                        </p:attrNameLst>
                                      </p:cBhvr>
                                      <p:to>
                                        <p:strVal val="visible"/>
                                      </p:to>
                                    </p:set>
                                    <p:animEffect transition="in" filter="fade">
                                      <p:cBhvr>
                                        <p:cTn id="141" dur="1000"/>
                                        <p:tgtEl>
                                          <p:spTgt spid="8"/>
                                        </p:tgtEl>
                                      </p:cBhvr>
                                    </p:animEffect>
                                  </p:childTnLst>
                                </p:cTn>
                              </p:par>
                              <p:par>
                                <p:cTn id="142" presetID="10" presetClass="entr" presetSubtype="0" fill="hold" grpId="1" nodeType="withEffect">
                                  <p:stCondLst>
                                    <p:cond delay="0"/>
                                  </p:stCondLst>
                                  <p:childTnLst>
                                    <p:set>
                                      <p:cBhvr>
                                        <p:cTn id="143" dur="1" fill="hold">
                                          <p:stCondLst>
                                            <p:cond delay="0"/>
                                          </p:stCondLst>
                                        </p:cTn>
                                        <p:tgtEl>
                                          <p:spTgt spid="9"/>
                                        </p:tgtEl>
                                        <p:attrNameLst>
                                          <p:attrName>style.visibility</p:attrName>
                                        </p:attrNameLst>
                                      </p:cBhvr>
                                      <p:to>
                                        <p:strVal val="visible"/>
                                      </p:to>
                                    </p:set>
                                    <p:animEffect transition="in" filter="fade">
                                      <p:cBhvr>
                                        <p:cTn id="144" dur="1000"/>
                                        <p:tgtEl>
                                          <p:spTgt spid="9"/>
                                        </p:tgtEl>
                                      </p:cBhvr>
                                    </p:animEffect>
                                  </p:childTnLst>
                                </p:cTn>
                              </p:par>
                              <p:par>
                                <p:cTn id="145" presetID="2" presetClass="entr" presetSubtype="1" decel="100000" fill="hold" grpId="0" nodeType="withEffect">
                                  <p:stCondLst>
                                    <p:cond delay="0"/>
                                  </p:stCondLst>
                                  <p:childTnLst>
                                    <p:set>
                                      <p:cBhvr>
                                        <p:cTn id="146" dur="1" fill="hold">
                                          <p:stCondLst>
                                            <p:cond delay="0"/>
                                          </p:stCondLst>
                                        </p:cTn>
                                        <p:tgtEl>
                                          <p:spTgt spid="46">
                                            <p:txEl>
                                              <p:pRg st="0" end="0"/>
                                            </p:txEl>
                                          </p:spTgt>
                                        </p:tgtEl>
                                        <p:attrNameLst>
                                          <p:attrName>style.visibility</p:attrName>
                                        </p:attrNameLst>
                                      </p:cBhvr>
                                      <p:to>
                                        <p:strVal val="visible"/>
                                      </p:to>
                                    </p:set>
                                    <p:anim calcmode="lin" valueType="num">
                                      <p:cBhvr additive="base">
                                        <p:cTn id="147"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48" dur="1000" fill="hold"/>
                                        <p:tgtEl>
                                          <p:spTgt spid="46">
                                            <p:txEl>
                                              <p:pRg st="0" end="0"/>
                                            </p:txEl>
                                          </p:spTgt>
                                        </p:tgtEl>
                                        <p:attrNameLst>
                                          <p:attrName>ppt_y</p:attrName>
                                        </p:attrNameLst>
                                      </p:cBhvr>
                                      <p:tavLst>
                                        <p:tav tm="0">
                                          <p:val>
                                            <p:strVal val="0-#ppt_h/2"/>
                                          </p:val>
                                        </p:tav>
                                        <p:tav tm="100000">
                                          <p:val>
                                            <p:strVal val="#ppt_y"/>
                                          </p:val>
                                        </p:tav>
                                      </p:tavLst>
                                    </p:anim>
                                  </p:childTnLst>
                                </p:cTn>
                              </p:par>
                              <p:par>
                                <p:cTn id="149" presetID="2" presetClass="entr" presetSubtype="1" decel="100000" fill="hold" grpId="0" nodeType="withEffect">
                                  <p:stCondLst>
                                    <p:cond delay="0"/>
                                  </p:stCondLst>
                                  <p:childTnLst>
                                    <p:set>
                                      <p:cBhvr>
                                        <p:cTn id="150" dur="1" fill="hold">
                                          <p:stCondLst>
                                            <p:cond delay="0"/>
                                          </p:stCondLst>
                                        </p:cTn>
                                        <p:tgtEl>
                                          <p:spTgt spid="47">
                                            <p:txEl>
                                              <p:pRg st="0" end="0"/>
                                            </p:txEl>
                                          </p:spTgt>
                                        </p:tgtEl>
                                        <p:attrNameLst>
                                          <p:attrName>style.visibility</p:attrName>
                                        </p:attrNameLst>
                                      </p:cBhvr>
                                      <p:to>
                                        <p:strVal val="visible"/>
                                      </p:to>
                                    </p:set>
                                    <p:anim calcmode="lin" valueType="num">
                                      <p:cBhvr additive="base">
                                        <p:cTn id="151"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52" dur="1000" fill="hold"/>
                                        <p:tgtEl>
                                          <p:spTgt spid="47">
                                            <p:txEl>
                                              <p:pRg st="0" end="0"/>
                                            </p:txEl>
                                          </p:spTgt>
                                        </p:tgtEl>
                                        <p:attrNameLst>
                                          <p:attrName>ppt_y</p:attrName>
                                        </p:attrNameLst>
                                      </p:cBhvr>
                                      <p:tavLst>
                                        <p:tav tm="0">
                                          <p:val>
                                            <p:strVal val="0-#ppt_h/2"/>
                                          </p:val>
                                        </p:tav>
                                        <p:tav tm="100000">
                                          <p:val>
                                            <p:strVal val="#ppt_y"/>
                                          </p:val>
                                        </p:tav>
                                      </p:tavLst>
                                    </p:anim>
                                  </p:childTnLst>
                                </p:cTn>
                              </p:par>
                              <p:par>
                                <p:cTn id="153" presetID="2" presetClass="entr" presetSubtype="1" decel="100000" fill="hold" grpId="0" nodeType="withEffect">
                                  <p:stCondLst>
                                    <p:cond delay="0"/>
                                  </p:stCondLst>
                                  <p:childTnLst>
                                    <p:set>
                                      <p:cBhvr>
                                        <p:cTn id="154" dur="1" fill="hold">
                                          <p:stCondLst>
                                            <p:cond delay="0"/>
                                          </p:stCondLst>
                                        </p:cTn>
                                        <p:tgtEl>
                                          <p:spTgt spid="44"/>
                                        </p:tgtEl>
                                        <p:attrNameLst>
                                          <p:attrName>style.visibility</p:attrName>
                                        </p:attrNameLst>
                                      </p:cBhvr>
                                      <p:to>
                                        <p:strVal val="visible"/>
                                      </p:to>
                                    </p:set>
                                    <p:anim calcmode="lin" valueType="num">
                                      <p:cBhvr additive="base">
                                        <p:cTn id="155" dur="1000" fill="hold"/>
                                        <p:tgtEl>
                                          <p:spTgt spid="44"/>
                                        </p:tgtEl>
                                        <p:attrNameLst>
                                          <p:attrName>ppt_x</p:attrName>
                                        </p:attrNameLst>
                                      </p:cBhvr>
                                      <p:tavLst>
                                        <p:tav tm="0">
                                          <p:val>
                                            <p:strVal val="#ppt_x"/>
                                          </p:val>
                                        </p:tav>
                                        <p:tav tm="100000">
                                          <p:val>
                                            <p:strVal val="#ppt_x"/>
                                          </p:val>
                                        </p:tav>
                                      </p:tavLst>
                                    </p:anim>
                                    <p:anim calcmode="lin" valueType="num">
                                      <p:cBhvr additive="base">
                                        <p:cTn id="156" dur="1000" fill="hold"/>
                                        <p:tgtEl>
                                          <p:spTgt spid="44"/>
                                        </p:tgtEl>
                                        <p:attrNameLst>
                                          <p:attrName>ppt_y</p:attrName>
                                        </p:attrNameLst>
                                      </p:cBhvr>
                                      <p:tavLst>
                                        <p:tav tm="0">
                                          <p:val>
                                            <p:strVal val="0-#ppt_h/2"/>
                                          </p:val>
                                        </p:tav>
                                        <p:tav tm="100000">
                                          <p:val>
                                            <p:strVal val="#ppt_y"/>
                                          </p:val>
                                        </p:tav>
                                      </p:tavLst>
                                    </p:anim>
                                  </p:childTnLst>
                                </p:cTn>
                              </p:par>
                              <p:par>
                                <p:cTn id="157" presetID="2" presetClass="entr" presetSubtype="1" decel="100000" fill="hold" grpId="0" nodeType="withEffect">
                                  <p:stCondLst>
                                    <p:cond delay="0"/>
                                  </p:stCondLst>
                                  <p:childTnLst>
                                    <p:set>
                                      <p:cBhvr>
                                        <p:cTn id="158" dur="1" fill="hold">
                                          <p:stCondLst>
                                            <p:cond delay="0"/>
                                          </p:stCondLst>
                                        </p:cTn>
                                        <p:tgtEl>
                                          <p:spTgt spid="45"/>
                                        </p:tgtEl>
                                        <p:attrNameLst>
                                          <p:attrName>style.visibility</p:attrName>
                                        </p:attrNameLst>
                                      </p:cBhvr>
                                      <p:to>
                                        <p:strVal val="visible"/>
                                      </p:to>
                                    </p:set>
                                    <p:anim calcmode="lin" valueType="num">
                                      <p:cBhvr additive="base">
                                        <p:cTn id="159" dur="1000" fill="hold"/>
                                        <p:tgtEl>
                                          <p:spTgt spid="45"/>
                                        </p:tgtEl>
                                        <p:attrNameLst>
                                          <p:attrName>ppt_x</p:attrName>
                                        </p:attrNameLst>
                                      </p:cBhvr>
                                      <p:tavLst>
                                        <p:tav tm="0">
                                          <p:val>
                                            <p:strVal val="#ppt_x"/>
                                          </p:val>
                                        </p:tav>
                                        <p:tav tm="100000">
                                          <p:val>
                                            <p:strVal val="#ppt_x"/>
                                          </p:val>
                                        </p:tav>
                                      </p:tavLst>
                                    </p:anim>
                                    <p:anim calcmode="lin" valueType="num">
                                      <p:cBhvr additive="base">
                                        <p:cTn id="160" dur="1000" fill="hold"/>
                                        <p:tgtEl>
                                          <p:spTgt spid="45"/>
                                        </p:tgtEl>
                                        <p:attrNameLst>
                                          <p:attrName>ppt_y</p:attrName>
                                        </p:attrNameLst>
                                      </p:cBhvr>
                                      <p:tavLst>
                                        <p:tav tm="0">
                                          <p:val>
                                            <p:strVal val="0-#ppt_h/2"/>
                                          </p:val>
                                        </p:tav>
                                        <p:tav tm="100000">
                                          <p:val>
                                            <p:strVal val="#ppt_y"/>
                                          </p:val>
                                        </p:tav>
                                      </p:tavLst>
                                    </p:anim>
                                  </p:childTnLst>
                                </p:cTn>
                              </p:par>
                              <p:par>
                                <p:cTn id="161" presetID="2" presetClass="entr" presetSubtype="1" decel="100000" fill="hold" grpId="0" nodeType="withEffect">
                                  <p:stCondLst>
                                    <p:cond delay="0"/>
                                  </p:stCondLst>
                                  <p:childTnLst>
                                    <p:set>
                                      <p:cBhvr>
                                        <p:cTn id="162" dur="1" fill="hold">
                                          <p:stCondLst>
                                            <p:cond delay="0"/>
                                          </p:stCondLst>
                                        </p:cTn>
                                        <p:tgtEl>
                                          <p:spTgt spid="39"/>
                                        </p:tgtEl>
                                        <p:attrNameLst>
                                          <p:attrName>style.visibility</p:attrName>
                                        </p:attrNameLst>
                                      </p:cBhvr>
                                      <p:to>
                                        <p:strVal val="visible"/>
                                      </p:to>
                                    </p:set>
                                    <p:anim calcmode="lin" valueType="num">
                                      <p:cBhvr additive="base">
                                        <p:cTn id="163" dur="1000" fill="hold"/>
                                        <p:tgtEl>
                                          <p:spTgt spid="39"/>
                                        </p:tgtEl>
                                        <p:attrNameLst>
                                          <p:attrName>ppt_x</p:attrName>
                                        </p:attrNameLst>
                                      </p:cBhvr>
                                      <p:tavLst>
                                        <p:tav tm="0">
                                          <p:val>
                                            <p:strVal val="#ppt_x"/>
                                          </p:val>
                                        </p:tav>
                                        <p:tav tm="100000">
                                          <p:val>
                                            <p:strVal val="#ppt_x"/>
                                          </p:val>
                                        </p:tav>
                                      </p:tavLst>
                                    </p:anim>
                                    <p:anim calcmode="lin" valueType="num">
                                      <p:cBhvr additive="base">
                                        <p:cTn id="164" dur="1000" fill="hold"/>
                                        <p:tgtEl>
                                          <p:spTgt spid="39"/>
                                        </p:tgtEl>
                                        <p:attrNameLst>
                                          <p:attrName>ppt_y</p:attrName>
                                        </p:attrNameLst>
                                      </p:cBhvr>
                                      <p:tavLst>
                                        <p:tav tm="0">
                                          <p:val>
                                            <p:strVal val="0-#ppt_h/2"/>
                                          </p:val>
                                        </p:tav>
                                        <p:tav tm="100000">
                                          <p:val>
                                            <p:strVal val="#ppt_y"/>
                                          </p:val>
                                        </p:tav>
                                      </p:tavLst>
                                    </p:anim>
                                  </p:childTnLst>
                                </p:cTn>
                              </p:par>
                              <p:par>
                                <p:cTn id="165" presetID="2" presetClass="entr" presetSubtype="1" decel="100000" fill="hold" grpId="0" nodeType="withEffect">
                                  <p:stCondLst>
                                    <p:cond delay="0"/>
                                  </p:stCondLst>
                                  <p:childTnLst>
                                    <p:set>
                                      <p:cBhvr>
                                        <p:cTn id="166" dur="1" fill="hold">
                                          <p:stCondLst>
                                            <p:cond delay="0"/>
                                          </p:stCondLst>
                                        </p:cTn>
                                        <p:tgtEl>
                                          <p:spTgt spid="43"/>
                                        </p:tgtEl>
                                        <p:attrNameLst>
                                          <p:attrName>style.visibility</p:attrName>
                                        </p:attrNameLst>
                                      </p:cBhvr>
                                      <p:to>
                                        <p:strVal val="visible"/>
                                      </p:to>
                                    </p:set>
                                    <p:anim calcmode="lin" valueType="num">
                                      <p:cBhvr additive="base">
                                        <p:cTn id="167" dur="1000" fill="hold"/>
                                        <p:tgtEl>
                                          <p:spTgt spid="43"/>
                                        </p:tgtEl>
                                        <p:attrNameLst>
                                          <p:attrName>ppt_x</p:attrName>
                                        </p:attrNameLst>
                                      </p:cBhvr>
                                      <p:tavLst>
                                        <p:tav tm="0">
                                          <p:val>
                                            <p:strVal val="#ppt_x"/>
                                          </p:val>
                                        </p:tav>
                                        <p:tav tm="100000">
                                          <p:val>
                                            <p:strVal val="#ppt_x"/>
                                          </p:val>
                                        </p:tav>
                                      </p:tavLst>
                                    </p:anim>
                                    <p:anim calcmode="lin" valueType="num">
                                      <p:cBhvr additive="base">
                                        <p:cTn id="168" dur="1000" fill="hold"/>
                                        <p:tgtEl>
                                          <p:spTgt spid="43"/>
                                        </p:tgtEl>
                                        <p:attrNameLst>
                                          <p:attrName>ppt_y</p:attrName>
                                        </p:attrNameLst>
                                      </p:cBhvr>
                                      <p:tavLst>
                                        <p:tav tm="0">
                                          <p:val>
                                            <p:strVal val="0-#ppt_h/2"/>
                                          </p:val>
                                        </p:tav>
                                        <p:tav tm="100000">
                                          <p:val>
                                            <p:strVal val="#ppt_y"/>
                                          </p:val>
                                        </p:tav>
                                      </p:tavLst>
                                    </p:anim>
                                  </p:childTnLst>
                                </p:cTn>
                              </p:par>
                              <p:par>
                                <p:cTn id="169" presetID="10" presetClass="entr" presetSubtype="0" fill="hold" grpId="1" nodeType="withEffect">
                                  <p:stCondLst>
                                    <p:cond delay="0"/>
                                  </p:stCondLst>
                                  <p:childTnLst>
                                    <p:set>
                                      <p:cBhvr>
                                        <p:cTn id="170" dur="1" fill="hold">
                                          <p:stCondLst>
                                            <p:cond delay="0"/>
                                          </p:stCondLst>
                                        </p:cTn>
                                        <p:tgtEl>
                                          <p:spTgt spid="46">
                                            <p:txEl>
                                              <p:pRg st="0" end="0"/>
                                            </p:txEl>
                                          </p:spTgt>
                                        </p:tgtEl>
                                        <p:attrNameLst>
                                          <p:attrName>style.visibility</p:attrName>
                                        </p:attrNameLst>
                                      </p:cBhvr>
                                      <p:to>
                                        <p:strVal val="visible"/>
                                      </p:to>
                                    </p:set>
                                    <p:animEffect transition="in" filter="fade">
                                      <p:cBhvr>
                                        <p:cTn id="171" dur="1000"/>
                                        <p:tgtEl>
                                          <p:spTgt spid="46">
                                            <p:txEl>
                                              <p:pRg st="0" end="0"/>
                                            </p:txEl>
                                          </p:spTgt>
                                        </p:tgtEl>
                                      </p:cBhvr>
                                    </p:animEffect>
                                  </p:childTnLst>
                                </p:cTn>
                              </p:par>
                              <p:par>
                                <p:cTn id="172" presetID="10" presetClass="entr" presetSubtype="0" fill="hold" grpId="1" nodeType="withEffect">
                                  <p:stCondLst>
                                    <p:cond delay="0"/>
                                  </p:stCondLst>
                                  <p:childTnLst>
                                    <p:set>
                                      <p:cBhvr>
                                        <p:cTn id="173" dur="1" fill="hold">
                                          <p:stCondLst>
                                            <p:cond delay="0"/>
                                          </p:stCondLst>
                                        </p:cTn>
                                        <p:tgtEl>
                                          <p:spTgt spid="47">
                                            <p:txEl>
                                              <p:pRg st="0" end="0"/>
                                            </p:txEl>
                                          </p:spTgt>
                                        </p:tgtEl>
                                        <p:attrNameLst>
                                          <p:attrName>style.visibility</p:attrName>
                                        </p:attrNameLst>
                                      </p:cBhvr>
                                      <p:to>
                                        <p:strVal val="visible"/>
                                      </p:to>
                                    </p:set>
                                    <p:animEffect transition="in" filter="fade">
                                      <p:cBhvr>
                                        <p:cTn id="174" dur="1000"/>
                                        <p:tgtEl>
                                          <p:spTgt spid="47">
                                            <p:txEl>
                                              <p:pRg st="0" end="0"/>
                                            </p:txEl>
                                          </p:spTgt>
                                        </p:tgtEl>
                                      </p:cBhvr>
                                    </p:animEffect>
                                  </p:childTnLst>
                                </p:cTn>
                              </p:par>
                              <p:par>
                                <p:cTn id="175" presetID="10" presetClass="entr" presetSubtype="0" fill="hold" grpId="1" nodeType="withEffect">
                                  <p:stCondLst>
                                    <p:cond delay="0"/>
                                  </p:stCondLst>
                                  <p:childTnLst>
                                    <p:set>
                                      <p:cBhvr>
                                        <p:cTn id="176" dur="1" fill="hold">
                                          <p:stCondLst>
                                            <p:cond delay="0"/>
                                          </p:stCondLst>
                                        </p:cTn>
                                        <p:tgtEl>
                                          <p:spTgt spid="44"/>
                                        </p:tgtEl>
                                        <p:attrNameLst>
                                          <p:attrName>style.visibility</p:attrName>
                                        </p:attrNameLst>
                                      </p:cBhvr>
                                      <p:to>
                                        <p:strVal val="visible"/>
                                      </p:to>
                                    </p:set>
                                    <p:animEffect transition="in" filter="fade">
                                      <p:cBhvr>
                                        <p:cTn id="177" dur="1000"/>
                                        <p:tgtEl>
                                          <p:spTgt spid="44"/>
                                        </p:tgtEl>
                                      </p:cBhvr>
                                    </p:animEffect>
                                  </p:childTnLst>
                                </p:cTn>
                              </p:par>
                              <p:par>
                                <p:cTn id="178" presetID="10" presetClass="entr" presetSubtype="0" fill="hold" grpId="1" nodeType="withEffect">
                                  <p:stCondLst>
                                    <p:cond delay="0"/>
                                  </p:stCondLst>
                                  <p:childTnLst>
                                    <p:set>
                                      <p:cBhvr>
                                        <p:cTn id="179" dur="1" fill="hold">
                                          <p:stCondLst>
                                            <p:cond delay="0"/>
                                          </p:stCondLst>
                                        </p:cTn>
                                        <p:tgtEl>
                                          <p:spTgt spid="45"/>
                                        </p:tgtEl>
                                        <p:attrNameLst>
                                          <p:attrName>style.visibility</p:attrName>
                                        </p:attrNameLst>
                                      </p:cBhvr>
                                      <p:to>
                                        <p:strVal val="visible"/>
                                      </p:to>
                                    </p:set>
                                    <p:animEffect transition="in" filter="fade">
                                      <p:cBhvr>
                                        <p:cTn id="180" dur="1000"/>
                                        <p:tgtEl>
                                          <p:spTgt spid="45"/>
                                        </p:tgtEl>
                                      </p:cBhvr>
                                    </p:animEffect>
                                  </p:childTnLst>
                                </p:cTn>
                              </p:par>
                              <p:par>
                                <p:cTn id="181" presetID="10" presetClass="entr" presetSubtype="0" fill="hold" grpId="1" nodeType="withEffect">
                                  <p:stCondLst>
                                    <p:cond delay="0"/>
                                  </p:stCondLst>
                                  <p:childTnLst>
                                    <p:set>
                                      <p:cBhvr>
                                        <p:cTn id="182" dur="1" fill="hold">
                                          <p:stCondLst>
                                            <p:cond delay="0"/>
                                          </p:stCondLst>
                                        </p:cTn>
                                        <p:tgtEl>
                                          <p:spTgt spid="39"/>
                                        </p:tgtEl>
                                        <p:attrNameLst>
                                          <p:attrName>style.visibility</p:attrName>
                                        </p:attrNameLst>
                                      </p:cBhvr>
                                      <p:to>
                                        <p:strVal val="visible"/>
                                      </p:to>
                                    </p:set>
                                    <p:animEffect transition="in" filter="fade">
                                      <p:cBhvr>
                                        <p:cTn id="183" dur="1000"/>
                                        <p:tgtEl>
                                          <p:spTgt spid="39"/>
                                        </p:tgtEl>
                                      </p:cBhvr>
                                    </p:animEffect>
                                  </p:childTnLst>
                                </p:cTn>
                              </p:par>
                              <p:par>
                                <p:cTn id="184" presetID="10" presetClass="entr" presetSubtype="0" fill="hold" grpId="1" nodeType="withEffect">
                                  <p:stCondLst>
                                    <p:cond delay="0"/>
                                  </p:stCondLst>
                                  <p:childTnLst>
                                    <p:set>
                                      <p:cBhvr>
                                        <p:cTn id="185" dur="1" fill="hold">
                                          <p:stCondLst>
                                            <p:cond delay="0"/>
                                          </p:stCondLst>
                                        </p:cTn>
                                        <p:tgtEl>
                                          <p:spTgt spid="43"/>
                                        </p:tgtEl>
                                        <p:attrNameLst>
                                          <p:attrName>style.visibility</p:attrName>
                                        </p:attrNameLst>
                                      </p:cBhvr>
                                      <p:to>
                                        <p:strVal val="visible"/>
                                      </p:to>
                                    </p:set>
                                    <p:animEffect transition="in" filter="fade">
                                      <p:cBhvr>
                                        <p:cTn id="186" dur="1000"/>
                                        <p:tgtEl>
                                          <p:spTgt spid="43"/>
                                        </p:tgtEl>
                                      </p:cBhvr>
                                    </p:animEffect>
                                  </p:childTnLst>
                                </p:cTn>
                              </p:par>
                              <p:par>
                                <p:cTn id="187" presetID="2" presetClass="entr" presetSubtype="1" decel="100000" fill="hold" grpId="0" nodeType="withEffect">
                                  <p:stCondLst>
                                    <p:cond delay="0"/>
                                  </p:stCondLst>
                                  <p:childTnLst>
                                    <p:set>
                                      <p:cBhvr>
                                        <p:cTn id="188" dur="1" fill="hold">
                                          <p:stCondLst>
                                            <p:cond delay="0"/>
                                          </p:stCondLst>
                                        </p:cTn>
                                        <p:tgtEl>
                                          <p:spTgt spid="52">
                                            <p:txEl>
                                              <p:pRg st="0" end="0"/>
                                            </p:txEl>
                                          </p:spTgt>
                                        </p:tgtEl>
                                        <p:attrNameLst>
                                          <p:attrName>style.visibility</p:attrName>
                                        </p:attrNameLst>
                                      </p:cBhvr>
                                      <p:to>
                                        <p:strVal val="visible"/>
                                      </p:to>
                                    </p:set>
                                    <p:anim calcmode="lin" valueType="num">
                                      <p:cBhvr additive="base">
                                        <p:cTn id="189" dur="10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190" dur="1000" fill="hold"/>
                                        <p:tgtEl>
                                          <p:spTgt spid="52">
                                            <p:txEl>
                                              <p:pRg st="0" end="0"/>
                                            </p:txEl>
                                          </p:spTgt>
                                        </p:tgtEl>
                                        <p:attrNameLst>
                                          <p:attrName>ppt_y</p:attrName>
                                        </p:attrNameLst>
                                      </p:cBhvr>
                                      <p:tavLst>
                                        <p:tav tm="0">
                                          <p:val>
                                            <p:strVal val="0-#ppt_h/2"/>
                                          </p:val>
                                        </p:tav>
                                        <p:tav tm="100000">
                                          <p:val>
                                            <p:strVal val="#ppt_y"/>
                                          </p:val>
                                        </p:tav>
                                      </p:tavLst>
                                    </p:anim>
                                  </p:childTnLst>
                                </p:cTn>
                              </p:par>
                              <p:par>
                                <p:cTn id="191" presetID="10" presetClass="entr" presetSubtype="0" fill="hold" grpId="1" nodeType="withEffect">
                                  <p:stCondLst>
                                    <p:cond delay="0"/>
                                  </p:stCondLst>
                                  <p:childTnLst>
                                    <p:set>
                                      <p:cBhvr>
                                        <p:cTn id="192" dur="1" fill="hold">
                                          <p:stCondLst>
                                            <p:cond delay="0"/>
                                          </p:stCondLst>
                                        </p:cTn>
                                        <p:tgtEl>
                                          <p:spTgt spid="52">
                                            <p:txEl>
                                              <p:pRg st="0" end="0"/>
                                            </p:txEl>
                                          </p:spTgt>
                                        </p:tgtEl>
                                        <p:attrNameLst>
                                          <p:attrName>style.visibility</p:attrName>
                                        </p:attrNameLst>
                                      </p:cBhvr>
                                      <p:to>
                                        <p:strVal val="visible"/>
                                      </p:to>
                                    </p:set>
                                    <p:animEffect transition="in" filter="fade">
                                      <p:cBhvr>
                                        <p:cTn id="193" dur="1000"/>
                                        <p:tgtEl>
                                          <p:spTgt spid="52">
                                            <p:txEl>
                                              <p:pRg st="0" end="0"/>
                                            </p:txEl>
                                          </p:spTgt>
                                        </p:tgtEl>
                                      </p:cBhvr>
                                    </p:animEffect>
                                  </p:childTnLst>
                                </p:cTn>
                              </p:par>
                            </p:childTnLst>
                          </p:cTn>
                        </p:par>
                        <p:par>
                          <p:cTn id="194" fill="hold">
                            <p:stCondLst>
                              <p:cond delay="1000"/>
                            </p:stCondLst>
                            <p:childTnLst>
                              <p:par>
                                <p:cTn id="195" presetID="10" presetClass="entr" presetSubtype="0" fill="hold" grpId="0" nodeType="afterEffect">
                                  <p:stCondLst>
                                    <p:cond delay="0"/>
                                  </p:stCondLst>
                                  <p:childTnLst>
                                    <p:set>
                                      <p:cBhvr>
                                        <p:cTn id="196" dur="1" fill="hold">
                                          <p:stCondLst>
                                            <p:cond delay="0"/>
                                          </p:stCondLst>
                                        </p:cTn>
                                        <p:tgtEl>
                                          <p:spTgt spid="26">
                                            <p:txEl>
                                              <p:pRg st="0" end="0"/>
                                            </p:txEl>
                                          </p:spTgt>
                                        </p:tgtEl>
                                        <p:attrNameLst>
                                          <p:attrName>style.visibility</p:attrName>
                                        </p:attrNameLst>
                                      </p:cBhvr>
                                      <p:to>
                                        <p:strVal val="visible"/>
                                      </p:to>
                                    </p:set>
                                    <p:animEffect transition="in" filter="fade">
                                      <p:cBhvr>
                                        <p:cTn id="197" dur="500"/>
                                        <p:tgtEl>
                                          <p:spTgt spid="26">
                                            <p:txEl>
                                              <p:pRg st="0" end="0"/>
                                            </p:txEl>
                                          </p:spTgt>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27">
                                            <p:txEl>
                                              <p:pRg st="0" end="0"/>
                                            </p:txEl>
                                          </p:spTgt>
                                        </p:tgtEl>
                                        <p:attrNameLst>
                                          <p:attrName>style.visibility</p:attrName>
                                        </p:attrNameLst>
                                      </p:cBhvr>
                                      <p:to>
                                        <p:strVal val="visible"/>
                                      </p:to>
                                    </p:set>
                                    <p:animEffect transition="in" filter="fade">
                                      <p:cBhvr>
                                        <p:cTn id="200" dur="500"/>
                                        <p:tgtEl>
                                          <p:spTgt spid="27">
                                            <p:txEl>
                                              <p:pRg st="0" end="0"/>
                                            </p:txEl>
                                          </p:spTgt>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28">
                                            <p:txEl>
                                              <p:pRg st="0" end="0"/>
                                            </p:txEl>
                                          </p:spTgt>
                                        </p:tgtEl>
                                        <p:attrNameLst>
                                          <p:attrName>style.visibility</p:attrName>
                                        </p:attrNameLst>
                                      </p:cBhvr>
                                      <p:to>
                                        <p:strVal val="visible"/>
                                      </p:to>
                                    </p:set>
                                    <p:animEffect transition="in" filter="fade">
                                      <p:cBhvr>
                                        <p:cTn id="203" dur="500"/>
                                        <p:tgtEl>
                                          <p:spTgt spid="28">
                                            <p:txEl>
                                              <p:pRg st="0" end="0"/>
                                            </p:txEl>
                                          </p:spTgt>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29">
                                            <p:txEl>
                                              <p:pRg st="0" end="0"/>
                                            </p:txEl>
                                          </p:spTgt>
                                        </p:tgtEl>
                                        <p:attrNameLst>
                                          <p:attrName>style.visibility</p:attrName>
                                        </p:attrNameLst>
                                      </p:cBhvr>
                                      <p:to>
                                        <p:strVal val="visible"/>
                                      </p:to>
                                    </p:set>
                                    <p:animEffect transition="in" filter="fade">
                                      <p:cBhvr>
                                        <p:cTn id="206" dur="500"/>
                                        <p:tgtEl>
                                          <p:spTgt spid="29">
                                            <p:txEl>
                                              <p:pRg st="0" end="0"/>
                                            </p:txEl>
                                          </p:spTgt>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30">
                                            <p:txEl>
                                              <p:pRg st="0" end="0"/>
                                            </p:txEl>
                                          </p:spTgt>
                                        </p:tgtEl>
                                        <p:attrNameLst>
                                          <p:attrName>style.visibility</p:attrName>
                                        </p:attrNameLst>
                                      </p:cBhvr>
                                      <p:to>
                                        <p:strVal val="visible"/>
                                      </p:to>
                                    </p:set>
                                    <p:animEffect transition="in" filter="fade">
                                      <p:cBhvr>
                                        <p:cTn id="209" dur="500"/>
                                        <p:tgtEl>
                                          <p:spTgt spid="30">
                                            <p:txEl>
                                              <p:pRg st="0" end="0"/>
                                            </p:txEl>
                                          </p:spTgt>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31">
                                            <p:txEl>
                                              <p:pRg st="0" end="0"/>
                                            </p:txEl>
                                          </p:spTgt>
                                        </p:tgtEl>
                                        <p:attrNameLst>
                                          <p:attrName>style.visibility</p:attrName>
                                        </p:attrNameLst>
                                      </p:cBhvr>
                                      <p:to>
                                        <p:strVal val="visible"/>
                                      </p:to>
                                    </p:set>
                                    <p:animEffect transition="in" filter="fade">
                                      <p:cBhvr>
                                        <p:cTn id="212" dur="500"/>
                                        <p:tgtEl>
                                          <p:spTgt spid="31">
                                            <p:txEl>
                                              <p:pRg st="0" end="0"/>
                                            </p:txEl>
                                          </p:spTgt>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32">
                                            <p:txEl>
                                              <p:pRg st="0" end="0"/>
                                            </p:txEl>
                                          </p:spTgt>
                                        </p:tgtEl>
                                        <p:attrNameLst>
                                          <p:attrName>style.visibility</p:attrName>
                                        </p:attrNameLst>
                                      </p:cBhvr>
                                      <p:to>
                                        <p:strVal val="visible"/>
                                      </p:to>
                                    </p:set>
                                    <p:animEffect transition="in" filter="fade">
                                      <p:cBhvr>
                                        <p:cTn id="215" dur="500"/>
                                        <p:tgtEl>
                                          <p:spTgt spid="32">
                                            <p:txEl>
                                              <p:pRg st="0" end="0"/>
                                            </p:txEl>
                                          </p:spTgt>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3">
                                            <p:txEl>
                                              <p:pRg st="0" end="0"/>
                                            </p:txEl>
                                          </p:spTgt>
                                        </p:tgtEl>
                                        <p:attrNameLst>
                                          <p:attrName>style.visibility</p:attrName>
                                        </p:attrNameLst>
                                      </p:cBhvr>
                                      <p:to>
                                        <p:strVal val="visible"/>
                                      </p:to>
                                    </p:set>
                                    <p:animEffect transition="in" filter="fade">
                                      <p:cBhvr>
                                        <p:cTn id="218" dur="500"/>
                                        <p:tgtEl>
                                          <p:spTgt spid="33">
                                            <p:txEl>
                                              <p:pRg st="0" end="0"/>
                                            </p:txEl>
                                          </p:spTgt>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4">
                                            <p:txEl>
                                              <p:pRg st="0" end="0"/>
                                            </p:txEl>
                                          </p:spTgt>
                                        </p:tgtEl>
                                        <p:attrNameLst>
                                          <p:attrName>style.visibility</p:attrName>
                                        </p:attrNameLst>
                                      </p:cBhvr>
                                      <p:to>
                                        <p:strVal val="visible"/>
                                      </p:to>
                                    </p:set>
                                    <p:animEffect transition="in" filter="fade">
                                      <p:cBhvr>
                                        <p:cTn id="221" dur="500"/>
                                        <p:tgtEl>
                                          <p:spTgt spid="34">
                                            <p:txEl>
                                              <p:pRg st="0" end="0"/>
                                            </p:txEl>
                                          </p:spTgt>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35">
                                            <p:txEl>
                                              <p:pRg st="0" end="0"/>
                                            </p:txEl>
                                          </p:spTgt>
                                        </p:tgtEl>
                                        <p:attrNameLst>
                                          <p:attrName>style.visibility</p:attrName>
                                        </p:attrNameLst>
                                      </p:cBhvr>
                                      <p:to>
                                        <p:strVal val="visible"/>
                                      </p:to>
                                    </p:set>
                                    <p:animEffect transition="in" filter="fade">
                                      <p:cBhvr>
                                        <p:cTn id="224" dur="500"/>
                                        <p:tgtEl>
                                          <p:spTgt spid="35">
                                            <p:txEl>
                                              <p:pRg st="0" end="0"/>
                                            </p:txEl>
                                          </p:spTgt>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48">
                                            <p:txEl>
                                              <p:pRg st="0" end="0"/>
                                            </p:txEl>
                                          </p:spTgt>
                                        </p:tgtEl>
                                        <p:attrNameLst>
                                          <p:attrName>style.visibility</p:attrName>
                                        </p:attrNameLst>
                                      </p:cBhvr>
                                      <p:to>
                                        <p:strVal val="visible"/>
                                      </p:to>
                                    </p:set>
                                    <p:animEffect transition="in" filter="fade">
                                      <p:cBhvr>
                                        <p:cTn id="227" dur="500"/>
                                        <p:tgtEl>
                                          <p:spTgt spid="48">
                                            <p:txEl>
                                              <p:pRg st="0" end="0"/>
                                            </p:txEl>
                                          </p:spTgt>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49">
                                            <p:txEl>
                                              <p:pRg st="0" end="0"/>
                                            </p:txEl>
                                          </p:spTgt>
                                        </p:tgtEl>
                                        <p:attrNameLst>
                                          <p:attrName>style.visibility</p:attrName>
                                        </p:attrNameLst>
                                      </p:cBhvr>
                                      <p:to>
                                        <p:strVal val="visible"/>
                                      </p:to>
                                    </p:set>
                                    <p:animEffect transition="in" filter="fade">
                                      <p:cBhvr>
                                        <p:cTn id="230" dur="500"/>
                                        <p:tgtEl>
                                          <p:spTgt spid="49">
                                            <p:txEl>
                                              <p:pRg st="0" end="0"/>
                                            </p:txEl>
                                          </p:spTgt>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50">
                                            <p:txEl>
                                              <p:pRg st="0" end="0"/>
                                            </p:txEl>
                                          </p:spTgt>
                                        </p:tgtEl>
                                        <p:attrNameLst>
                                          <p:attrName>style.visibility</p:attrName>
                                        </p:attrNameLst>
                                      </p:cBhvr>
                                      <p:to>
                                        <p:strVal val="visible"/>
                                      </p:to>
                                    </p:set>
                                    <p:animEffect transition="in" filter="fade">
                                      <p:cBhvr>
                                        <p:cTn id="233" dur="500"/>
                                        <p:tgtEl>
                                          <p:spTgt spid="50">
                                            <p:txEl>
                                              <p:pRg st="0" end="0"/>
                                            </p:txEl>
                                          </p:spTgt>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51">
                                            <p:txEl>
                                              <p:pRg st="0" end="0"/>
                                            </p:txEl>
                                          </p:spTgt>
                                        </p:tgtEl>
                                        <p:attrNameLst>
                                          <p:attrName>style.visibility</p:attrName>
                                        </p:attrNameLst>
                                      </p:cBhvr>
                                      <p:to>
                                        <p:strVal val="visible"/>
                                      </p:to>
                                    </p:set>
                                    <p:animEffect transition="in" filter="fade">
                                      <p:cBhvr>
                                        <p:cTn id="236" dur="500"/>
                                        <p:tgtEl>
                                          <p:spTgt spid="51">
                                            <p:txEl>
                                              <p:pRg st="0" end="0"/>
                                            </p:txEl>
                                          </p:spTgt>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53">
                                            <p:txEl>
                                              <p:pRg st="0" end="0"/>
                                            </p:txEl>
                                          </p:spTgt>
                                        </p:tgtEl>
                                        <p:attrNameLst>
                                          <p:attrName>style.visibility</p:attrName>
                                        </p:attrNameLst>
                                      </p:cBhvr>
                                      <p:to>
                                        <p:strVal val="visible"/>
                                      </p:to>
                                    </p:set>
                                    <p:animEffect transition="in" filter="fade">
                                      <p:cBhvr>
                                        <p:cTn id="239" dur="500"/>
                                        <p:tgtEl>
                                          <p:spTgt spid="53">
                                            <p:txEl>
                                              <p:pRg st="0" end="0"/>
                                            </p:txEl>
                                          </p:spTgt>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54">
                                            <p:txEl>
                                              <p:pRg st="0" end="0"/>
                                            </p:txEl>
                                          </p:spTgt>
                                        </p:tgtEl>
                                        <p:attrNameLst>
                                          <p:attrName>style.visibility</p:attrName>
                                        </p:attrNameLst>
                                      </p:cBhvr>
                                      <p:to>
                                        <p:strVal val="visible"/>
                                      </p:to>
                                    </p:set>
                                    <p:animEffect transition="in" filter="fade">
                                      <p:cBhvr>
                                        <p:cTn id="242" dur="500"/>
                                        <p:tgtEl>
                                          <p:spTgt spid="54">
                                            <p:txEl>
                                              <p:pRg st="0" end="0"/>
                                            </p:txEl>
                                          </p:spTgt>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55">
                                            <p:txEl>
                                              <p:pRg st="0" end="0"/>
                                            </p:txEl>
                                          </p:spTgt>
                                        </p:tgtEl>
                                        <p:attrNameLst>
                                          <p:attrName>style.visibility</p:attrName>
                                        </p:attrNameLst>
                                      </p:cBhvr>
                                      <p:to>
                                        <p:strVal val="visible"/>
                                      </p:to>
                                    </p:set>
                                    <p:animEffect transition="in" filter="fade">
                                      <p:cBhvr>
                                        <p:cTn id="245" dur="500"/>
                                        <p:tgtEl>
                                          <p:spTgt spid="55">
                                            <p:txEl>
                                              <p:pRg st="0" end="0"/>
                                            </p:txEl>
                                          </p:spTgt>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56">
                                            <p:txEl>
                                              <p:pRg st="0" end="0"/>
                                            </p:txEl>
                                          </p:spTgt>
                                        </p:tgtEl>
                                        <p:attrNameLst>
                                          <p:attrName>style.visibility</p:attrName>
                                        </p:attrNameLst>
                                      </p:cBhvr>
                                      <p:to>
                                        <p:strVal val="visible"/>
                                      </p:to>
                                    </p:set>
                                    <p:animEffect transition="in" filter="fade">
                                      <p:cBhvr>
                                        <p:cTn id="248" dur="500"/>
                                        <p:tgtEl>
                                          <p:spTgt spid="56">
                                            <p:txEl>
                                              <p:pRg st="0" end="0"/>
                                            </p:txEl>
                                          </p:spTgt>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57">
                                            <p:txEl>
                                              <p:pRg st="0" end="0"/>
                                            </p:txEl>
                                          </p:spTgt>
                                        </p:tgtEl>
                                        <p:attrNameLst>
                                          <p:attrName>style.visibility</p:attrName>
                                        </p:attrNameLst>
                                      </p:cBhvr>
                                      <p:to>
                                        <p:strVal val="visible"/>
                                      </p:to>
                                    </p:set>
                                    <p:animEffect transition="in" filter="fade">
                                      <p:cBhvr>
                                        <p:cTn id="251" dur="500"/>
                                        <p:tgtEl>
                                          <p:spTgt spid="57">
                                            <p:txEl>
                                              <p:pRg st="0" end="0"/>
                                            </p:txEl>
                                          </p:spTgt>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58">
                                            <p:txEl>
                                              <p:pRg st="0" end="0"/>
                                            </p:txEl>
                                          </p:spTgt>
                                        </p:tgtEl>
                                        <p:attrNameLst>
                                          <p:attrName>style.visibility</p:attrName>
                                        </p:attrNameLst>
                                      </p:cBhvr>
                                      <p:to>
                                        <p:strVal val="visible"/>
                                      </p:to>
                                    </p:set>
                                    <p:animEffect transition="in" filter="fade">
                                      <p:cBhvr>
                                        <p:cTn id="254" dur="500"/>
                                        <p:tgtEl>
                                          <p:spTgt spid="58">
                                            <p:txEl>
                                              <p:pRg st="0" end="0"/>
                                            </p:txEl>
                                          </p:spTgt>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59">
                                            <p:txEl>
                                              <p:pRg st="0" end="0"/>
                                            </p:txEl>
                                          </p:spTgt>
                                        </p:tgtEl>
                                        <p:attrNameLst>
                                          <p:attrName>style.visibility</p:attrName>
                                        </p:attrNameLst>
                                      </p:cBhvr>
                                      <p:to>
                                        <p:strVal val="visible"/>
                                      </p:to>
                                    </p:set>
                                    <p:animEffect transition="in" filter="fade">
                                      <p:cBhvr>
                                        <p:cTn id="257" dur="500"/>
                                        <p:tgtEl>
                                          <p:spTgt spid="59">
                                            <p:txEl>
                                              <p:pRg st="0" end="0"/>
                                            </p:txEl>
                                          </p:spTgt>
                                        </p:tgtEl>
                                      </p:cBhvr>
                                    </p:animEffect>
                                  </p:childTnLst>
                                </p:cTn>
                              </p:par>
                            </p:childTnLst>
                          </p:cTn>
                        </p:par>
                        <p:par>
                          <p:cTn id="258" fill="hold">
                            <p:stCondLst>
                              <p:cond delay="1500"/>
                            </p:stCondLst>
                            <p:childTnLst>
                              <p:par>
                                <p:cTn id="259" presetID="22" presetClass="entr" presetSubtype="2" fill="hold" nodeType="afterEffect">
                                  <p:stCondLst>
                                    <p:cond delay="0"/>
                                  </p:stCondLst>
                                  <p:childTnLst>
                                    <p:set>
                                      <p:cBhvr>
                                        <p:cTn id="260" dur="1" fill="hold">
                                          <p:stCondLst>
                                            <p:cond delay="0"/>
                                          </p:stCondLst>
                                        </p:cTn>
                                        <p:tgtEl>
                                          <p:spTgt spid="40"/>
                                        </p:tgtEl>
                                        <p:attrNameLst>
                                          <p:attrName>style.visibility</p:attrName>
                                        </p:attrNameLst>
                                      </p:cBhvr>
                                      <p:to>
                                        <p:strVal val="visible"/>
                                      </p:to>
                                    </p:set>
                                    <p:animEffect transition="in" filter="wipe(right)">
                                      <p:cBhvr>
                                        <p:cTn id="261" dur="500"/>
                                        <p:tgtEl>
                                          <p:spTgt spid="40"/>
                                        </p:tgtEl>
                                      </p:cBhvr>
                                    </p:animEffect>
                                  </p:childTnLst>
                                </p:cTn>
                              </p:par>
                              <p:par>
                                <p:cTn id="262" presetID="2" presetClass="entr" presetSubtype="1" decel="100000" fill="hold" grpId="0" nodeType="withEffect">
                                  <p:stCondLst>
                                    <p:cond delay="250"/>
                                  </p:stCondLst>
                                  <p:iterate type="wd">
                                    <p:tmPct val="10000"/>
                                  </p:iterate>
                                  <p:childTnLst>
                                    <p:set>
                                      <p:cBhvr>
                                        <p:cTn id="263" dur="1" fill="hold">
                                          <p:stCondLst>
                                            <p:cond delay="0"/>
                                          </p:stCondLst>
                                        </p:cTn>
                                        <p:tgtEl>
                                          <p:spTgt spid="41"/>
                                        </p:tgtEl>
                                        <p:attrNameLst>
                                          <p:attrName>style.visibility</p:attrName>
                                        </p:attrNameLst>
                                      </p:cBhvr>
                                      <p:to>
                                        <p:strVal val="visible"/>
                                      </p:to>
                                    </p:set>
                                    <p:anim calcmode="lin" valueType="num">
                                      <p:cBhvr additive="base">
                                        <p:cTn id="264" dur="1000" fill="hold"/>
                                        <p:tgtEl>
                                          <p:spTgt spid="41"/>
                                        </p:tgtEl>
                                        <p:attrNameLst>
                                          <p:attrName>ppt_x</p:attrName>
                                        </p:attrNameLst>
                                      </p:cBhvr>
                                      <p:tavLst>
                                        <p:tav tm="0">
                                          <p:val>
                                            <p:strVal val="#ppt_x"/>
                                          </p:val>
                                        </p:tav>
                                        <p:tav tm="100000">
                                          <p:val>
                                            <p:strVal val="#ppt_x"/>
                                          </p:val>
                                        </p:tav>
                                      </p:tavLst>
                                    </p:anim>
                                    <p:anim calcmode="lin" valueType="num">
                                      <p:cBhvr additive="base">
                                        <p:cTn id="265" dur="1000" fill="hold"/>
                                        <p:tgtEl>
                                          <p:spTgt spid="41"/>
                                        </p:tgtEl>
                                        <p:attrNameLst>
                                          <p:attrName>ppt_y</p:attrName>
                                        </p:attrNameLst>
                                      </p:cBhvr>
                                      <p:tavLst>
                                        <p:tav tm="0">
                                          <p:val>
                                            <p:strVal val="0-#ppt_h/2"/>
                                          </p:val>
                                        </p:tav>
                                        <p:tav tm="100000">
                                          <p:val>
                                            <p:strVal val="#ppt_y"/>
                                          </p:val>
                                        </p:tav>
                                      </p:tavLst>
                                    </p:anim>
                                  </p:childTnLst>
                                </p:cTn>
                              </p:par>
                            </p:childTnLst>
                          </p:cTn>
                        </p:par>
                        <p:par>
                          <p:cTn id="266" fill="hold">
                            <p:stCondLst>
                              <p:cond delay="3050"/>
                            </p:stCondLst>
                            <p:childTnLst>
                              <p:par>
                                <p:cTn id="267" presetID="10" presetClass="entr" presetSubtype="0" fill="hold" grpId="0" nodeType="afterEffect">
                                  <p:stCondLst>
                                    <p:cond delay="250"/>
                                  </p:stCondLst>
                                  <p:childTnLst>
                                    <p:set>
                                      <p:cBhvr>
                                        <p:cTn id="268" dur="1" fill="hold">
                                          <p:stCondLst>
                                            <p:cond delay="0"/>
                                          </p:stCondLst>
                                        </p:cTn>
                                        <p:tgtEl>
                                          <p:spTgt spid="42"/>
                                        </p:tgtEl>
                                        <p:attrNameLst>
                                          <p:attrName>style.visibility</p:attrName>
                                        </p:attrNameLst>
                                      </p:cBhvr>
                                      <p:to>
                                        <p:strVal val="visible"/>
                                      </p:to>
                                    </p:set>
                                    <p:animEffect transition="in" filter="fade">
                                      <p:cBhvr>
                                        <p:cTn id="26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build="p">
        <p:tmplLst>
          <p:tmpl lvl="1">
            <p:tnLst>
              <p:par>
                <p:cTn presetID="2" presetClass="entr" presetSubtype="1"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ppt_x"/>
                          </p:val>
                        </p:tav>
                        <p:tav tm="100000">
                          <p:val>
                            <p:strVal val="#ppt_x"/>
                          </p:val>
                        </p:tav>
                      </p:tavLst>
                    </p:anim>
                    <p:anim calcmode="lin" valueType="num">
                      <p:cBhvr additive="base">
                        <p:cTn dur="1000" fill="hold"/>
                        <p:tgtEl>
                          <p:spTgt spid="18"/>
                        </p:tgtEl>
                        <p:attrNameLst>
                          <p:attrName>ppt_y</p:attrName>
                        </p:attrNameLst>
                      </p:cBhvr>
                      <p:tavLst>
                        <p:tav tm="0">
                          <p:val>
                            <p:strVal val="0-#ppt_h/2"/>
                          </p:val>
                        </p:tav>
                        <p:tav tm="100000">
                          <p:val>
                            <p:strVal val="#ppt_y"/>
                          </p:val>
                        </p:tav>
                      </p:tavLst>
                    </p:anim>
                  </p:childTnLst>
                </p:cTn>
              </p:par>
            </p:tnLst>
          </p:tmpl>
        </p:tmplLst>
      </p:bldP>
      <p:bldP spid="18" grpId="1"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childTnLst>
                </p:cTn>
              </p:par>
            </p:tnLst>
          </p:tmpl>
        </p:tmplLst>
      </p:bldP>
      <p:bldP spid="19" grpId="0" build="p">
        <p:tmplLst>
          <p:tmpl lvl="1">
            <p:tnLst>
              <p:par>
                <p:cTn presetID="2" presetClass="entr" presetSubtype="1"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ppt_x"/>
                          </p:val>
                        </p:tav>
                        <p:tav tm="100000">
                          <p:val>
                            <p:strVal val="#ppt_x"/>
                          </p:val>
                        </p:tav>
                      </p:tavLst>
                    </p:anim>
                    <p:anim calcmode="lin" valueType="num">
                      <p:cBhvr additive="base">
                        <p:cTn dur="1000" fill="hold"/>
                        <p:tgtEl>
                          <p:spTgt spid="19"/>
                        </p:tgtEl>
                        <p:attrNameLst>
                          <p:attrName>ppt_y</p:attrName>
                        </p:attrNameLst>
                      </p:cBhvr>
                      <p:tavLst>
                        <p:tav tm="0">
                          <p:val>
                            <p:strVal val="0-#ppt_h/2"/>
                          </p:val>
                        </p:tav>
                        <p:tav tm="100000">
                          <p:val>
                            <p:strVal val="#ppt_y"/>
                          </p:val>
                        </p:tav>
                      </p:tavLst>
                    </p:anim>
                  </p:childTnLst>
                </p:cTn>
              </p:par>
            </p:tnLst>
          </p:tmpl>
        </p:tmplLst>
      </p:bldP>
      <p:bldP spid="19" grpId="1"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ppt_x"/>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0" grpI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0-#ppt_h/2"/>
                          </p:val>
                        </p:tav>
                        <p:tav tm="100000">
                          <p:val>
                            <p:strVal val="#ppt_y"/>
                          </p:val>
                        </p:tav>
                      </p:tavLst>
                    </p:anim>
                  </p:childTnLst>
                </p:cTn>
              </p:par>
            </p:tnLst>
          </p:tmpl>
        </p:tmplLst>
      </p:bldP>
      <p:bldP spid="21" grpId="1"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2" grpI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0-#ppt_h/2"/>
                          </p:val>
                        </p:tav>
                        <p:tav tm="100000">
                          <p:val>
                            <p:strVal val="#ppt_y"/>
                          </p:val>
                        </p:tav>
                      </p:tavLst>
                    </p:anim>
                  </p:childTnLst>
                </p:cTn>
              </p:par>
            </p:tnLst>
          </p:tmpl>
        </p:tmplLst>
      </p:bldP>
      <p:bldP spid="25" grpId="1"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1" grpId="0"/>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39" grpId="0" animBg="1"/>
      <p:bldP spid="39" grpId="1" animBg="1"/>
      <p:bldP spid="43" grpId="0" animBg="1"/>
      <p:bldP spid="43" grpId="1" animBg="1"/>
      <p:bldP spid="44" grpId="0" animBg="1"/>
      <p:bldP spid="44" grpId="1" animBg="1"/>
      <p:bldP spid="45" grpId="0" animBg="1"/>
      <p:bldP spid="45" grpId="1" animBg="1"/>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ppt_x"/>
                          </p:val>
                        </p:tav>
                        <p:tav tm="100000">
                          <p:val>
                            <p:strVal val="#ppt_x"/>
                          </p:val>
                        </p:tav>
                      </p:tavLst>
                    </p:anim>
                    <p:anim calcmode="lin" valueType="num">
                      <p:cBhvr additive="base">
                        <p:cTn dur="1000" fill="hold"/>
                        <p:tgtEl>
                          <p:spTgt spid="46"/>
                        </p:tgtEl>
                        <p:attrNameLst>
                          <p:attrName>ppt_y</p:attrName>
                        </p:attrNameLst>
                      </p:cBhvr>
                      <p:tavLst>
                        <p:tav tm="0">
                          <p:val>
                            <p:strVal val="0-#ppt_h/2"/>
                          </p:val>
                        </p:tav>
                        <p:tav tm="100000">
                          <p:val>
                            <p:strVal val="#ppt_y"/>
                          </p:val>
                        </p:tav>
                      </p:tavLst>
                    </p:anim>
                  </p:childTnLst>
                </p:cTn>
              </p:par>
            </p:tnLst>
          </p:tmpl>
        </p:tmplLst>
      </p:bldP>
      <p:bldP spid="46" grpId="1"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1000" fill="hold"/>
                        <p:tgtEl>
                          <p:spTgt spid="47"/>
                        </p:tgtEl>
                        <p:attrNameLst>
                          <p:attrName>ppt_x</p:attrName>
                        </p:attrNameLst>
                      </p:cBhvr>
                      <p:tavLst>
                        <p:tav tm="0">
                          <p:val>
                            <p:strVal val="#ppt_x"/>
                          </p:val>
                        </p:tav>
                        <p:tav tm="100000">
                          <p:val>
                            <p:strVal val="#ppt_x"/>
                          </p:val>
                        </p:tav>
                      </p:tavLst>
                    </p:anim>
                    <p:anim calcmode="lin" valueType="num">
                      <p:cBhvr additive="base">
                        <p:cTn dur="1000" fill="hold"/>
                        <p:tgtEl>
                          <p:spTgt spid="47"/>
                        </p:tgtEl>
                        <p:attrNameLst>
                          <p:attrName>ppt_y</p:attrName>
                        </p:attrNameLst>
                      </p:cBhvr>
                      <p:tavLst>
                        <p:tav tm="0">
                          <p:val>
                            <p:strVal val="0-#ppt_h/2"/>
                          </p:val>
                        </p:tav>
                        <p:tav tm="100000">
                          <p:val>
                            <p:strVal val="#ppt_y"/>
                          </p:val>
                        </p:tav>
                      </p:tavLst>
                    </p:anim>
                  </p:childTnLst>
                </p:cTn>
              </p:par>
            </p:tnLst>
          </p:tmpl>
        </p:tmplLst>
      </p:bldP>
      <p:bldP spid="47" grpId="1"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10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2" presetClass="entr" presetSubtype="1"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ppt_x"/>
                          </p:val>
                        </p:tav>
                        <p:tav tm="100000">
                          <p:val>
                            <p:strVal val="#ppt_x"/>
                          </p:val>
                        </p:tav>
                      </p:tavLst>
                    </p:anim>
                    <p:anim calcmode="lin" valueType="num">
                      <p:cBhvr additive="base">
                        <p:cTn dur="1000" fill="hold"/>
                        <p:tgtEl>
                          <p:spTgt spid="52"/>
                        </p:tgtEl>
                        <p:attrNameLst>
                          <p:attrName>ppt_y</p:attrName>
                        </p:attrNameLst>
                      </p:cBhvr>
                      <p:tavLst>
                        <p:tav tm="0">
                          <p:val>
                            <p:strVal val="0-#ppt_h/2"/>
                          </p:val>
                        </p:tav>
                        <p:tav tm="100000">
                          <p:val>
                            <p:strVal val="#ppt_y"/>
                          </p:val>
                        </p:tav>
                      </p:tavLst>
                    </p:anim>
                  </p:childTnLst>
                </p:cTn>
              </p:par>
            </p:tnLst>
          </p:tmpl>
        </p:tmplLst>
      </p:bldP>
      <p:bldP spid="52" grpId="1"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1000"/>
                        <p:tgtEl>
                          <p:spTgt spid="52"/>
                        </p:tgtEl>
                      </p:cBhvr>
                    </p:animEffect>
                  </p:childTnLst>
                </p:cTn>
              </p:par>
            </p:tnLst>
          </p:tmpl>
        </p:tmplLst>
      </p:bldP>
      <p:bldP spid="53" grpId="0" build="p">
        <p:tmplLst>
          <p:tmpl lvl="1">
            <p:tnLst>
              <p:par>
                <p:cTn presetID="10"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text only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683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text only 2">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403351" y="1398589"/>
            <a:ext cx="51117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8"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46979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text only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0" name="Title 1"/>
          <p:cNvSpPr>
            <a:spLocks noGrp="1"/>
          </p:cNvSpPr>
          <p:nvPr>
            <p:ph type="title" hasCustomPrompt="1"/>
          </p:nvPr>
        </p:nvSpPr>
        <p:spPr>
          <a:xfrm>
            <a:off x="11160124" y="1398589"/>
            <a:ext cx="5184775"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3" y="5360988"/>
            <a:ext cx="5165453"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7829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22600" y="3270249"/>
            <a:ext cx="12242800" cy="3744913"/>
          </a:xfrm>
        </p:spPr>
        <p:txBody>
          <a:bodyPr anchor="ctr">
            <a:normAutofit/>
          </a:bodyPr>
          <a:lstStyle>
            <a:lvl1pPr algn="ctr">
              <a:lnSpc>
                <a:spcPct val="130000"/>
              </a:lnSpc>
              <a:defRPr sz="440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4502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arch">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5271512" y="4720143"/>
            <a:ext cx="5486544" cy="8451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7" name="Group 6"/>
          <p:cNvGrpSpPr/>
          <p:nvPr userDrawn="1"/>
        </p:nvGrpSpPr>
        <p:grpSpPr>
          <a:xfrm rot="2700000">
            <a:off x="5570309" y="4960383"/>
            <a:ext cx="569985" cy="364645"/>
            <a:chOff x="4700814" y="3860800"/>
            <a:chExt cx="907506" cy="580572"/>
          </a:xfrm>
        </p:grpSpPr>
        <p:sp>
          <p:nvSpPr>
            <p:cNvPr id="5" name="Circle: Hollow 4"/>
            <p:cNvSpPr/>
            <p:nvPr userDrawn="1"/>
          </p:nvSpPr>
          <p:spPr>
            <a:xfrm>
              <a:off x="4700814" y="3860800"/>
              <a:ext cx="580572" cy="580572"/>
            </a:xfrm>
            <a:prstGeom prst="donut">
              <a:avLst>
                <a:gd name="adj" fmla="val 10648"/>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Rectangle: Rounded Corners 5"/>
            <p:cNvSpPr/>
            <p:nvPr userDrawn="1"/>
          </p:nvSpPr>
          <p:spPr>
            <a:xfrm>
              <a:off x="5225143" y="4107542"/>
              <a:ext cx="383177" cy="91077"/>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2" name="Text Placeholder 5"/>
          <p:cNvSpPr>
            <a:spLocks noGrp="1"/>
          </p:cNvSpPr>
          <p:nvPr>
            <p:ph type="body" sz="quarter" idx="12" hasCustomPrompt="1"/>
          </p:nvPr>
        </p:nvSpPr>
        <p:spPr>
          <a:xfrm>
            <a:off x="6430691" y="4756843"/>
            <a:ext cx="4155651" cy="753007"/>
          </a:xfrm>
        </p:spPr>
        <p:txBody>
          <a:bodyPr anchor="ctr">
            <a:normAutofit/>
          </a:bodyPr>
          <a:lstStyle>
            <a:lvl1pPr marL="0" indent="0" algn="just">
              <a:lnSpc>
                <a:spcPct val="100000"/>
              </a:lnSpc>
              <a:spcBef>
                <a:spcPts val="0"/>
              </a:spcBef>
              <a:buFontTx/>
              <a:buNone/>
              <a:defRPr sz="24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Rectangle 12"/>
          <p:cNvSpPr/>
          <p:nvPr userDrawn="1"/>
        </p:nvSpPr>
        <p:spPr>
          <a:xfrm>
            <a:off x="10940872" y="4720143"/>
            <a:ext cx="2227873" cy="8451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Text Placeholder 5"/>
          <p:cNvSpPr>
            <a:spLocks noGrp="1"/>
          </p:cNvSpPr>
          <p:nvPr>
            <p:ph type="body" sz="quarter" idx="22" hasCustomPrompt="1"/>
          </p:nvPr>
        </p:nvSpPr>
        <p:spPr>
          <a:xfrm>
            <a:off x="11098731" y="4857997"/>
            <a:ext cx="1903760"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grpSp>
        <p:nvGrpSpPr>
          <p:cNvPr id="17" name="Group 16"/>
          <p:cNvGrpSpPr/>
          <p:nvPr userDrawn="1"/>
        </p:nvGrpSpPr>
        <p:grpSpPr>
          <a:xfrm rot="20515710">
            <a:off x="15428813" y="10820954"/>
            <a:ext cx="478971" cy="1006929"/>
            <a:chOff x="3991428" y="1654628"/>
            <a:chExt cx="478971" cy="1006929"/>
          </a:xfrm>
          <a:solidFill>
            <a:schemeClr val="bg1"/>
          </a:solidFill>
        </p:grpSpPr>
        <p:sp>
          <p:nvSpPr>
            <p:cNvPr id="15" name="Isosceles Triangle 14"/>
            <p:cNvSpPr/>
            <p:nvPr userDrawn="1"/>
          </p:nvSpPr>
          <p:spPr>
            <a:xfrm>
              <a:off x="3991428" y="1654628"/>
              <a:ext cx="478971" cy="725714"/>
            </a:xfrm>
            <a:custGeom>
              <a:avLst/>
              <a:gdLst>
                <a:gd name="connsiteX0" fmla="*/ 0 w 478971"/>
                <a:gd name="connsiteY0" fmla="*/ 725714 h 725714"/>
                <a:gd name="connsiteX1" fmla="*/ 239486 w 478971"/>
                <a:gd name="connsiteY1" fmla="*/ 0 h 725714"/>
                <a:gd name="connsiteX2" fmla="*/ 478971 w 478971"/>
                <a:gd name="connsiteY2" fmla="*/ 725714 h 725714"/>
                <a:gd name="connsiteX3" fmla="*/ 0 w 478971"/>
                <a:gd name="connsiteY3" fmla="*/ 725714 h 725714"/>
                <a:gd name="connsiteX0" fmla="*/ 0 w 478971"/>
                <a:gd name="connsiteY0" fmla="*/ 725714 h 726622"/>
                <a:gd name="connsiteX1" fmla="*/ 239486 w 478971"/>
                <a:gd name="connsiteY1" fmla="*/ 0 h 726622"/>
                <a:gd name="connsiteX2" fmla="*/ 478971 w 478971"/>
                <a:gd name="connsiteY2" fmla="*/ 725714 h 726622"/>
                <a:gd name="connsiteX3" fmla="*/ 237672 w 478971"/>
                <a:gd name="connsiteY3" fmla="*/ 726622 h 726622"/>
                <a:gd name="connsiteX4" fmla="*/ 0 w 478971"/>
                <a:gd name="connsiteY4" fmla="*/ 725714 h 726622"/>
                <a:gd name="connsiteX0" fmla="*/ 0 w 478971"/>
                <a:gd name="connsiteY0" fmla="*/ 725714 h 725714"/>
                <a:gd name="connsiteX1" fmla="*/ 239486 w 478971"/>
                <a:gd name="connsiteY1" fmla="*/ 0 h 725714"/>
                <a:gd name="connsiteX2" fmla="*/ 478971 w 478971"/>
                <a:gd name="connsiteY2" fmla="*/ 725714 h 725714"/>
                <a:gd name="connsiteX3" fmla="*/ 231322 w 478971"/>
                <a:gd name="connsiteY3" fmla="*/ 637722 h 725714"/>
                <a:gd name="connsiteX4" fmla="*/ 0 w 478971"/>
                <a:gd name="connsiteY4" fmla="*/ 725714 h 72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971" h="725714">
                  <a:moveTo>
                    <a:pt x="0" y="725714"/>
                  </a:moveTo>
                  <a:lnTo>
                    <a:pt x="239486" y="0"/>
                  </a:lnTo>
                  <a:lnTo>
                    <a:pt x="478971" y="725714"/>
                  </a:lnTo>
                  <a:lnTo>
                    <a:pt x="231322" y="637722"/>
                  </a:lnTo>
                  <a:lnTo>
                    <a:pt x="0" y="7257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4175757" y="2255156"/>
              <a:ext cx="110312" cy="4064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369829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500"/>
                                        <p:tgtEl>
                                          <p:spTgt spid="14">
                                            <p:txEl>
                                              <p:pRg st="0" end="0"/>
                                            </p:txEl>
                                          </p:spTgt>
                                        </p:tgtEl>
                                      </p:cBhvr>
                                    </p:animEffect>
                                  </p:childTnLst>
                                </p:cTn>
                              </p:par>
                            </p:childTnLst>
                          </p:cTn>
                        </p:par>
                        <p:par>
                          <p:cTn id="17" fill="hold">
                            <p:stCondLst>
                              <p:cond delay="500"/>
                            </p:stCondLst>
                            <p:childTnLst>
                              <p:par>
                                <p:cTn id="18" presetID="1" presetClass="entr" presetSubtype="0" fill="hold" grpId="0" nodeType="afterEffect">
                                  <p:stCondLst>
                                    <p:cond delay="1000"/>
                                  </p:stCondLst>
                                  <p:iterate type="lt">
                                    <p:tmAbs val="100"/>
                                  </p:iterate>
                                  <p:childTnLst>
                                    <p:set>
                                      <p:cBhvr>
                                        <p:cTn id="19" dur="1" fill="hold">
                                          <p:stCondLst>
                                            <p:cond delay="0"/>
                                          </p:stCondLst>
                                        </p:cTn>
                                        <p:tgtEl>
                                          <p:spTgt spid="12">
                                            <p:txEl>
                                              <p:pRg st="0" end="0"/>
                                            </p:txEl>
                                          </p:spTgt>
                                        </p:tgtEl>
                                        <p:attrNameLst>
                                          <p:attrName>style.visibility</p:attrName>
                                        </p:attrNameLst>
                                      </p:cBhvr>
                                      <p:to>
                                        <p:strVal val="visible"/>
                                      </p:to>
                                    </p:set>
                                  </p:childTnLst>
                                </p:cTn>
                              </p:par>
                            </p:childTnLst>
                          </p:cTn>
                        </p:par>
                        <p:par>
                          <p:cTn id="20" fill="hold">
                            <p:stCondLst>
                              <p:cond delay="2601"/>
                            </p:stCondLst>
                            <p:childTnLst>
                              <p:par>
                                <p:cTn id="21" presetID="42" presetClass="path" presetSubtype="0" decel="100000" fill="hold" nodeType="afterEffect">
                                  <p:stCondLst>
                                    <p:cond delay="500"/>
                                  </p:stCondLst>
                                  <p:childTnLst>
                                    <p:animMotion origin="layout" path="M 4.44444E-6 -2.19478E-6 L -0.14575 -0.54638 " pathEditMode="relative" rAng="0" ptsTypes="AA">
                                      <p:cBhvr>
                                        <p:cTn id="22" dur="1000" fill="hold"/>
                                        <p:tgtEl>
                                          <p:spTgt spid="17"/>
                                        </p:tgtEl>
                                        <p:attrNameLst>
                                          <p:attrName>ppt_x</p:attrName>
                                          <p:attrName>ppt_y</p:attrName>
                                        </p:attrNameLst>
                                      </p:cBhvr>
                                      <p:rCtr x="-7231" y="-26671"/>
                                    </p:animMotion>
                                  </p:childTnLst>
                                </p:cTn>
                              </p:par>
                            </p:childTnLst>
                          </p:cTn>
                        </p:par>
                        <p:par>
                          <p:cTn id="23" fill="hold">
                            <p:stCondLst>
                              <p:cond delay="4101"/>
                            </p:stCondLst>
                            <p:childTnLst>
                              <p:par>
                                <p:cTn id="24" presetID="1" presetClass="emph" presetSubtype="2" fill="hold" nodeType="afterEffect">
                                  <p:stCondLst>
                                    <p:cond delay="0"/>
                                  </p:stCondLst>
                                  <p:childTnLst>
                                    <p:animClr clrSpc="rgb" dir="cw">
                                      <p:cBhvr>
                                        <p:cTn id="25" dur="250" fill="hold"/>
                                        <p:tgtEl>
                                          <p:spTgt spid="13"/>
                                        </p:tgtEl>
                                        <p:attrNameLst>
                                          <p:attrName>fillcolor</p:attrName>
                                        </p:attrNameLst>
                                      </p:cBhvr>
                                      <p:to>
                                        <a:schemeClr val="bg2"/>
                                      </p:to>
                                    </p:animClr>
                                    <p:set>
                                      <p:cBhvr>
                                        <p:cTn id="26" dur="250" fill="hold"/>
                                        <p:tgtEl>
                                          <p:spTgt spid="13"/>
                                        </p:tgtEl>
                                        <p:attrNameLst>
                                          <p:attrName>fill.type</p:attrName>
                                        </p:attrNameLst>
                                      </p:cBhvr>
                                      <p:to>
                                        <p:strVal val="solid"/>
                                      </p:to>
                                    </p:set>
                                    <p:set>
                                      <p:cBhvr>
                                        <p:cTn id="27" dur="250" fill="hold"/>
                                        <p:tgtEl>
                                          <p:spTgt spid="13"/>
                                        </p:tgtEl>
                                        <p:attrNameLst>
                                          <p:attrName>fill.on</p:attrName>
                                        </p:attrNameLst>
                                      </p:cBhvr>
                                      <p:to>
                                        <p:strVal val="true"/>
                                      </p:to>
                                    </p:set>
                                  </p:childTnLst>
                                </p:cTn>
                              </p:par>
                            </p:childTnLst>
                          </p:cTn>
                        </p:par>
                        <p:par>
                          <p:cTn id="28" fill="hold">
                            <p:stCondLst>
                              <p:cond delay="4351"/>
                            </p:stCondLst>
                            <p:childTnLst>
                              <p:par>
                                <p:cTn id="29" presetID="1" presetClass="emph" presetSubtype="2" fill="hold" nodeType="afterEffect">
                                  <p:stCondLst>
                                    <p:cond delay="0"/>
                                  </p:stCondLst>
                                  <p:childTnLst>
                                    <p:animClr clrSpc="rgb" dir="cw">
                                      <p:cBhvr>
                                        <p:cTn id="30" dur="250" fill="hold"/>
                                        <p:tgtEl>
                                          <p:spTgt spid="13"/>
                                        </p:tgtEl>
                                        <p:attrNameLst>
                                          <p:attrName>fillcolor</p:attrName>
                                        </p:attrNameLst>
                                      </p:cBhvr>
                                      <p:to>
                                        <a:schemeClr val="accent2"/>
                                      </p:to>
                                    </p:animClr>
                                    <p:set>
                                      <p:cBhvr>
                                        <p:cTn id="31" dur="250" fill="hold"/>
                                        <p:tgtEl>
                                          <p:spTgt spid="13"/>
                                        </p:tgtEl>
                                        <p:attrNameLst>
                                          <p:attrName>fill.type</p:attrName>
                                        </p:attrNameLst>
                                      </p:cBhvr>
                                      <p:to>
                                        <p:strVal val="solid"/>
                                      </p:to>
                                    </p:set>
                                    <p:set>
                                      <p:cBhvr>
                                        <p:cTn id="32" dur="25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 presetClass="entr" presetSubtype="0" fill="hold" nodeType="afterEffect">
                  <p:stCondLst>
                    <p:cond delay="1000"/>
                  </p:stCondLst>
                  <p:iterate type="lt">
                    <p:tmAbs val="100"/>
                  </p:iterate>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animBg="1"/>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14010044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sp>
        <p:nvSpPr>
          <p:cNvPr id="3" name="Text Placeholder 5"/>
          <p:cNvSpPr>
            <a:spLocks noGrp="1"/>
          </p:cNvSpPr>
          <p:nvPr>
            <p:ph type="body" sz="quarter" idx="18" hasCustomPrompt="1"/>
          </p:nvPr>
        </p:nvSpPr>
        <p:spPr>
          <a:xfrm rot="18900000">
            <a:off x="6521202" y="2519910"/>
            <a:ext cx="5245593" cy="5245593"/>
          </a:xfrm>
          <a:solidFill>
            <a:schemeClr val="accent5">
              <a:lumMod val="40000"/>
              <a:lumOff val="6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4" name="Text Placeholder 5"/>
          <p:cNvSpPr>
            <a:spLocks noGrp="1"/>
          </p:cNvSpPr>
          <p:nvPr>
            <p:ph type="body" sz="quarter" idx="19" hasCustomPrompt="1"/>
          </p:nvPr>
        </p:nvSpPr>
        <p:spPr>
          <a:xfrm rot="18900000">
            <a:off x="6929427" y="2928011"/>
            <a:ext cx="4429145" cy="4429145"/>
          </a:xfrm>
          <a:solidFill>
            <a:schemeClr val="tx1"/>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6" name="Title 1"/>
          <p:cNvSpPr>
            <a:spLocks noGrp="1"/>
          </p:cNvSpPr>
          <p:nvPr>
            <p:ph type="title" hasCustomPrompt="1"/>
          </p:nvPr>
        </p:nvSpPr>
        <p:spPr>
          <a:xfrm>
            <a:off x="6934583" y="3505200"/>
            <a:ext cx="4418834" cy="1636712"/>
          </a:xfrm>
        </p:spPr>
        <p:txBody>
          <a:bodyPr anchor="b">
            <a:normAutofit/>
          </a:bodyPr>
          <a:lstStyle>
            <a:lvl1pPr algn="ctr">
              <a:defRPr sz="4800" spc="0">
                <a:solidFill>
                  <a:schemeClr val="bg1"/>
                </a:solidFill>
              </a:defRPr>
            </a:lvl1pPr>
          </a:lstStyle>
          <a:p>
            <a:r>
              <a:rPr kumimoji="1" lang="en-US" altLang="ja-JP" dirty="0"/>
              <a:t>Title</a:t>
            </a:r>
            <a:endParaRPr kumimoji="1" lang="ja-JP" altLang="en-US" dirty="0"/>
          </a:p>
        </p:txBody>
      </p:sp>
      <p:sp>
        <p:nvSpPr>
          <p:cNvPr id="7" name="Text Placeholder 5"/>
          <p:cNvSpPr>
            <a:spLocks noGrp="1"/>
          </p:cNvSpPr>
          <p:nvPr>
            <p:ph type="body" sz="quarter" idx="15" hasCustomPrompt="1"/>
          </p:nvPr>
        </p:nvSpPr>
        <p:spPr>
          <a:xfrm>
            <a:off x="6934584" y="5207908"/>
            <a:ext cx="4418834" cy="964291"/>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447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2" presetClass="entr" presetSubtype="1" decel="100000" fill="hold" grpId="0" nodeType="withEffect">
                                  <p:stCondLst>
                                    <p:cond delay="25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ppt_x"/>
                                          </p:val>
                                        </p:tav>
                                        <p:tav tm="100000">
                                          <p:val>
                                            <p:strVal val="#ppt_x"/>
                                          </p:val>
                                        </p:tav>
                                      </p:tavLst>
                                    </p:anim>
                                    <p:anim calcmode="lin" valueType="num">
                                      <p:cBhvr additive="base">
                                        <p:cTn id="15" dur="1000" fill="hold"/>
                                        <p:tgtEl>
                                          <p:spTgt spid="4"/>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par>
                          <p:cTn id="19" fill="hold">
                            <p:stCondLst>
                              <p:cond delay="1250"/>
                            </p:stCondLst>
                            <p:childTnLst>
                              <p:par>
                                <p:cTn id="20" presetID="17" presetClass="entr" presetSubtype="10" fill="hold" grpId="0" nodeType="afterEffect">
                                  <p:stCondLst>
                                    <p:cond delay="0"/>
                                  </p:stCondLst>
                                  <p:iterate type="lt">
                                    <p:tmPct val="10000"/>
                                  </p:iterate>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childTnLst>
                          </p:cTn>
                        </p:par>
                        <p:par>
                          <p:cTn id="24" fill="hold">
                            <p:stCondLst>
                              <p:cond delay="1950"/>
                            </p:stCondLst>
                            <p:childTnLst>
                              <p:par>
                                <p:cTn id="25" presetID="10" presetClass="entr" presetSubtype="0"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tmplLst>
          <p:tmpl>
            <p:tnLst>
              <p:par>
                <p:cTn presetID="2" presetClass="entr" presetSubtype="1"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ppt_x"/>
                          </p:val>
                        </p:tav>
                        <p:tav tm="100000">
                          <p:val>
                            <p:strVal val="#ppt_x"/>
                          </p:val>
                        </p:tav>
                      </p:tavLst>
                    </p:anim>
                    <p:anim calcmode="lin" valueType="num">
                      <p:cBhvr additive="base">
                        <p:cTn dur="1000" fill="hold"/>
                        <p:tgtEl>
                          <p:spTgt spid="3"/>
                        </p:tgtEl>
                        <p:attrNameLst>
                          <p:attrName>ppt_y</p:attrName>
                        </p:attrNameLst>
                      </p:cBhvr>
                      <p:tavLst>
                        <p:tav tm="0">
                          <p:val>
                            <p:strVal val="0-#ppt_h/2"/>
                          </p:val>
                        </p:tav>
                        <p:tav tm="100000">
                          <p:val>
                            <p:strVal val="#ppt_y"/>
                          </p:val>
                        </p:tav>
                      </p:tavLst>
                    </p:anim>
                  </p:childTnLst>
                </p:cTn>
              </p:par>
            </p:tnLst>
          </p:tmpl>
        </p:tmplLst>
      </p:bldP>
      <p:bldP spid="3" grpId="1" animBg="1">
        <p:tmplLst>
          <p:tmpl>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4" grpId="0" animBg="1">
        <p:tmplLst>
          <p:tmpl>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P spid="4" grpId="1" animBg="1">
        <p:tmplLst>
          <p:tmpl>
            <p:tnLst>
              <p:par>
                <p:cTn presetID="10" presetClass="entr" presetSubtype="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childTnLst>
                </p:cTn>
              </p:par>
            </p:tnLst>
          </p:tmpl>
        </p:tmplLst>
      </p:bldP>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3350" y="547604"/>
            <a:ext cx="15481300" cy="1357396"/>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1403350" y="2120901"/>
            <a:ext cx="15481300" cy="6730999"/>
          </a:xfrm>
          <a:prstGeom prst="rect">
            <a:avLst/>
          </a:prstGeom>
        </p:spPr>
        <p:txBody>
          <a:bodyPr vert="horz" lIns="91440" tIns="45720" rIns="91440" bIns="45720" rtlCol="0">
            <a:normAutofit/>
          </a:bodyPr>
          <a:lstStyle/>
          <a:p>
            <a:pPr lvl="0"/>
            <a:r>
              <a:rPr lang="en-US" dirty="0"/>
              <a:t>Master Text</a:t>
            </a:r>
          </a:p>
        </p:txBody>
      </p:sp>
      <p:sp>
        <p:nvSpPr>
          <p:cNvPr id="5" name="Footer Placeholder 4"/>
          <p:cNvSpPr>
            <a:spLocks noGrp="1"/>
          </p:cNvSpPr>
          <p:nvPr>
            <p:ph type="ftr" sz="quarter" idx="3"/>
          </p:nvPr>
        </p:nvSpPr>
        <p:spPr>
          <a:xfrm>
            <a:off x="11169650" y="9616425"/>
            <a:ext cx="6781800" cy="547603"/>
          </a:xfrm>
          <a:prstGeom prst="rect">
            <a:avLst/>
          </a:prstGeom>
        </p:spPr>
        <p:txBody>
          <a:bodyPr vert="horz" lIns="91440" tIns="45720" rIns="91440" bIns="45720" rtlCol="0" anchor="ctr"/>
          <a:lstStyle>
            <a:lvl1pPr algn="r">
              <a:defRPr sz="1400">
                <a:solidFill>
                  <a:schemeClr val="tx1">
                    <a:tint val="75000"/>
                  </a:schemeClr>
                </a:solidFill>
              </a:defRPr>
            </a:lvl1pPr>
          </a:lstStyle>
          <a:p>
            <a:r>
              <a:rPr kumimoji="1" lang="en-US" altLang="ja-JP"/>
              <a:t>The Power of PowerPoint - thepopp.com</a:t>
            </a:r>
            <a:endParaRPr kumimoji="1" lang="ja-JP" altLang="en-US" dirty="0"/>
          </a:p>
        </p:txBody>
      </p:sp>
      <p:sp>
        <p:nvSpPr>
          <p:cNvPr id="6" name="Slide Number Placeholder 5"/>
          <p:cNvSpPr>
            <a:spLocks noGrp="1"/>
          </p:cNvSpPr>
          <p:nvPr>
            <p:ph type="sldNum" sz="quarter" idx="4"/>
          </p:nvPr>
        </p:nvSpPr>
        <p:spPr>
          <a:xfrm>
            <a:off x="15265400" y="8877368"/>
            <a:ext cx="2711450" cy="1012858"/>
          </a:xfrm>
          <a:prstGeom prst="rect">
            <a:avLst/>
          </a:prstGeom>
        </p:spPr>
        <p:txBody>
          <a:bodyPr vert="horz" lIns="91440" tIns="45720" rIns="91440" bIns="45720" rtlCol="0" anchor="b"/>
          <a:lstStyle>
            <a:lvl1pPr algn="r">
              <a:defRPr sz="6000">
                <a:solidFill>
                  <a:schemeClr val="tx2">
                    <a:lumMod val="20000"/>
                    <a:lumOff val="80000"/>
                  </a:schemeClr>
                </a:solidFill>
                <a:latin typeface="+mj-lt"/>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697645365"/>
      </p:ext>
    </p:extLst>
  </p:cSld>
  <p:clrMap bg1="lt1" tx1="dk1" bg2="lt2" tx2="dk2" accent1="accent1" accent2="accent2" accent3="accent3" accent4="accent4" accent5="accent5" accent6="accent6" hlink="hlink" folHlink="folHlink"/>
  <p:sldLayoutIdLst>
    <p:sldLayoutId id="2147483663" r:id="rId1"/>
    <p:sldLayoutId id="2147483677" r:id="rId2"/>
    <p:sldLayoutId id="2147483758" r:id="rId3"/>
    <p:sldLayoutId id="2147483759" r:id="rId4"/>
    <p:sldLayoutId id="2147483765" r:id="rId5"/>
    <p:sldLayoutId id="2147483664" r:id="rId6"/>
    <p:sldLayoutId id="2147483665" r:id="rId7"/>
    <p:sldLayoutId id="2147483666" r:id="rId8"/>
    <p:sldLayoutId id="2147483681" r:id="rId9"/>
    <p:sldLayoutId id="2147483730" r:id="rId10"/>
    <p:sldLayoutId id="2147483689" r:id="rId11"/>
    <p:sldLayoutId id="2147483736" r:id="rId12"/>
    <p:sldLayoutId id="2147483686" r:id="rId13"/>
    <p:sldLayoutId id="2147483763" r:id="rId14"/>
    <p:sldLayoutId id="2147483667" r:id="rId15"/>
    <p:sldLayoutId id="2147483670" r:id="rId16"/>
    <p:sldLayoutId id="2147483668" r:id="rId17"/>
    <p:sldLayoutId id="2147483671" r:id="rId18"/>
    <p:sldLayoutId id="2147483672" r:id="rId19"/>
    <p:sldLayoutId id="2147483673" r:id="rId20"/>
    <p:sldLayoutId id="2147483678" r:id="rId21"/>
    <p:sldLayoutId id="2147483679" r:id="rId22"/>
    <p:sldLayoutId id="2147483685" r:id="rId23"/>
    <p:sldLayoutId id="2147483727" r:id="rId24"/>
    <p:sldLayoutId id="2147483682" r:id="rId25"/>
    <p:sldLayoutId id="2147483683" r:id="rId26"/>
    <p:sldLayoutId id="2147483687" r:id="rId27"/>
    <p:sldLayoutId id="2147483724" r:id="rId28"/>
    <p:sldLayoutId id="2147483726" r:id="rId29"/>
    <p:sldLayoutId id="2147483688" r:id="rId30"/>
    <p:sldLayoutId id="2147483699" r:id="rId31"/>
    <p:sldLayoutId id="2147483701" r:id="rId32"/>
    <p:sldLayoutId id="2147483705" r:id="rId33"/>
    <p:sldLayoutId id="2147483711" r:id="rId34"/>
    <p:sldLayoutId id="2147483725" r:id="rId35"/>
    <p:sldLayoutId id="2147483703" r:id="rId36"/>
    <p:sldLayoutId id="2147483710" r:id="rId37"/>
    <p:sldLayoutId id="2147483713" r:id="rId38"/>
    <p:sldLayoutId id="2147483728" r:id="rId39"/>
    <p:sldLayoutId id="2147483707" r:id="rId40"/>
    <p:sldLayoutId id="2147483709" r:id="rId41"/>
    <p:sldLayoutId id="2147483712" r:id="rId42"/>
    <p:sldLayoutId id="2147483708" r:id="rId43"/>
    <p:sldLayoutId id="2147483704" r:id="rId44"/>
    <p:sldLayoutId id="2147483706" r:id="rId45"/>
    <p:sldLayoutId id="2147483691" r:id="rId46"/>
    <p:sldLayoutId id="2147483690" r:id="rId47"/>
    <p:sldLayoutId id="2147483694" r:id="rId48"/>
    <p:sldLayoutId id="2147483693" r:id="rId49"/>
    <p:sldLayoutId id="2147483692" r:id="rId50"/>
    <p:sldLayoutId id="2147483696" r:id="rId51"/>
    <p:sldLayoutId id="2147483698" r:id="rId52"/>
    <p:sldLayoutId id="2147483697" r:id="rId53"/>
    <p:sldLayoutId id="2147483700" r:id="rId54"/>
    <p:sldLayoutId id="2147483714" r:id="rId55"/>
    <p:sldLayoutId id="2147483715" r:id="rId56"/>
    <p:sldLayoutId id="2147483716" r:id="rId57"/>
    <p:sldLayoutId id="2147483717" r:id="rId58"/>
    <p:sldLayoutId id="2147483718" r:id="rId59"/>
    <p:sldLayoutId id="2147483719" r:id="rId60"/>
    <p:sldLayoutId id="2147483750" r:id="rId61"/>
    <p:sldLayoutId id="2147483720" r:id="rId62"/>
    <p:sldLayoutId id="2147483723" r:id="rId63"/>
    <p:sldLayoutId id="2147483721" r:id="rId64"/>
    <p:sldLayoutId id="2147483722" r:id="rId65"/>
    <p:sldLayoutId id="2147483731" r:id="rId66"/>
    <p:sldLayoutId id="2147483729" r:id="rId67"/>
    <p:sldLayoutId id="2147483734" r:id="rId68"/>
    <p:sldLayoutId id="2147483732" r:id="rId69"/>
    <p:sldLayoutId id="2147483733" r:id="rId70"/>
    <p:sldLayoutId id="2147483770" r:id="rId71"/>
    <p:sldLayoutId id="2147483769" r:id="rId72"/>
    <p:sldLayoutId id="2147483735" r:id="rId73"/>
    <p:sldLayoutId id="2147483737" r:id="rId74"/>
    <p:sldLayoutId id="2147483745" r:id="rId75"/>
    <p:sldLayoutId id="2147483751" r:id="rId76"/>
    <p:sldLayoutId id="2147483738" r:id="rId77"/>
    <p:sldLayoutId id="2147483739" r:id="rId78"/>
    <p:sldLayoutId id="2147483740" r:id="rId79"/>
    <p:sldLayoutId id="2147483741" r:id="rId80"/>
    <p:sldLayoutId id="2147483742" r:id="rId81"/>
    <p:sldLayoutId id="2147483743" r:id="rId82"/>
    <p:sldLayoutId id="2147483744" r:id="rId83"/>
    <p:sldLayoutId id="2147483746" r:id="rId84"/>
    <p:sldLayoutId id="2147483766" r:id="rId85"/>
    <p:sldLayoutId id="2147483767" r:id="rId86"/>
    <p:sldLayoutId id="2147483747" r:id="rId87"/>
    <p:sldLayoutId id="2147483748" r:id="rId88"/>
    <p:sldLayoutId id="2147483749" r:id="rId89"/>
    <p:sldLayoutId id="2147483754" r:id="rId90"/>
    <p:sldLayoutId id="2147483752" r:id="rId91"/>
    <p:sldLayoutId id="2147483753" r:id="rId92"/>
    <p:sldLayoutId id="2147483755" r:id="rId93"/>
    <p:sldLayoutId id="2147483756" r:id="rId94"/>
    <p:sldLayoutId id="2147483757" r:id="rId95"/>
    <p:sldLayoutId id="2147483760" r:id="rId96"/>
    <p:sldLayoutId id="2147483764" r:id="rId97"/>
    <p:sldLayoutId id="2147483669" r:id="rId98"/>
    <p:sldLayoutId id="2147483772" r:id="rId9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hf hdr="0" dt="0"/>
  <p:txStyles>
    <p:titleStyle>
      <a:lvl1pPr algn="l" defTabSz="1371417" rtl="0" eaLnBrk="1" latinLnBrk="0" hangingPunct="1">
        <a:lnSpc>
          <a:spcPct val="90000"/>
        </a:lnSpc>
        <a:spcBef>
          <a:spcPct val="0"/>
        </a:spcBef>
        <a:buNone/>
        <a:defRPr kumimoji="1" sz="5400" kern="1200" baseline="0">
          <a:solidFill>
            <a:schemeClr val="tx1"/>
          </a:solidFill>
          <a:latin typeface="+mj-lt"/>
          <a:ea typeface="+mj-ea"/>
          <a:cs typeface="+mj-cs"/>
        </a:defRPr>
      </a:lvl1pPr>
    </p:titleStyle>
    <p:bodyStyle>
      <a:lvl1pPr marL="0" indent="0" algn="l" defTabSz="1371417" rtl="0" eaLnBrk="1" latinLnBrk="0" hangingPunct="1">
        <a:lnSpc>
          <a:spcPct val="160000"/>
        </a:lnSpc>
        <a:spcBef>
          <a:spcPts val="0"/>
        </a:spcBef>
        <a:buFont typeface="Arial" panose="020B0604020202020204" pitchFamily="34" charset="0"/>
        <a:buNone/>
        <a:defRPr kumimoji="1" sz="1600" kern="1200" baseline="0">
          <a:solidFill>
            <a:schemeClr val="tx2"/>
          </a:solidFill>
          <a:latin typeface="+mn-lt"/>
          <a:ea typeface="+mn-ea"/>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kumimoji="1"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kumimoji="1"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guide id="3" orient="horz" pos="881" userDrawn="1">
          <p15:clr>
            <a:srgbClr val="F26B43"/>
          </p15:clr>
        </p15:guide>
        <p15:guide id="4" orient="horz" pos="5598" userDrawn="1">
          <p15:clr>
            <a:srgbClr val="F26B43"/>
          </p15:clr>
        </p15:guide>
        <p15:guide id="5" pos="1224" userDrawn="1">
          <p15:clr>
            <a:srgbClr val="F26B43"/>
          </p15:clr>
        </p15:guide>
        <p15:guide id="6" pos="10296" userDrawn="1">
          <p15:clr>
            <a:srgbClr val="F26B43"/>
          </p15:clr>
        </p15:guide>
        <p15:guide id="7" pos="9616" userDrawn="1">
          <p15:clr>
            <a:srgbClr val="F26B43"/>
          </p15:clr>
        </p15:guide>
        <p15:guide id="8" pos="1904" userDrawn="1">
          <p15:clr>
            <a:srgbClr val="F26B43"/>
          </p15:clr>
        </p15:guide>
        <p15:guide id="9" pos="884" userDrawn="1">
          <p15:clr>
            <a:srgbClr val="F26B43"/>
          </p15:clr>
        </p15:guide>
        <p15:guide id="10" pos="10636" userDrawn="1">
          <p15:clr>
            <a:srgbClr val="F26B43"/>
          </p15:clr>
        </p15:guide>
        <p15:guide id="11" orient="horz" pos="2060" userDrawn="1">
          <p15:clr>
            <a:srgbClr val="F26B43"/>
          </p15:clr>
        </p15:guide>
        <p15:guide id="12" orient="horz" pos="4419" userDrawn="1">
          <p15:clr>
            <a:srgbClr val="F26B43"/>
          </p15:clr>
        </p15:guide>
        <p15:guide id="13" pos="7030" userDrawn="1">
          <p15:clr>
            <a:srgbClr val="F26B43"/>
          </p15:clr>
        </p15:guide>
        <p15:guide id="14" pos="4490" userDrawn="1">
          <p15:clr>
            <a:srgbClr val="F26B43"/>
          </p15:clr>
        </p15:guide>
        <p15:guide id="15" pos="410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3350" y="547604"/>
            <a:ext cx="15481300" cy="1357396"/>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1403350" y="2120901"/>
            <a:ext cx="15481300" cy="6730999"/>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3008180864"/>
      </p:ext>
    </p:extLst>
  </p:cSld>
  <p:clrMap bg1="lt1" tx1="dk1" bg2="lt2" tx2="dk2" accent1="accent1" accent2="accent2" accent3="accent3" accent4="accent4" accent5="accent5" accent6="accent6" hlink="hlink" folHlink="folHlink"/>
  <p:sldLayoutIdLst>
    <p:sldLayoutId id="2147483675" r:id="rId1"/>
    <p:sldLayoutId id="2147483768" r:id="rId2"/>
    <p:sldLayoutId id="2147483676" r:id="rId3"/>
    <p:sldLayoutId id="2147483680" r:id="rId4"/>
    <p:sldLayoutId id="2147483684" r:id="rId5"/>
    <p:sldLayoutId id="2147483695" r:id="rId6"/>
    <p:sldLayoutId id="2147483761" r:id="rId7"/>
    <p:sldLayoutId id="2147483762" r:id="rId8"/>
  </p:sldLayoutIdLst>
  <p:hf hdr="0" dt="0"/>
  <p:txStyles>
    <p:titleStyle>
      <a:lvl1pPr algn="l" defTabSz="1371417" rtl="0" eaLnBrk="1" latinLnBrk="0" hangingPunct="1">
        <a:lnSpc>
          <a:spcPct val="90000"/>
        </a:lnSpc>
        <a:spcBef>
          <a:spcPct val="0"/>
        </a:spcBef>
        <a:buNone/>
        <a:defRPr kumimoji="1" sz="6000" kern="1200" baseline="0">
          <a:solidFill>
            <a:schemeClr val="tx1"/>
          </a:solidFill>
          <a:latin typeface="+mj-lt"/>
          <a:ea typeface="+mj-ea"/>
          <a:cs typeface="+mj-cs"/>
        </a:defRPr>
      </a:lvl1pPr>
    </p:titleStyle>
    <p:bodyStyle>
      <a:lvl1pPr marL="0" indent="0" algn="l" defTabSz="1371417" rtl="0" eaLnBrk="1" latinLnBrk="0" hangingPunct="1">
        <a:lnSpc>
          <a:spcPct val="160000"/>
        </a:lnSpc>
        <a:spcBef>
          <a:spcPts val="0"/>
        </a:spcBef>
        <a:buFont typeface="Arial" panose="020B0604020202020204" pitchFamily="34" charset="0"/>
        <a:buNone/>
        <a:defRPr kumimoji="1" sz="1600" kern="1200" baseline="0">
          <a:solidFill>
            <a:schemeClr val="tx2"/>
          </a:solidFill>
          <a:latin typeface="+mn-lt"/>
          <a:ea typeface="+mn-ea"/>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kumimoji="1"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kumimoji="1"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p15:clr>
            <a:srgbClr val="F26B43"/>
          </p15:clr>
        </p15:guide>
        <p15:guide id="2" pos="5760">
          <p15:clr>
            <a:srgbClr val="F26B43"/>
          </p15:clr>
        </p15:guide>
        <p15:guide id="3" orient="horz" pos="903">
          <p15:clr>
            <a:srgbClr val="F26B43"/>
          </p15:clr>
        </p15:guide>
        <p15:guide id="4" orient="horz" pos="5576">
          <p15:clr>
            <a:srgbClr val="F26B43"/>
          </p15:clr>
        </p15:guide>
        <p15:guide id="5" pos="1224">
          <p15:clr>
            <a:srgbClr val="F26B43"/>
          </p15:clr>
        </p15:guide>
        <p15:guide id="6" pos="10296">
          <p15:clr>
            <a:srgbClr val="F26B43"/>
          </p15:clr>
        </p15:guide>
        <p15:guide id="7" pos="9616">
          <p15:clr>
            <a:srgbClr val="F26B43"/>
          </p15:clr>
        </p15:guide>
        <p15:guide id="8" pos="1904">
          <p15:clr>
            <a:srgbClr val="F26B43"/>
          </p15:clr>
        </p15:guide>
        <p15:guide id="9" pos="884">
          <p15:clr>
            <a:srgbClr val="F26B43"/>
          </p15:clr>
        </p15:guide>
        <p15:guide id="10" pos="106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endParaRPr kumimoji="1" lang="ja-JP" altLang="en-US"/>
          </a:p>
        </p:txBody>
      </p:sp>
      <p:sp>
        <p:nvSpPr>
          <p:cNvPr id="3" name="Text Placeholder 2"/>
          <p:cNvSpPr>
            <a:spLocks noGrp="1"/>
          </p:cNvSpPr>
          <p:nvPr>
            <p:ph type="body" sz="quarter" idx="19"/>
          </p:nvPr>
        </p:nvSpPr>
        <p:spPr/>
        <p:txBody>
          <a:bodyPr/>
          <a:lstStyle/>
          <a:p>
            <a:endParaRPr kumimoji="1" lang="ja-JP" altLang="en-US" dirty="0"/>
          </a:p>
        </p:txBody>
      </p:sp>
      <p:sp>
        <p:nvSpPr>
          <p:cNvPr id="4" name="Title 3"/>
          <p:cNvSpPr>
            <a:spLocks noGrp="1"/>
          </p:cNvSpPr>
          <p:nvPr>
            <p:ph type="title"/>
          </p:nvPr>
        </p:nvSpPr>
        <p:spPr>
          <a:xfrm>
            <a:off x="6934581" y="4229100"/>
            <a:ext cx="4418834" cy="1636712"/>
          </a:xfrm>
        </p:spPr>
        <p:txBody>
          <a:bodyPr>
            <a:normAutofit/>
          </a:bodyPr>
          <a:lstStyle/>
          <a:p>
            <a:r>
              <a:rPr lang="en-US" altLang="ja-JP" dirty="0" smtClean="0"/>
              <a:t>Stock Price Prediction</a:t>
            </a:r>
            <a:endParaRPr kumimoji="1" lang="ja-JP" altLang="en-US" dirty="0"/>
          </a:p>
        </p:txBody>
      </p:sp>
      <p:sp>
        <p:nvSpPr>
          <p:cNvPr id="5" name="Text Placeholder 4"/>
          <p:cNvSpPr>
            <a:spLocks noGrp="1"/>
          </p:cNvSpPr>
          <p:nvPr>
            <p:ph type="body" sz="quarter" idx="15"/>
          </p:nvPr>
        </p:nvSpPr>
        <p:spPr>
          <a:xfrm>
            <a:off x="11493884" y="7417708"/>
            <a:ext cx="4418834" cy="964291"/>
          </a:xfrm>
        </p:spPr>
        <p:txBody>
          <a:bodyPr>
            <a:normAutofit/>
          </a:bodyPr>
          <a:lstStyle/>
          <a:p>
            <a:r>
              <a:rPr lang="en-US" altLang="ja-JP" sz="3200" dirty="0" smtClean="0">
                <a:solidFill>
                  <a:schemeClr val="tx1"/>
                </a:solidFill>
              </a:rPr>
              <a:t>Sai Nikhil – 16MIS0257</a:t>
            </a:r>
          </a:p>
          <a:p>
            <a:endParaRPr kumimoji="1" lang="ja-JP" altLang="en-US" sz="3200" dirty="0">
              <a:solidFill>
                <a:schemeClr val="tx1"/>
              </a:solidFill>
            </a:endParaRPr>
          </a:p>
        </p:txBody>
      </p:sp>
    </p:spTree>
    <p:extLst>
      <p:ext uri="{BB962C8B-B14F-4D97-AF65-F5344CB8AC3E}">
        <p14:creationId xmlns:p14="http://schemas.microsoft.com/office/powerpoint/2010/main" val="175722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007032" y="1398589"/>
            <a:ext cx="4874567" cy="3648420"/>
          </a:xfrm>
        </p:spPr>
        <p:txBody>
          <a:bodyPr/>
          <a:lstStyle/>
          <a:p>
            <a:r>
              <a:rPr lang="en-US" altLang="ja-JP" dirty="0" smtClean="0"/>
              <a:t>NSE-</a:t>
            </a:r>
            <a:r>
              <a:rPr lang="en-US" altLang="ja-JP" sz="4800" dirty="0" smtClean="0"/>
              <a:t>National Stock Exchange</a:t>
            </a:r>
            <a:endParaRPr kumimoji="1" lang="ja-JP" altLang="en-US" sz="4800" dirty="0"/>
          </a:p>
        </p:txBody>
      </p:sp>
      <p:sp>
        <p:nvSpPr>
          <p:cNvPr id="8" name="Text Placeholder 7"/>
          <p:cNvSpPr>
            <a:spLocks noGrp="1"/>
          </p:cNvSpPr>
          <p:nvPr>
            <p:ph type="body" sz="quarter" idx="12"/>
          </p:nvPr>
        </p:nvSpPr>
        <p:spPr/>
        <p:txBody>
          <a:bodyPr/>
          <a:lstStyle/>
          <a:p>
            <a:r>
              <a:rPr lang="en-US" dirty="0"/>
              <a:t>The </a:t>
            </a:r>
            <a:r>
              <a:rPr lang="en-US" b="1" dirty="0"/>
              <a:t>National Stock Exchange</a:t>
            </a:r>
            <a:r>
              <a:rPr lang="en-US" dirty="0"/>
              <a:t> of India Limited (</a:t>
            </a:r>
            <a:r>
              <a:rPr lang="en-US" b="1" dirty="0"/>
              <a:t>NSE</a:t>
            </a:r>
            <a:r>
              <a:rPr lang="en-US" dirty="0"/>
              <a:t>) is the leading stock exchange of India, located in Mumbai. The </a:t>
            </a:r>
            <a:r>
              <a:rPr lang="en-US" b="1" dirty="0"/>
              <a:t>NSE</a:t>
            </a:r>
            <a:r>
              <a:rPr lang="en-US" dirty="0"/>
              <a:t> was established in 1992 as the first demutualized electronic exchange in the country.</a:t>
            </a:r>
            <a:endParaRPr kumimoji="1" lang="ja-JP" alt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587" r="12587"/>
          <a:stretch>
            <a:fillRect/>
          </a:stretch>
        </p:blipFill>
        <p:spPr>
          <a:xfrm>
            <a:off x="1337354" y="1104899"/>
            <a:ext cx="9305246" cy="8126461"/>
          </a:xfrm>
        </p:spPr>
      </p:pic>
    </p:spTree>
    <p:extLst>
      <p:ext uri="{BB962C8B-B14F-4D97-AF65-F5344CB8AC3E}">
        <p14:creationId xmlns:p14="http://schemas.microsoft.com/office/powerpoint/2010/main" val="1905670655"/>
      </p:ext>
    </p:extLst>
  </p:cSld>
  <p:clrMapOvr>
    <a:masterClrMapping/>
  </p:clrMapOvr>
  <p:transition spd="slow" advTm="4470">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a:t>
            </a:r>
            <a:br>
              <a:rPr kumimoji="1" lang="en-US" altLang="ja-JP" dirty="0"/>
            </a:br>
            <a:r>
              <a:rPr lang="en-US" altLang="ja-JP" dirty="0" smtClean="0"/>
              <a:t>Algorithm</a:t>
            </a:r>
            <a:endParaRPr kumimoji="1" lang="ja-JP" altLang="en-US" dirty="0"/>
          </a:p>
        </p:txBody>
      </p:sp>
      <p:sp>
        <p:nvSpPr>
          <p:cNvPr id="8" name="Text Placeholder 7"/>
          <p:cNvSpPr>
            <a:spLocks noGrp="1"/>
          </p:cNvSpPr>
          <p:nvPr>
            <p:ph type="body" sz="quarter" idx="12"/>
          </p:nvPr>
        </p:nvSpPr>
        <p:spPr/>
        <p:txBody>
          <a:bodyPr>
            <a:normAutofit/>
          </a:bodyPr>
          <a:lstStyle/>
          <a:p>
            <a:r>
              <a:rPr lang="en-US" altLang="ja-JP" sz="2000" dirty="0" smtClean="0"/>
              <a:t>We use Artificial neural network to train the network and test the same. We convert the data into inputs and train the network.</a:t>
            </a:r>
          </a:p>
          <a:p>
            <a:r>
              <a:rPr lang="en-US" altLang="ja-JP" sz="2000" dirty="0" smtClean="0"/>
              <a:t>Then we test them with values and verify the efficiency</a:t>
            </a:r>
            <a:endParaRPr lang="en-US" altLang="ja-JP" sz="2000" dirty="0"/>
          </a:p>
        </p:txBody>
      </p:sp>
      <p:sp>
        <p:nvSpPr>
          <p:cNvPr id="2" name="Text Placeholder 1"/>
          <p:cNvSpPr>
            <a:spLocks noGrp="1"/>
          </p:cNvSpPr>
          <p:nvPr>
            <p:ph type="body" sz="quarter" idx="14"/>
          </p:nvPr>
        </p:nvSpPr>
        <p:spPr/>
        <p:txBody>
          <a:bodyPr/>
          <a:lstStyle/>
          <a:p>
            <a:r>
              <a:rPr kumimoji="1" lang="en-US" altLang="ja-JP" dirty="0" smtClean="0"/>
              <a:t>ANN</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11</a:t>
            </a:fld>
            <a:endParaRPr kumimoji="1" lang="ja-JP" altLang="en-US" dirty="0"/>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3075938069"/>
      </p:ext>
    </p:extLst>
  </p:cSld>
  <p:clrMapOvr>
    <a:masterClrMapping/>
  </p:clrMapOvr>
  <p:transition spd="slow" advTm="4751">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12</a:t>
            </a:fld>
            <a:endParaRPr kumimoji="1" lang="ja-JP" altLang="en-US" dirty="0"/>
          </a:p>
        </p:txBody>
      </p:sp>
      <p:sp>
        <p:nvSpPr>
          <p:cNvPr id="4" name="Text Placeholder 3"/>
          <p:cNvSpPr>
            <a:spLocks noGrp="1"/>
          </p:cNvSpPr>
          <p:nvPr>
            <p:ph type="body" sz="quarter" idx="12"/>
          </p:nvPr>
        </p:nvSpPr>
        <p:spPr/>
        <p:txBody>
          <a:bodyPr/>
          <a:lstStyle/>
          <a:p>
            <a:r>
              <a:rPr lang="en-US" altLang="ja-JP" dirty="0" smtClean="0"/>
              <a:t>The abstract of the project</a:t>
            </a:r>
            <a:endParaRPr lang="en-US" altLang="ja-JP" dirty="0"/>
          </a:p>
        </p:txBody>
      </p:sp>
      <p:sp>
        <p:nvSpPr>
          <p:cNvPr id="5" name="Text Placeholder 4"/>
          <p:cNvSpPr>
            <a:spLocks noGrp="1"/>
          </p:cNvSpPr>
          <p:nvPr>
            <p:ph type="body" sz="quarter" idx="14"/>
          </p:nvPr>
        </p:nvSpPr>
        <p:spPr/>
        <p:txBody>
          <a:bodyPr/>
          <a:lstStyle/>
          <a:p>
            <a:r>
              <a:rPr kumimoji="1" lang="en-US" altLang="ja-JP" dirty="0" smtClean="0"/>
              <a:t>Abstract</a:t>
            </a:r>
            <a:endParaRPr kumimoji="1" lang="ja-JP" altLang="en-US" dirty="0"/>
          </a:p>
        </p:txBody>
      </p:sp>
      <p:sp>
        <p:nvSpPr>
          <p:cNvPr id="6" name="Text Placeholder 5"/>
          <p:cNvSpPr>
            <a:spLocks noGrp="1"/>
          </p:cNvSpPr>
          <p:nvPr>
            <p:ph type="body" sz="quarter" idx="15"/>
          </p:nvPr>
        </p:nvSpPr>
        <p:spPr/>
        <p:txBody>
          <a:bodyPr/>
          <a:lstStyle/>
          <a:p>
            <a:r>
              <a:rPr lang="en-US" altLang="ja-JP" dirty="0" smtClean="0"/>
              <a:t>Introduce data into Hadoop and write ANN code for training</a:t>
            </a:r>
            <a:endParaRPr lang="ja-JP" altLang="en-US" dirty="0"/>
          </a:p>
        </p:txBody>
      </p:sp>
      <p:sp>
        <p:nvSpPr>
          <p:cNvPr id="7" name="Text Placeholder 6"/>
          <p:cNvSpPr>
            <a:spLocks noGrp="1"/>
          </p:cNvSpPr>
          <p:nvPr>
            <p:ph type="body" sz="quarter" idx="16"/>
          </p:nvPr>
        </p:nvSpPr>
        <p:spPr/>
        <p:txBody>
          <a:bodyPr/>
          <a:lstStyle/>
          <a:p>
            <a:r>
              <a:rPr kumimoji="1" lang="en-US" altLang="ja-JP" dirty="0" smtClean="0"/>
              <a:t>Half Implementation</a:t>
            </a:r>
            <a:endParaRPr kumimoji="1" lang="ja-JP" altLang="en-US" dirty="0"/>
          </a:p>
        </p:txBody>
      </p:sp>
      <p:sp>
        <p:nvSpPr>
          <p:cNvPr id="8" name="Text Placeholder 7"/>
          <p:cNvSpPr>
            <a:spLocks noGrp="1"/>
          </p:cNvSpPr>
          <p:nvPr>
            <p:ph type="body" sz="quarter" idx="17"/>
          </p:nvPr>
        </p:nvSpPr>
        <p:spPr/>
        <p:txBody>
          <a:bodyPr/>
          <a:lstStyle/>
          <a:p>
            <a:r>
              <a:rPr lang="en-US" altLang="ja-JP" dirty="0" smtClean="0"/>
              <a:t>Complete data in Hadoop and full training and testing of network</a:t>
            </a:r>
            <a:endParaRPr kumimoji="1" lang="ja-JP" altLang="en-US" dirty="0"/>
          </a:p>
        </p:txBody>
      </p:sp>
      <p:sp>
        <p:nvSpPr>
          <p:cNvPr id="9" name="Text Placeholder 8"/>
          <p:cNvSpPr>
            <a:spLocks noGrp="1"/>
          </p:cNvSpPr>
          <p:nvPr>
            <p:ph type="body" sz="quarter" idx="18"/>
          </p:nvPr>
        </p:nvSpPr>
        <p:spPr/>
        <p:txBody>
          <a:bodyPr/>
          <a:lstStyle/>
          <a:p>
            <a:r>
              <a:rPr lang="en-US" altLang="ja-JP" dirty="0" smtClean="0"/>
              <a:t>Full Implementation</a:t>
            </a:r>
            <a:endParaRPr kumimoji="1" lang="ja-JP" altLang="en-US" dirty="0"/>
          </a:p>
        </p:txBody>
      </p:sp>
      <p:sp>
        <p:nvSpPr>
          <p:cNvPr id="10" name="Title 9"/>
          <p:cNvSpPr>
            <a:spLocks noGrp="1"/>
          </p:cNvSpPr>
          <p:nvPr>
            <p:ph type="title"/>
          </p:nvPr>
        </p:nvSpPr>
        <p:spPr/>
        <p:txBody>
          <a:bodyPr/>
          <a:lstStyle/>
          <a:p>
            <a:r>
              <a:rPr lang="en-US" altLang="ja-JP" dirty="0"/>
              <a:t>Our</a:t>
            </a:r>
            <a:br>
              <a:rPr lang="en-US" altLang="ja-JP" dirty="0"/>
            </a:br>
            <a:r>
              <a:rPr lang="en-US" altLang="ja-JP" dirty="0" smtClean="0"/>
              <a:t>Plan</a:t>
            </a:r>
            <a:endParaRPr kumimoji="1" lang="ja-JP" altLang="en-US" dirty="0"/>
          </a:p>
        </p:txBody>
      </p:sp>
      <p:sp>
        <p:nvSpPr>
          <p:cNvPr id="12" name="Text Placeholder 11"/>
          <p:cNvSpPr>
            <a:spLocks noGrp="1"/>
          </p:cNvSpPr>
          <p:nvPr>
            <p:ph type="body" sz="quarter" idx="21"/>
          </p:nvPr>
        </p:nvSpPr>
        <p:spPr>
          <a:xfrm>
            <a:off x="6883400" y="2479940"/>
            <a:ext cx="1639737" cy="536500"/>
          </a:xfrm>
        </p:spPr>
        <p:txBody>
          <a:bodyPr/>
          <a:lstStyle/>
          <a:p>
            <a:r>
              <a:rPr kumimoji="1" lang="en-US" altLang="ja-JP" dirty="0" smtClean="0"/>
              <a:t>1</a:t>
            </a:r>
            <a:r>
              <a:rPr kumimoji="1" lang="en-US" altLang="ja-JP" baseline="30000" dirty="0" smtClean="0"/>
              <a:t>st</a:t>
            </a:r>
            <a:r>
              <a:rPr kumimoji="1" lang="en-US" altLang="ja-JP" dirty="0" smtClean="0"/>
              <a:t> review</a:t>
            </a:r>
            <a:endParaRPr kumimoji="1" lang="ja-JP" altLang="en-US" dirty="0"/>
          </a:p>
        </p:txBody>
      </p:sp>
      <p:sp>
        <p:nvSpPr>
          <p:cNvPr id="13" name="Text Placeholder 12"/>
          <p:cNvSpPr>
            <a:spLocks noGrp="1"/>
          </p:cNvSpPr>
          <p:nvPr>
            <p:ph type="body" sz="quarter" idx="22"/>
          </p:nvPr>
        </p:nvSpPr>
        <p:spPr>
          <a:xfrm>
            <a:off x="6883400" y="4805911"/>
            <a:ext cx="1639737" cy="633837"/>
          </a:xfrm>
        </p:spPr>
        <p:txBody>
          <a:bodyPr/>
          <a:lstStyle/>
          <a:p>
            <a:r>
              <a:rPr lang="en-US" altLang="ja-JP" dirty="0" smtClean="0"/>
              <a:t>2</a:t>
            </a:r>
            <a:r>
              <a:rPr lang="en-US" altLang="ja-JP" baseline="30000" dirty="0" smtClean="0"/>
              <a:t>nd</a:t>
            </a:r>
            <a:r>
              <a:rPr lang="en-US" altLang="ja-JP" dirty="0"/>
              <a:t> </a:t>
            </a:r>
            <a:r>
              <a:rPr lang="en-US" altLang="ja-JP" dirty="0" smtClean="0"/>
              <a:t>review</a:t>
            </a:r>
            <a:endParaRPr lang="ja-JP" altLang="en-US" dirty="0"/>
          </a:p>
        </p:txBody>
      </p:sp>
      <p:sp>
        <p:nvSpPr>
          <p:cNvPr id="14" name="Text Placeholder 13"/>
          <p:cNvSpPr>
            <a:spLocks noGrp="1"/>
          </p:cNvSpPr>
          <p:nvPr>
            <p:ph type="body" sz="quarter" idx="23"/>
          </p:nvPr>
        </p:nvSpPr>
        <p:spPr>
          <a:xfrm>
            <a:off x="6883400" y="7172100"/>
            <a:ext cx="1639737" cy="643362"/>
          </a:xfrm>
        </p:spPr>
        <p:txBody>
          <a:bodyPr/>
          <a:lstStyle/>
          <a:p>
            <a:r>
              <a:rPr lang="en-US" altLang="ja-JP" dirty="0" smtClean="0"/>
              <a:t>3</a:t>
            </a:r>
            <a:r>
              <a:rPr lang="en-US" altLang="ja-JP" baseline="30000" dirty="0" smtClean="0"/>
              <a:t>rd</a:t>
            </a:r>
            <a:r>
              <a:rPr lang="en-US" altLang="ja-JP" dirty="0" smtClean="0"/>
              <a:t> </a:t>
            </a:r>
            <a:r>
              <a:rPr lang="en-US" altLang="ja-JP" dirty="0"/>
              <a:t>review</a:t>
            </a:r>
            <a:endParaRPr lang="ja-JP" altLang="en-US" dirty="0"/>
          </a:p>
        </p:txBody>
      </p:sp>
    </p:spTree>
    <p:extLst>
      <p:ext uri="{BB962C8B-B14F-4D97-AF65-F5344CB8AC3E}">
        <p14:creationId xmlns:p14="http://schemas.microsoft.com/office/powerpoint/2010/main" val="1393021352"/>
      </p:ext>
    </p:extLst>
  </p:cSld>
  <p:clrMapOvr>
    <a:masterClrMapping/>
  </p:clrMapOvr>
  <p:transition spd="slow" advTm="9147">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13</a:t>
            </a:fld>
            <a:endParaRPr kumimoji="1" lang="ja-JP" altLang="en-US" dirty="0"/>
          </a:p>
        </p:txBody>
      </p:sp>
      <p:sp>
        <p:nvSpPr>
          <p:cNvPr id="8" name="Title 7"/>
          <p:cNvSpPr>
            <a:spLocks noGrp="1"/>
          </p:cNvSpPr>
          <p:nvPr>
            <p:ph type="title"/>
          </p:nvPr>
        </p:nvSpPr>
        <p:spPr/>
        <p:txBody>
          <a:bodyPr/>
          <a:lstStyle/>
          <a:p>
            <a:r>
              <a:rPr kumimoji="1" lang="en-US" altLang="ja-JP" dirty="0"/>
              <a:t>Laptop</a:t>
            </a:r>
            <a:br>
              <a:rPr kumimoji="1" lang="en-US" altLang="ja-JP" dirty="0"/>
            </a:br>
            <a:r>
              <a:rPr lang="en-US" altLang="ja-JP" dirty="0"/>
              <a:t>mockup</a:t>
            </a:r>
            <a:endParaRPr kumimoji="1" lang="ja-JP" altLang="en-US" dirty="0"/>
          </a:p>
        </p:txBody>
      </p:sp>
      <p:pic>
        <p:nvPicPr>
          <p:cNvPr id="6" name="Picture Placeholder 5"/>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4720" r="4720"/>
          <a:stretch>
            <a:fillRect/>
          </a:stretch>
        </p:blipFill>
        <p:spPr/>
      </p:pic>
    </p:spTree>
    <p:extLst>
      <p:ext uri="{BB962C8B-B14F-4D97-AF65-F5344CB8AC3E}">
        <p14:creationId xmlns:p14="http://schemas.microsoft.com/office/powerpoint/2010/main" val="2460459483"/>
      </p:ext>
    </p:extLst>
  </p:cSld>
  <p:clrMapOvr>
    <a:masterClrMapping/>
  </p:clrMapOvr>
  <p:transition spd="slow" advTm="3518">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8"/>
          </p:nvPr>
        </p:nvSpPr>
        <p:spPr/>
        <p:txBody>
          <a:bodyPr/>
          <a:lstStyle/>
          <a:p>
            <a:endParaRPr kumimoji="1" lang="ja-JP" altLang="en-US"/>
          </a:p>
        </p:txBody>
      </p:sp>
      <p:sp>
        <p:nvSpPr>
          <p:cNvPr id="15" name="Text Placeholder 14"/>
          <p:cNvSpPr>
            <a:spLocks noGrp="1"/>
          </p:cNvSpPr>
          <p:nvPr>
            <p:ph type="body" sz="quarter" idx="19"/>
          </p:nvPr>
        </p:nvSpPr>
        <p:spPr/>
        <p:txBody>
          <a:bodyPr/>
          <a:lstStyle/>
          <a:p>
            <a:endParaRPr kumimoji="1" lang="ja-JP" altLang="en-US"/>
          </a:p>
        </p:txBody>
      </p:sp>
      <p:sp>
        <p:nvSpPr>
          <p:cNvPr id="7" name="Title 6"/>
          <p:cNvSpPr>
            <a:spLocks noGrp="1"/>
          </p:cNvSpPr>
          <p:nvPr>
            <p:ph type="title"/>
          </p:nvPr>
        </p:nvSpPr>
        <p:spPr/>
        <p:txBody>
          <a:bodyPr/>
          <a:lstStyle/>
          <a:p>
            <a:r>
              <a:rPr lang="en-US" altLang="ja-JP" dirty="0" smtClean="0"/>
              <a:t>Solutions</a:t>
            </a:r>
            <a:endParaRPr kumimoji="1" lang="ja-JP" altLang="en-US" dirty="0"/>
          </a:p>
        </p:txBody>
      </p:sp>
    </p:spTree>
    <p:extLst>
      <p:ext uri="{BB962C8B-B14F-4D97-AF65-F5344CB8AC3E}">
        <p14:creationId xmlns:p14="http://schemas.microsoft.com/office/powerpoint/2010/main" val="1922119209"/>
      </p:ext>
    </p:extLst>
  </p:cSld>
  <p:clrMapOvr>
    <a:masterClrMapping/>
  </p:clrMapOvr>
  <mc:AlternateContent xmlns:mc="http://schemas.openxmlformats.org/markup-compatibility/2006" xmlns:p14="http://schemas.microsoft.com/office/powerpoint/2010/main">
    <mc:Choice Requires="p14">
      <p:transition spd="slow" p14:dur="1250" advTm="3388">
        <p14:flip dir="r"/>
      </p:transition>
    </mc:Choice>
    <mc:Fallback xmlns="">
      <p:transition spd="slow" advTm="3388">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15</a:t>
            </a:fld>
            <a:endParaRPr kumimoji="1" lang="ja-JP" altLang="en-US" dirty="0"/>
          </a:p>
        </p:txBody>
      </p:sp>
      <p:sp>
        <p:nvSpPr>
          <p:cNvPr id="10" name="Title 9"/>
          <p:cNvSpPr>
            <a:spLocks noGrp="1"/>
          </p:cNvSpPr>
          <p:nvPr>
            <p:ph type="title"/>
          </p:nvPr>
        </p:nvSpPr>
        <p:spPr/>
        <p:txBody>
          <a:bodyPr/>
          <a:lstStyle/>
          <a:p>
            <a:r>
              <a:rPr kumimoji="1" lang="en-US" altLang="ja-JP" dirty="0" smtClean="0"/>
              <a:t>Solution</a:t>
            </a:r>
            <a:endParaRPr kumimoji="1" lang="ja-JP" altLang="en-US" dirty="0"/>
          </a:p>
        </p:txBody>
      </p:sp>
      <p:sp>
        <p:nvSpPr>
          <p:cNvPr id="12" name="Text Placeholder 11"/>
          <p:cNvSpPr>
            <a:spLocks noGrp="1"/>
          </p:cNvSpPr>
          <p:nvPr>
            <p:ph type="body" sz="quarter" idx="15"/>
          </p:nvPr>
        </p:nvSpPr>
        <p:spPr/>
        <p:txBody>
          <a:bodyPr>
            <a:normAutofit/>
          </a:bodyPr>
          <a:lstStyle/>
          <a:p>
            <a:r>
              <a:rPr lang="en-US" altLang="ja-JP" dirty="0"/>
              <a:t>We train our Artificial Neural Network for training and testing the network and verify the results and predict the stock value. </a:t>
            </a:r>
            <a:endParaRPr lang="ja-JP" altLang="en-US" dirty="0"/>
          </a:p>
        </p:txBody>
      </p:sp>
      <p:sp>
        <p:nvSpPr>
          <p:cNvPr id="11" name="Text Placeholder 10"/>
          <p:cNvSpPr>
            <a:spLocks noGrp="1"/>
          </p:cNvSpPr>
          <p:nvPr>
            <p:ph type="body" sz="quarter" idx="14"/>
          </p:nvPr>
        </p:nvSpPr>
        <p:spPr/>
        <p:txBody>
          <a:bodyPr/>
          <a:lstStyle/>
          <a:p>
            <a:r>
              <a:rPr lang="en-US" altLang="ja-JP" dirty="0" smtClean="0"/>
              <a:t>Solution 1</a:t>
            </a:r>
            <a:endParaRPr lang="ja-JP" altLang="en-US" dirty="0"/>
          </a:p>
        </p:txBody>
      </p:sp>
      <p:sp>
        <p:nvSpPr>
          <p:cNvPr id="13" name="Text Placeholder 12"/>
          <p:cNvSpPr>
            <a:spLocks noGrp="1"/>
          </p:cNvSpPr>
          <p:nvPr>
            <p:ph type="body" sz="quarter" idx="16"/>
          </p:nvPr>
        </p:nvSpPr>
        <p:spPr/>
        <p:txBody>
          <a:bodyPr>
            <a:normAutofit/>
          </a:bodyPr>
          <a:lstStyle/>
          <a:p>
            <a:r>
              <a:rPr lang="en-US" altLang="ja-JP" dirty="0" smtClean="0"/>
              <a:t>We use deep learning concept for most accurate prediction</a:t>
            </a:r>
            <a:endParaRPr kumimoji="1" lang="ja-JP" altLang="en-US" dirty="0"/>
          </a:p>
        </p:txBody>
      </p:sp>
      <p:sp>
        <p:nvSpPr>
          <p:cNvPr id="14" name="Text Placeholder 13"/>
          <p:cNvSpPr>
            <a:spLocks noGrp="1"/>
          </p:cNvSpPr>
          <p:nvPr>
            <p:ph type="body" sz="quarter" idx="17"/>
          </p:nvPr>
        </p:nvSpPr>
        <p:spPr/>
        <p:txBody>
          <a:bodyPr/>
          <a:lstStyle/>
          <a:p>
            <a:r>
              <a:rPr lang="en-US" altLang="ja-JP" dirty="0" smtClean="0"/>
              <a:t>Solution 2</a:t>
            </a:r>
            <a:endParaRPr lang="ja-JP" altLang="en-US" dirty="0"/>
          </a:p>
        </p:txBody>
      </p:sp>
    </p:spTree>
    <p:extLst>
      <p:ext uri="{BB962C8B-B14F-4D97-AF65-F5344CB8AC3E}">
        <p14:creationId xmlns:p14="http://schemas.microsoft.com/office/powerpoint/2010/main" val="2061888183"/>
      </p:ext>
    </p:extLst>
  </p:cSld>
  <p:clrMapOvr>
    <a:masterClrMapping/>
  </p:clrMapOvr>
  <p:transition spd="slow" advTm="5289">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5" name="Slide Number Placeholder 4"/>
          <p:cNvSpPr>
            <a:spLocks noGrp="1"/>
          </p:cNvSpPr>
          <p:nvPr>
            <p:ph type="sldNum" sz="quarter" idx="11"/>
          </p:nvPr>
        </p:nvSpPr>
        <p:spPr/>
        <p:txBody>
          <a:bodyPr/>
          <a:lstStyle/>
          <a:p>
            <a:fld id="{B54AD89C-DF1E-4948-B597-5DD47B34A9CA}" type="slidenum">
              <a:rPr kumimoji="1" lang="ja-JP" altLang="en-US" smtClean="0"/>
              <a:pPr/>
              <a:t>16</a:t>
            </a:fld>
            <a:endParaRPr kumimoji="1" lang="ja-JP" altLang="en-US" dirty="0"/>
          </a:p>
        </p:txBody>
      </p:sp>
      <p:sp>
        <p:nvSpPr>
          <p:cNvPr id="6" name="Title 5"/>
          <p:cNvSpPr>
            <a:spLocks noGrp="1"/>
          </p:cNvSpPr>
          <p:nvPr>
            <p:ph type="title"/>
          </p:nvPr>
        </p:nvSpPr>
        <p:spPr/>
        <p:txBody>
          <a:bodyPr/>
          <a:lstStyle/>
          <a:p>
            <a:r>
              <a:rPr kumimoji="1" lang="en-US" altLang="ja-JP" dirty="0"/>
              <a:t>Line</a:t>
            </a:r>
            <a:br>
              <a:rPr kumimoji="1" lang="en-US" altLang="ja-JP" dirty="0"/>
            </a:br>
            <a:r>
              <a:rPr lang="en-US" altLang="ja-JP" dirty="0"/>
              <a:t>graph</a:t>
            </a:r>
            <a:endParaRPr kumimoji="1" lang="ja-JP" altLang="en-US" dirty="0"/>
          </a:p>
        </p:txBody>
      </p:sp>
      <p:grpSp>
        <p:nvGrpSpPr>
          <p:cNvPr id="22" name="Group 21"/>
          <p:cNvGrpSpPr/>
          <p:nvPr/>
        </p:nvGrpSpPr>
        <p:grpSpPr>
          <a:xfrm>
            <a:off x="2580280" y="2334685"/>
            <a:ext cx="7869639" cy="4680478"/>
            <a:chOff x="8475260" y="2334685"/>
            <a:chExt cx="7869639" cy="4680478"/>
          </a:xfrm>
        </p:grpSpPr>
        <p:cxnSp>
          <p:nvCxnSpPr>
            <p:cNvPr id="9" name="Straight Connector 8"/>
            <p:cNvCxnSpPr/>
            <p:nvPr/>
          </p:nvCxnSpPr>
          <p:spPr>
            <a:xfrm>
              <a:off x="8475260" y="3270781"/>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75260" y="6079069"/>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75260" y="7015163"/>
              <a:ext cx="7869639"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475260" y="5142973"/>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75260" y="4206877"/>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75260" y="2334685"/>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899748" y="2165408"/>
            <a:ext cx="516488" cy="338554"/>
          </a:xfrm>
          <a:prstGeom prst="rect">
            <a:avLst/>
          </a:prstGeom>
          <a:noFill/>
        </p:spPr>
        <p:txBody>
          <a:bodyPr wrap="none" rtlCol="0">
            <a:spAutoFit/>
          </a:bodyPr>
          <a:lstStyle/>
          <a:p>
            <a:pPr algn="r"/>
            <a:r>
              <a:rPr kumimoji="1" lang="en-US" altLang="ja-JP" sz="1600" dirty="0">
                <a:solidFill>
                  <a:schemeClr val="accent4"/>
                </a:solidFill>
              </a:rPr>
              <a:t>500</a:t>
            </a:r>
            <a:endParaRPr kumimoji="1" lang="ja-JP" altLang="en-US" sz="1600" dirty="0">
              <a:solidFill>
                <a:schemeClr val="accent4"/>
              </a:solidFill>
            </a:endParaRPr>
          </a:p>
        </p:txBody>
      </p:sp>
      <p:sp>
        <p:nvSpPr>
          <p:cNvPr id="17" name="TextBox 16"/>
          <p:cNvSpPr txBox="1"/>
          <p:nvPr/>
        </p:nvSpPr>
        <p:spPr>
          <a:xfrm>
            <a:off x="1899748" y="4037600"/>
            <a:ext cx="516488" cy="338554"/>
          </a:xfrm>
          <a:prstGeom prst="rect">
            <a:avLst/>
          </a:prstGeom>
          <a:noFill/>
        </p:spPr>
        <p:txBody>
          <a:bodyPr wrap="none" rtlCol="0">
            <a:spAutoFit/>
          </a:bodyPr>
          <a:lstStyle/>
          <a:p>
            <a:pPr algn="r"/>
            <a:r>
              <a:rPr kumimoji="1" lang="en-US" altLang="ja-JP" sz="1600" dirty="0">
                <a:solidFill>
                  <a:schemeClr val="accent4"/>
                </a:solidFill>
              </a:rPr>
              <a:t>300</a:t>
            </a:r>
            <a:endParaRPr kumimoji="1" lang="ja-JP" altLang="en-US" sz="1600" dirty="0">
              <a:solidFill>
                <a:schemeClr val="accent4"/>
              </a:solidFill>
            </a:endParaRPr>
          </a:p>
        </p:txBody>
      </p:sp>
      <p:sp>
        <p:nvSpPr>
          <p:cNvPr id="18" name="TextBox 17"/>
          <p:cNvSpPr txBox="1"/>
          <p:nvPr/>
        </p:nvSpPr>
        <p:spPr>
          <a:xfrm>
            <a:off x="1896542" y="3121286"/>
            <a:ext cx="519694" cy="338554"/>
          </a:xfrm>
          <a:prstGeom prst="rect">
            <a:avLst/>
          </a:prstGeom>
          <a:noFill/>
        </p:spPr>
        <p:txBody>
          <a:bodyPr wrap="none" rtlCol="0">
            <a:spAutoFit/>
          </a:bodyPr>
          <a:lstStyle/>
          <a:p>
            <a:pPr algn="r"/>
            <a:r>
              <a:rPr kumimoji="1" lang="en-US" altLang="ja-JP" sz="1600" dirty="0">
                <a:solidFill>
                  <a:schemeClr val="accent4"/>
                </a:solidFill>
              </a:rPr>
              <a:t>400</a:t>
            </a:r>
            <a:endParaRPr kumimoji="1" lang="ja-JP" altLang="en-US" sz="1600" dirty="0">
              <a:solidFill>
                <a:schemeClr val="accent4"/>
              </a:solidFill>
            </a:endParaRPr>
          </a:p>
        </p:txBody>
      </p:sp>
      <p:sp>
        <p:nvSpPr>
          <p:cNvPr id="19" name="TextBox 18"/>
          <p:cNvSpPr txBox="1"/>
          <p:nvPr/>
        </p:nvSpPr>
        <p:spPr>
          <a:xfrm>
            <a:off x="1935014" y="5909792"/>
            <a:ext cx="481222" cy="338554"/>
          </a:xfrm>
          <a:prstGeom prst="rect">
            <a:avLst/>
          </a:prstGeom>
          <a:noFill/>
        </p:spPr>
        <p:txBody>
          <a:bodyPr wrap="none" rtlCol="0">
            <a:spAutoFit/>
          </a:bodyPr>
          <a:lstStyle/>
          <a:p>
            <a:pPr algn="r"/>
            <a:r>
              <a:rPr kumimoji="1" lang="en-US" altLang="ja-JP" sz="1600" dirty="0">
                <a:solidFill>
                  <a:schemeClr val="accent4"/>
                </a:solidFill>
              </a:rPr>
              <a:t>100</a:t>
            </a:r>
            <a:endParaRPr kumimoji="1" lang="ja-JP" altLang="en-US" sz="1600" dirty="0">
              <a:solidFill>
                <a:schemeClr val="accent4"/>
              </a:solidFill>
            </a:endParaRPr>
          </a:p>
        </p:txBody>
      </p:sp>
      <p:sp>
        <p:nvSpPr>
          <p:cNvPr id="20" name="TextBox 19"/>
          <p:cNvSpPr txBox="1"/>
          <p:nvPr/>
        </p:nvSpPr>
        <p:spPr>
          <a:xfrm>
            <a:off x="1899748" y="4972636"/>
            <a:ext cx="516488" cy="338554"/>
          </a:xfrm>
          <a:prstGeom prst="rect">
            <a:avLst/>
          </a:prstGeom>
          <a:noFill/>
        </p:spPr>
        <p:txBody>
          <a:bodyPr wrap="none" rtlCol="0">
            <a:spAutoFit/>
          </a:bodyPr>
          <a:lstStyle/>
          <a:p>
            <a:pPr algn="r"/>
            <a:r>
              <a:rPr kumimoji="1" lang="en-US" altLang="ja-JP" sz="1600" dirty="0">
                <a:solidFill>
                  <a:schemeClr val="accent4"/>
                </a:solidFill>
              </a:rPr>
              <a:t>200</a:t>
            </a:r>
            <a:endParaRPr kumimoji="1" lang="ja-JP" altLang="en-US" sz="1600" dirty="0">
              <a:solidFill>
                <a:schemeClr val="accent4"/>
              </a:solidFill>
            </a:endParaRPr>
          </a:p>
        </p:txBody>
      </p:sp>
      <p:cxnSp>
        <p:nvCxnSpPr>
          <p:cNvPr id="23" name="Straight Connector 22"/>
          <p:cNvCxnSpPr>
            <a:stCxn id="24" idx="6"/>
            <a:endCxn id="25" idx="2"/>
          </p:cNvCxnSpPr>
          <p:nvPr/>
        </p:nvCxnSpPr>
        <p:spPr>
          <a:xfrm flipV="1">
            <a:off x="4063639" y="5035860"/>
            <a:ext cx="1202005" cy="8860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952803" y="5866456"/>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Oval 24"/>
          <p:cNvSpPr/>
          <p:nvPr/>
        </p:nvSpPr>
        <p:spPr>
          <a:xfrm>
            <a:off x="5265644" y="4980442"/>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8" name="Straight Connector 27"/>
          <p:cNvCxnSpPr>
            <a:stCxn id="25" idx="6"/>
            <a:endCxn id="29" idx="2"/>
          </p:cNvCxnSpPr>
          <p:nvPr/>
        </p:nvCxnSpPr>
        <p:spPr>
          <a:xfrm flipV="1">
            <a:off x="5376480" y="4911775"/>
            <a:ext cx="1202004" cy="12408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578484" y="4856357"/>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30" name="Straight Connector 29"/>
          <p:cNvCxnSpPr>
            <a:stCxn id="29" idx="6"/>
            <a:endCxn id="31" idx="2"/>
          </p:cNvCxnSpPr>
          <p:nvPr/>
        </p:nvCxnSpPr>
        <p:spPr>
          <a:xfrm flipV="1">
            <a:off x="6689320" y="4086903"/>
            <a:ext cx="1202004" cy="8248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891324" y="4031485"/>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32" name="Straight Connector 31"/>
          <p:cNvCxnSpPr>
            <a:stCxn id="31" idx="6"/>
            <a:endCxn id="33" idx="2"/>
          </p:cNvCxnSpPr>
          <p:nvPr/>
        </p:nvCxnSpPr>
        <p:spPr>
          <a:xfrm flipV="1">
            <a:off x="8002160" y="3594059"/>
            <a:ext cx="1202005" cy="4928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9204165" y="3538641"/>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84" name="Straight Connector 83"/>
          <p:cNvCxnSpPr>
            <a:stCxn id="85" idx="6"/>
            <a:endCxn id="86" idx="2"/>
          </p:cNvCxnSpPr>
          <p:nvPr/>
        </p:nvCxnSpPr>
        <p:spPr>
          <a:xfrm>
            <a:off x="4063639" y="5345935"/>
            <a:ext cx="1202005" cy="418572"/>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3952803" y="5290517"/>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Oval 85"/>
          <p:cNvSpPr/>
          <p:nvPr/>
        </p:nvSpPr>
        <p:spPr>
          <a:xfrm>
            <a:off x="5265644" y="5709089"/>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87" name="Straight Connector 86"/>
          <p:cNvCxnSpPr>
            <a:stCxn id="86" idx="6"/>
            <a:endCxn id="88" idx="2"/>
          </p:cNvCxnSpPr>
          <p:nvPr/>
        </p:nvCxnSpPr>
        <p:spPr>
          <a:xfrm flipV="1">
            <a:off x="5376480" y="4470654"/>
            <a:ext cx="1202005" cy="1293853"/>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6578485" y="4415236"/>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89" name="Straight Connector 88"/>
          <p:cNvCxnSpPr>
            <a:stCxn id="88" idx="6"/>
            <a:endCxn id="90" idx="2"/>
          </p:cNvCxnSpPr>
          <p:nvPr/>
        </p:nvCxnSpPr>
        <p:spPr>
          <a:xfrm flipV="1">
            <a:off x="6689321" y="4327240"/>
            <a:ext cx="1202005" cy="143414"/>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891326" y="4271822"/>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91" name="Straight Connector 90"/>
          <p:cNvCxnSpPr>
            <a:stCxn id="90" idx="6"/>
            <a:endCxn id="92" idx="2"/>
          </p:cNvCxnSpPr>
          <p:nvPr/>
        </p:nvCxnSpPr>
        <p:spPr>
          <a:xfrm>
            <a:off x="8002162" y="4327240"/>
            <a:ext cx="1202003" cy="421457"/>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9204165" y="4693279"/>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4" name="TextBox 103"/>
          <p:cNvSpPr txBox="1"/>
          <p:nvPr/>
        </p:nvSpPr>
        <p:spPr>
          <a:xfrm>
            <a:off x="3669075" y="7259278"/>
            <a:ext cx="582212" cy="338554"/>
          </a:xfrm>
          <a:prstGeom prst="rect">
            <a:avLst/>
          </a:prstGeom>
          <a:noFill/>
        </p:spPr>
        <p:txBody>
          <a:bodyPr wrap="none" rtlCol="0">
            <a:spAutoFit/>
          </a:bodyPr>
          <a:lstStyle/>
          <a:p>
            <a:pPr algn="ctr"/>
            <a:r>
              <a:rPr kumimoji="1" lang="en-US" altLang="ja-JP" sz="1600" dirty="0">
                <a:solidFill>
                  <a:schemeClr val="tx2"/>
                </a:solidFill>
              </a:rPr>
              <a:t>April</a:t>
            </a:r>
            <a:endParaRPr kumimoji="1" lang="ja-JP" altLang="en-US" sz="1600" dirty="0">
              <a:solidFill>
                <a:schemeClr val="tx2"/>
              </a:solidFill>
            </a:endParaRPr>
          </a:p>
        </p:txBody>
      </p:sp>
      <p:sp>
        <p:nvSpPr>
          <p:cNvPr id="105" name="TextBox 104"/>
          <p:cNvSpPr txBox="1"/>
          <p:nvPr/>
        </p:nvSpPr>
        <p:spPr>
          <a:xfrm>
            <a:off x="5006808" y="7259278"/>
            <a:ext cx="535724" cy="338554"/>
          </a:xfrm>
          <a:prstGeom prst="rect">
            <a:avLst/>
          </a:prstGeom>
          <a:noFill/>
        </p:spPr>
        <p:txBody>
          <a:bodyPr wrap="none" rtlCol="0">
            <a:spAutoFit/>
          </a:bodyPr>
          <a:lstStyle/>
          <a:p>
            <a:pPr algn="ctr"/>
            <a:r>
              <a:rPr kumimoji="1" lang="en-US" altLang="ja-JP" sz="1600" dirty="0">
                <a:solidFill>
                  <a:schemeClr val="tx2"/>
                </a:solidFill>
              </a:rPr>
              <a:t>May</a:t>
            </a:r>
            <a:endParaRPr kumimoji="1" lang="ja-JP" altLang="en-US" sz="1600" dirty="0">
              <a:solidFill>
                <a:schemeClr val="tx2"/>
              </a:solidFill>
            </a:endParaRPr>
          </a:p>
        </p:txBody>
      </p:sp>
      <p:sp>
        <p:nvSpPr>
          <p:cNvPr id="106" name="TextBox 105"/>
          <p:cNvSpPr txBox="1"/>
          <p:nvPr/>
        </p:nvSpPr>
        <p:spPr>
          <a:xfrm>
            <a:off x="6286031" y="7259278"/>
            <a:ext cx="606256" cy="338554"/>
          </a:xfrm>
          <a:prstGeom prst="rect">
            <a:avLst/>
          </a:prstGeom>
          <a:noFill/>
        </p:spPr>
        <p:txBody>
          <a:bodyPr wrap="none" rtlCol="0">
            <a:spAutoFit/>
          </a:bodyPr>
          <a:lstStyle/>
          <a:p>
            <a:pPr algn="ctr"/>
            <a:r>
              <a:rPr kumimoji="1" lang="en-US" altLang="ja-JP" sz="1600" dirty="0">
                <a:solidFill>
                  <a:schemeClr val="tx2"/>
                </a:solidFill>
              </a:rPr>
              <a:t>June</a:t>
            </a:r>
            <a:endParaRPr kumimoji="1" lang="ja-JP" altLang="en-US" sz="1600" dirty="0">
              <a:solidFill>
                <a:schemeClr val="tx2"/>
              </a:solidFill>
            </a:endParaRPr>
          </a:p>
        </p:txBody>
      </p:sp>
      <p:sp>
        <p:nvSpPr>
          <p:cNvPr id="107" name="TextBox 106"/>
          <p:cNvSpPr txBox="1"/>
          <p:nvPr/>
        </p:nvSpPr>
        <p:spPr>
          <a:xfrm>
            <a:off x="7634986" y="7259278"/>
            <a:ext cx="537327" cy="338554"/>
          </a:xfrm>
          <a:prstGeom prst="rect">
            <a:avLst/>
          </a:prstGeom>
          <a:noFill/>
        </p:spPr>
        <p:txBody>
          <a:bodyPr wrap="none" rtlCol="0">
            <a:spAutoFit/>
          </a:bodyPr>
          <a:lstStyle/>
          <a:p>
            <a:pPr algn="ctr"/>
            <a:r>
              <a:rPr kumimoji="1" lang="en-US" altLang="ja-JP" sz="1600" dirty="0">
                <a:solidFill>
                  <a:schemeClr val="tx2"/>
                </a:solidFill>
              </a:rPr>
              <a:t>July</a:t>
            </a:r>
            <a:endParaRPr kumimoji="1" lang="ja-JP" altLang="en-US" sz="1600" dirty="0">
              <a:solidFill>
                <a:schemeClr val="tx2"/>
              </a:solidFill>
            </a:endParaRPr>
          </a:p>
        </p:txBody>
      </p:sp>
      <p:sp>
        <p:nvSpPr>
          <p:cNvPr id="108" name="TextBox 107"/>
          <p:cNvSpPr txBox="1"/>
          <p:nvPr/>
        </p:nvSpPr>
        <p:spPr>
          <a:xfrm>
            <a:off x="8820434" y="7259278"/>
            <a:ext cx="795411" cy="338554"/>
          </a:xfrm>
          <a:prstGeom prst="rect">
            <a:avLst/>
          </a:prstGeom>
          <a:noFill/>
        </p:spPr>
        <p:txBody>
          <a:bodyPr wrap="none" rtlCol="0">
            <a:spAutoFit/>
          </a:bodyPr>
          <a:lstStyle/>
          <a:p>
            <a:pPr algn="ctr"/>
            <a:r>
              <a:rPr kumimoji="1" lang="en-US" altLang="ja-JP" sz="1600" dirty="0">
                <a:solidFill>
                  <a:schemeClr val="tx2"/>
                </a:solidFill>
              </a:rPr>
              <a:t>August</a:t>
            </a:r>
            <a:endParaRPr kumimoji="1" lang="ja-JP" altLang="en-US" sz="1600" dirty="0">
              <a:solidFill>
                <a:schemeClr val="tx2"/>
              </a:solidFill>
            </a:endParaRPr>
          </a:p>
        </p:txBody>
      </p:sp>
      <p:grpSp>
        <p:nvGrpSpPr>
          <p:cNvPr id="122" name="Group 121"/>
          <p:cNvGrpSpPr/>
          <p:nvPr/>
        </p:nvGrpSpPr>
        <p:grpSpPr>
          <a:xfrm>
            <a:off x="5620261" y="8173352"/>
            <a:ext cx="829798" cy="338554"/>
            <a:chOff x="10561226" y="8580978"/>
            <a:chExt cx="829798" cy="338554"/>
          </a:xfrm>
        </p:grpSpPr>
        <p:sp>
          <p:nvSpPr>
            <p:cNvPr id="119" name="Oval 118"/>
            <p:cNvSpPr/>
            <p:nvPr/>
          </p:nvSpPr>
          <p:spPr>
            <a:xfrm>
              <a:off x="10561226" y="8694837"/>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1" name="TextBox 120"/>
            <p:cNvSpPr txBox="1"/>
            <p:nvPr/>
          </p:nvSpPr>
          <p:spPr>
            <a:xfrm>
              <a:off x="10751105" y="8580978"/>
              <a:ext cx="639919" cy="338554"/>
            </a:xfrm>
            <a:prstGeom prst="rect">
              <a:avLst/>
            </a:prstGeom>
            <a:noFill/>
          </p:spPr>
          <p:txBody>
            <a:bodyPr wrap="none" rtlCol="0">
              <a:spAutoFit/>
            </a:bodyPr>
            <a:lstStyle/>
            <a:p>
              <a:r>
                <a:rPr kumimoji="1" lang="en-US" altLang="ja-JP" sz="1600" dirty="0" smtClean="0">
                  <a:solidFill>
                    <a:schemeClr val="tx2"/>
                  </a:solidFill>
                </a:rPr>
                <a:t>2015</a:t>
              </a:r>
              <a:endParaRPr kumimoji="1" lang="ja-JP" altLang="en-US" sz="1600" dirty="0">
                <a:solidFill>
                  <a:schemeClr val="tx2"/>
                </a:solidFill>
              </a:endParaRPr>
            </a:p>
          </p:txBody>
        </p:sp>
      </p:grpSp>
      <p:grpSp>
        <p:nvGrpSpPr>
          <p:cNvPr id="123" name="Group 122"/>
          <p:cNvGrpSpPr/>
          <p:nvPr/>
        </p:nvGrpSpPr>
        <p:grpSpPr>
          <a:xfrm>
            <a:off x="6832344" y="8173352"/>
            <a:ext cx="829798" cy="338554"/>
            <a:chOff x="10561226" y="8580978"/>
            <a:chExt cx="829798" cy="338554"/>
          </a:xfrm>
        </p:grpSpPr>
        <p:sp>
          <p:nvSpPr>
            <p:cNvPr id="124" name="Oval 123"/>
            <p:cNvSpPr/>
            <p:nvPr/>
          </p:nvSpPr>
          <p:spPr>
            <a:xfrm>
              <a:off x="10561226" y="8694837"/>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5" name="TextBox 124"/>
            <p:cNvSpPr txBox="1"/>
            <p:nvPr/>
          </p:nvSpPr>
          <p:spPr>
            <a:xfrm>
              <a:off x="10751105" y="8580978"/>
              <a:ext cx="639919" cy="338554"/>
            </a:xfrm>
            <a:prstGeom prst="rect">
              <a:avLst/>
            </a:prstGeom>
            <a:noFill/>
          </p:spPr>
          <p:txBody>
            <a:bodyPr wrap="none" rtlCol="0">
              <a:spAutoFit/>
            </a:bodyPr>
            <a:lstStyle/>
            <a:p>
              <a:r>
                <a:rPr kumimoji="1" lang="en-US" altLang="ja-JP" sz="1600" dirty="0" smtClean="0">
                  <a:solidFill>
                    <a:schemeClr val="tx2"/>
                  </a:solidFill>
                </a:rPr>
                <a:t>2016</a:t>
              </a:r>
              <a:endParaRPr kumimoji="1" lang="ja-JP" altLang="en-US" sz="1600" dirty="0">
                <a:solidFill>
                  <a:schemeClr val="tx2"/>
                </a:solidFill>
              </a:endParaRPr>
            </a:p>
          </p:txBody>
        </p:sp>
      </p:grpSp>
    </p:spTree>
    <p:extLst>
      <p:ext uri="{BB962C8B-B14F-4D97-AF65-F5344CB8AC3E}">
        <p14:creationId xmlns:p14="http://schemas.microsoft.com/office/powerpoint/2010/main" val="177729996"/>
      </p:ext>
    </p:extLst>
  </p:cSld>
  <p:clrMapOvr>
    <a:masterClrMapping/>
  </p:clrMapOvr>
  <p:transition spd="slow" advTm="10609">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fade">
                                      <p:cBhvr>
                                        <p:cTn id="27" dur="500"/>
                                        <p:tgtEl>
                                          <p:spTgt spid="104"/>
                                        </p:tgtEl>
                                      </p:cBhvr>
                                    </p:animEffect>
                                  </p:childTnLst>
                                </p:cTn>
                              </p:par>
                              <p:par>
                                <p:cTn id="28" presetID="10" presetClass="entr" presetSubtype="0" fill="hold" grpId="0" nodeType="withEffect">
                                  <p:stCondLst>
                                    <p:cond delay="100"/>
                                  </p:stCondLst>
                                  <p:childTnLst>
                                    <p:set>
                                      <p:cBhvr>
                                        <p:cTn id="29" dur="1" fill="hold">
                                          <p:stCondLst>
                                            <p:cond delay="0"/>
                                          </p:stCondLst>
                                        </p:cTn>
                                        <p:tgtEl>
                                          <p:spTgt spid="105"/>
                                        </p:tgtEl>
                                        <p:attrNameLst>
                                          <p:attrName>style.visibility</p:attrName>
                                        </p:attrNameLst>
                                      </p:cBhvr>
                                      <p:to>
                                        <p:strVal val="visible"/>
                                      </p:to>
                                    </p:set>
                                    <p:animEffect transition="in" filter="fade">
                                      <p:cBhvr>
                                        <p:cTn id="30" dur="500"/>
                                        <p:tgtEl>
                                          <p:spTgt spid="105"/>
                                        </p:tgtEl>
                                      </p:cBhvr>
                                    </p:animEffect>
                                  </p:childTnLst>
                                </p:cTn>
                              </p:par>
                              <p:par>
                                <p:cTn id="31" presetID="10" presetClass="entr" presetSubtype="0" fill="hold" grpId="0" nodeType="withEffect">
                                  <p:stCondLst>
                                    <p:cond delay="200"/>
                                  </p:stCondLst>
                                  <p:childTnLst>
                                    <p:set>
                                      <p:cBhvr>
                                        <p:cTn id="32" dur="1" fill="hold">
                                          <p:stCondLst>
                                            <p:cond delay="0"/>
                                          </p:stCondLst>
                                        </p:cTn>
                                        <p:tgtEl>
                                          <p:spTgt spid="106"/>
                                        </p:tgtEl>
                                        <p:attrNameLst>
                                          <p:attrName>style.visibility</p:attrName>
                                        </p:attrNameLst>
                                      </p:cBhvr>
                                      <p:to>
                                        <p:strVal val="visible"/>
                                      </p:to>
                                    </p:set>
                                    <p:animEffect transition="in" filter="fade">
                                      <p:cBhvr>
                                        <p:cTn id="33" dur="500"/>
                                        <p:tgtEl>
                                          <p:spTgt spid="106"/>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107"/>
                                        </p:tgtEl>
                                        <p:attrNameLst>
                                          <p:attrName>style.visibility</p:attrName>
                                        </p:attrNameLst>
                                      </p:cBhvr>
                                      <p:to>
                                        <p:strVal val="visible"/>
                                      </p:to>
                                    </p:set>
                                    <p:animEffect transition="in" filter="fade">
                                      <p:cBhvr>
                                        <p:cTn id="36" dur="500"/>
                                        <p:tgtEl>
                                          <p:spTgt spid="107"/>
                                        </p:tgtEl>
                                      </p:cBhvr>
                                    </p:animEffect>
                                  </p:childTnLst>
                                </p:cTn>
                              </p:par>
                              <p:par>
                                <p:cTn id="37" presetID="10" presetClass="entr" presetSubtype="0" fill="hold" grpId="0" nodeType="withEffect">
                                  <p:stCondLst>
                                    <p:cond delay="400"/>
                                  </p:stCondLst>
                                  <p:childTnLst>
                                    <p:set>
                                      <p:cBhvr>
                                        <p:cTn id="38" dur="1" fill="hold">
                                          <p:stCondLst>
                                            <p:cond delay="0"/>
                                          </p:stCondLst>
                                        </p:cTn>
                                        <p:tgtEl>
                                          <p:spTgt spid="108"/>
                                        </p:tgtEl>
                                        <p:attrNameLst>
                                          <p:attrName>style.visibility</p:attrName>
                                        </p:attrNameLst>
                                      </p:cBhvr>
                                      <p:to>
                                        <p:strVal val="visible"/>
                                      </p:to>
                                    </p:set>
                                    <p:animEffect transition="in" filter="fade">
                                      <p:cBhvr>
                                        <p:cTn id="39" dur="500"/>
                                        <p:tgtEl>
                                          <p:spTgt spid="108"/>
                                        </p:tgtEl>
                                      </p:cBhvr>
                                    </p:animEffect>
                                  </p:childTnLst>
                                </p:cTn>
                              </p:par>
                            </p:childTnLst>
                          </p:cTn>
                        </p:par>
                        <p:par>
                          <p:cTn id="40" fill="hold">
                            <p:stCondLst>
                              <p:cond delay="1900"/>
                            </p:stCondLst>
                            <p:childTnLst>
                              <p:par>
                                <p:cTn id="41" presetID="10" presetClass="entr" presetSubtype="0" fill="hold" nodeType="after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fade">
                                      <p:cBhvr>
                                        <p:cTn id="43" dur="500"/>
                                        <p:tgtEl>
                                          <p:spTgt spid="122"/>
                                        </p:tgtEl>
                                      </p:cBhvr>
                                    </p:animEffect>
                                  </p:childTnLst>
                                </p:cTn>
                              </p:par>
                            </p:childTnLst>
                          </p:cTn>
                        </p:par>
                        <p:par>
                          <p:cTn id="44" fill="hold">
                            <p:stCondLst>
                              <p:cond delay="2400"/>
                            </p:stCondLst>
                            <p:childTnLst>
                              <p:par>
                                <p:cTn id="45" presetID="10" presetClass="entr" presetSubtype="0" fill="hold" nodeType="afterEffect">
                                  <p:stCondLst>
                                    <p:cond delay="0"/>
                                  </p:stCondLst>
                                  <p:childTnLst>
                                    <p:set>
                                      <p:cBhvr>
                                        <p:cTn id="46" dur="1" fill="hold">
                                          <p:stCondLst>
                                            <p:cond delay="0"/>
                                          </p:stCondLst>
                                        </p:cTn>
                                        <p:tgtEl>
                                          <p:spTgt spid="123"/>
                                        </p:tgtEl>
                                        <p:attrNameLst>
                                          <p:attrName>style.visibility</p:attrName>
                                        </p:attrNameLst>
                                      </p:cBhvr>
                                      <p:to>
                                        <p:strVal val="visible"/>
                                      </p:to>
                                    </p:set>
                                    <p:animEffect transition="in" filter="fade">
                                      <p:cBhvr>
                                        <p:cTn id="47" dur="500"/>
                                        <p:tgtEl>
                                          <p:spTgt spid="123"/>
                                        </p:tgtEl>
                                      </p:cBhvr>
                                    </p:animEffect>
                                  </p:childTnLst>
                                </p:cTn>
                              </p:par>
                            </p:childTnLst>
                          </p:cTn>
                        </p:par>
                        <p:par>
                          <p:cTn id="48" fill="hold">
                            <p:stCondLst>
                              <p:cond delay="2900"/>
                            </p:stCondLst>
                            <p:childTnLst>
                              <p:par>
                                <p:cTn id="49" presetID="10" presetClass="entr" presetSubtype="0" fill="hold" grpId="0" nodeType="after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fade">
                                      <p:cBhvr>
                                        <p:cTn id="51" dur="500"/>
                                        <p:tgtEl>
                                          <p:spTgt spid="85"/>
                                        </p:tgtEl>
                                      </p:cBhvr>
                                    </p:animEffect>
                                  </p:childTnLst>
                                </p:cTn>
                              </p:par>
                              <p:par>
                                <p:cTn id="52" presetID="22" presetClass="entr" presetSubtype="8" fill="hold" nodeType="with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wipe(left)">
                                      <p:cBhvr>
                                        <p:cTn id="54" dur="500"/>
                                        <p:tgtEl>
                                          <p:spTgt spid="84"/>
                                        </p:tgtEl>
                                      </p:cBhvr>
                                    </p:animEffect>
                                  </p:childTnLst>
                                </p:cTn>
                              </p:par>
                            </p:childTnLst>
                          </p:cTn>
                        </p:par>
                        <p:par>
                          <p:cTn id="55" fill="hold">
                            <p:stCondLst>
                              <p:cond delay="3400"/>
                            </p:stCondLst>
                            <p:childTnLst>
                              <p:par>
                                <p:cTn id="56" presetID="10"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fade">
                                      <p:cBhvr>
                                        <p:cTn id="58" dur="500"/>
                                        <p:tgtEl>
                                          <p:spTgt spid="86"/>
                                        </p:tgtEl>
                                      </p:cBhvr>
                                    </p:animEffect>
                                  </p:childTnLst>
                                </p:cTn>
                              </p:par>
                              <p:par>
                                <p:cTn id="59" presetID="22" presetClass="entr" presetSubtype="8" fill="hold" nodeType="with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left)">
                                      <p:cBhvr>
                                        <p:cTn id="61" dur="500"/>
                                        <p:tgtEl>
                                          <p:spTgt spid="87"/>
                                        </p:tgtEl>
                                      </p:cBhvr>
                                    </p:animEffect>
                                  </p:childTnLst>
                                </p:cTn>
                              </p:par>
                            </p:childTnLst>
                          </p:cTn>
                        </p:par>
                        <p:par>
                          <p:cTn id="62" fill="hold">
                            <p:stCondLst>
                              <p:cond delay="3900"/>
                            </p:stCondLst>
                            <p:childTnLst>
                              <p:par>
                                <p:cTn id="63" presetID="10" presetClass="entr" presetSubtype="0"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500"/>
                                        <p:tgtEl>
                                          <p:spTgt spid="88"/>
                                        </p:tgtEl>
                                      </p:cBhvr>
                                    </p:animEffect>
                                  </p:childTnLst>
                                </p:cTn>
                              </p:par>
                              <p:par>
                                <p:cTn id="66" presetID="22" presetClass="entr" presetSubtype="8" fill="hold" nodeType="withEffect">
                                  <p:stCondLst>
                                    <p:cond delay="0"/>
                                  </p:stCondLst>
                                  <p:childTnLst>
                                    <p:set>
                                      <p:cBhvr>
                                        <p:cTn id="67" dur="1" fill="hold">
                                          <p:stCondLst>
                                            <p:cond delay="0"/>
                                          </p:stCondLst>
                                        </p:cTn>
                                        <p:tgtEl>
                                          <p:spTgt spid="89"/>
                                        </p:tgtEl>
                                        <p:attrNameLst>
                                          <p:attrName>style.visibility</p:attrName>
                                        </p:attrNameLst>
                                      </p:cBhvr>
                                      <p:to>
                                        <p:strVal val="visible"/>
                                      </p:to>
                                    </p:set>
                                    <p:animEffect transition="in" filter="wipe(left)">
                                      <p:cBhvr>
                                        <p:cTn id="68" dur="500"/>
                                        <p:tgtEl>
                                          <p:spTgt spid="89"/>
                                        </p:tgtEl>
                                      </p:cBhvr>
                                    </p:animEffect>
                                  </p:childTnLst>
                                </p:cTn>
                              </p:par>
                            </p:childTnLst>
                          </p:cTn>
                        </p:par>
                        <p:par>
                          <p:cTn id="69" fill="hold">
                            <p:stCondLst>
                              <p:cond delay="4400"/>
                            </p:stCondLst>
                            <p:childTnLst>
                              <p:par>
                                <p:cTn id="70" presetID="10" presetClass="entr" presetSubtype="0" fill="hold" grpId="0" nodeType="afterEffect">
                                  <p:stCondLst>
                                    <p:cond delay="0"/>
                                  </p:stCondLst>
                                  <p:childTnLst>
                                    <p:set>
                                      <p:cBhvr>
                                        <p:cTn id="71" dur="1" fill="hold">
                                          <p:stCondLst>
                                            <p:cond delay="0"/>
                                          </p:stCondLst>
                                        </p:cTn>
                                        <p:tgtEl>
                                          <p:spTgt spid="90"/>
                                        </p:tgtEl>
                                        <p:attrNameLst>
                                          <p:attrName>style.visibility</p:attrName>
                                        </p:attrNameLst>
                                      </p:cBhvr>
                                      <p:to>
                                        <p:strVal val="visible"/>
                                      </p:to>
                                    </p:set>
                                    <p:animEffect transition="in" filter="fade">
                                      <p:cBhvr>
                                        <p:cTn id="72" dur="500"/>
                                        <p:tgtEl>
                                          <p:spTgt spid="90"/>
                                        </p:tgtEl>
                                      </p:cBhvr>
                                    </p:animEffect>
                                  </p:childTnLst>
                                </p:cTn>
                              </p:par>
                              <p:par>
                                <p:cTn id="73" presetID="22" presetClass="entr" presetSubtype="8" fill="hold" nodeType="withEffect">
                                  <p:stCondLst>
                                    <p:cond delay="0"/>
                                  </p:stCondLst>
                                  <p:childTnLst>
                                    <p:set>
                                      <p:cBhvr>
                                        <p:cTn id="74" dur="1" fill="hold">
                                          <p:stCondLst>
                                            <p:cond delay="0"/>
                                          </p:stCondLst>
                                        </p:cTn>
                                        <p:tgtEl>
                                          <p:spTgt spid="91"/>
                                        </p:tgtEl>
                                        <p:attrNameLst>
                                          <p:attrName>style.visibility</p:attrName>
                                        </p:attrNameLst>
                                      </p:cBhvr>
                                      <p:to>
                                        <p:strVal val="visible"/>
                                      </p:to>
                                    </p:set>
                                    <p:animEffect transition="in" filter="wipe(left)">
                                      <p:cBhvr>
                                        <p:cTn id="75" dur="500"/>
                                        <p:tgtEl>
                                          <p:spTgt spid="91"/>
                                        </p:tgtEl>
                                      </p:cBhvr>
                                    </p:animEffect>
                                  </p:childTnLst>
                                </p:cTn>
                              </p:par>
                            </p:childTnLst>
                          </p:cTn>
                        </p:par>
                        <p:par>
                          <p:cTn id="76" fill="hold">
                            <p:stCondLst>
                              <p:cond delay="4900"/>
                            </p:stCondLst>
                            <p:childTnLst>
                              <p:par>
                                <p:cTn id="77" presetID="10" presetClass="entr" presetSubtype="0" fill="hold" grpId="0" nodeType="after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500"/>
                                        <p:tgtEl>
                                          <p:spTgt spid="92"/>
                                        </p:tgtEl>
                                      </p:cBhvr>
                                    </p:animEffect>
                                  </p:childTnLst>
                                </p:cTn>
                              </p:par>
                            </p:childTnLst>
                          </p:cTn>
                        </p:par>
                        <p:par>
                          <p:cTn id="80" fill="hold">
                            <p:stCondLst>
                              <p:cond delay="5400"/>
                            </p:stCondLst>
                            <p:childTnLst>
                              <p:par>
                                <p:cTn id="81" presetID="10" presetClass="entr" presetSubtype="0" fill="hold" grpId="0" nodeType="after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22" presetClass="entr" presetSubtype="8" fill="hold"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childTnLst>
                          </p:cTn>
                        </p:par>
                        <p:par>
                          <p:cTn id="87" fill="hold">
                            <p:stCondLst>
                              <p:cond delay="5900"/>
                            </p:stCondLst>
                            <p:childTnLst>
                              <p:par>
                                <p:cTn id="88" presetID="10" presetClass="entr" presetSubtype="0"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par>
                                <p:cTn id="91" presetID="22" presetClass="entr" presetSubtype="8"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left)">
                                      <p:cBhvr>
                                        <p:cTn id="93" dur="500"/>
                                        <p:tgtEl>
                                          <p:spTgt spid="28"/>
                                        </p:tgtEl>
                                      </p:cBhvr>
                                    </p:animEffect>
                                  </p:childTnLst>
                                </p:cTn>
                              </p:par>
                            </p:childTnLst>
                          </p:cTn>
                        </p:par>
                        <p:par>
                          <p:cTn id="94" fill="hold">
                            <p:stCondLst>
                              <p:cond delay="6400"/>
                            </p:stCondLst>
                            <p:childTnLst>
                              <p:par>
                                <p:cTn id="95" presetID="10" presetClass="entr" presetSubtype="0"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par>
                                <p:cTn id="98" presetID="22" presetClass="entr" presetSubtype="8" fill="hold" nodeType="with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left)">
                                      <p:cBhvr>
                                        <p:cTn id="100" dur="500"/>
                                        <p:tgtEl>
                                          <p:spTgt spid="30"/>
                                        </p:tgtEl>
                                      </p:cBhvr>
                                    </p:animEffect>
                                  </p:childTnLst>
                                </p:cTn>
                              </p:par>
                            </p:childTnLst>
                          </p:cTn>
                        </p:par>
                        <p:par>
                          <p:cTn id="101" fill="hold">
                            <p:stCondLst>
                              <p:cond delay="6900"/>
                            </p:stCondLst>
                            <p:childTnLst>
                              <p:par>
                                <p:cTn id="102" presetID="10"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500"/>
                                        <p:tgtEl>
                                          <p:spTgt spid="31"/>
                                        </p:tgtEl>
                                      </p:cBhvr>
                                    </p:animEffect>
                                  </p:childTnLst>
                                </p:cTn>
                              </p:par>
                              <p:par>
                                <p:cTn id="105" presetID="22" presetClass="entr" presetSubtype="8" fill="hold"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wipe(left)">
                                      <p:cBhvr>
                                        <p:cTn id="107" dur="500"/>
                                        <p:tgtEl>
                                          <p:spTgt spid="32"/>
                                        </p:tgtEl>
                                      </p:cBhvr>
                                    </p:animEffect>
                                  </p:childTnLst>
                                </p:cTn>
                              </p:par>
                            </p:childTnLst>
                          </p:cTn>
                        </p:par>
                        <p:par>
                          <p:cTn id="108" fill="hold">
                            <p:stCondLst>
                              <p:cond delay="7400"/>
                            </p:stCondLst>
                            <p:childTnLst>
                              <p:par>
                                <p:cTn id="109" presetID="10" presetClass="entr" presetSubtype="0" fill="hold" grpId="0"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fade">
                                      <p:cBhvr>
                                        <p:cTn id="11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4" grpId="0" animBg="1"/>
      <p:bldP spid="25" grpId="0" animBg="1"/>
      <p:bldP spid="29" grpId="0" animBg="1"/>
      <p:bldP spid="31" grpId="0" animBg="1"/>
      <p:bldP spid="33" grpId="0" animBg="1"/>
      <p:bldP spid="85" grpId="0" animBg="1"/>
      <p:bldP spid="86" grpId="0" animBg="1"/>
      <p:bldP spid="88" grpId="0" animBg="1"/>
      <p:bldP spid="90" grpId="0" animBg="1"/>
      <p:bldP spid="92" grpId="0" animBg="1"/>
      <p:bldP spid="104" grpId="0"/>
      <p:bldP spid="105" grpId="0"/>
      <p:bldP spid="106" grpId="0"/>
      <p:bldP spid="107" grpId="0"/>
      <p:bldP spid="10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17</a:t>
            </a:fld>
            <a:endParaRPr kumimoji="1" lang="ja-JP" altLang="en-US" dirty="0"/>
          </a:p>
        </p:txBody>
      </p:sp>
      <p:sp>
        <p:nvSpPr>
          <p:cNvPr id="10" name="Title 9"/>
          <p:cNvSpPr>
            <a:spLocks noGrp="1"/>
          </p:cNvSpPr>
          <p:nvPr>
            <p:ph type="title"/>
          </p:nvPr>
        </p:nvSpPr>
        <p:spPr>
          <a:xfrm>
            <a:off x="1543570" y="1223057"/>
            <a:ext cx="5517630" cy="1647144"/>
          </a:xfrm>
        </p:spPr>
        <p:txBody>
          <a:bodyPr/>
          <a:lstStyle/>
          <a:p>
            <a:r>
              <a:rPr lang="en-US" altLang="ja-JP" dirty="0" smtClean="0"/>
              <a:t>Architecture</a:t>
            </a:r>
            <a:endParaRPr kumimoji="1" lang="ja-JP" altLang="en-US" dirty="0"/>
          </a:p>
        </p:txBody>
      </p:sp>
      <p:pic>
        <p:nvPicPr>
          <p:cNvPr id="9" name="Picture 8"/>
          <p:cNvPicPr/>
          <p:nvPr/>
        </p:nvPicPr>
        <p:blipFill>
          <a:blip r:embed="rId2"/>
          <a:stretch>
            <a:fillRect/>
          </a:stretch>
        </p:blipFill>
        <p:spPr>
          <a:xfrm>
            <a:off x="11050587" y="381794"/>
            <a:ext cx="5000625" cy="2638425"/>
          </a:xfrm>
          <a:prstGeom prst="rect">
            <a:avLst/>
          </a:prstGeom>
        </p:spPr>
      </p:pic>
      <p:pic>
        <p:nvPicPr>
          <p:cNvPr id="15" name="Picture 14"/>
          <p:cNvPicPr/>
          <p:nvPr/>
        </p:nvPicPr>
        <p:blipFill>
          <a:blip r:embed="rId3"/>
          <a:stretch>
            <a:fillRect/>
          </a:stretch>
        </p:blipFill>
        <p:spPr>
          <a:xfrm>
            <a:off x="11050587" y="3547586"/>
            <a:ext cx="5113655" cy="4485640"/>
          </a:xfrm>
          <a:prstGeom prst="rect">
            <a:avLst/>
          </a:prstGeom>
        </p:spPr>
      </p:pic>
      <p:pic>
        <p:nvPicPr>
          <p:cNvPr id="16" name="Picture 15"/>
          <p:cNvPicPr/>
          <p:nvPr/>
        </p:nvPicPr>
        <p:blipFill>
          <a:blip r:embed="rId4"/>
          <a:stretch>
            <a:fillRect/>
          </a:stretch>
        </p:blipFill>
        <p:spPr>
          <a:xfrm>
            <a:off x="1984375" y="3749834"/>
            <a:ext cx="5734050" cy="4716145"/>
          </a:xfrm>
          <a:prstGeom prst="rect">
            <a:avLst/>
          </a:prstGeom>
        </p:spPr>
      </p:pic>
    </p:spTree>
    <p:extLst>
      <p:ext uri="{BB962C8B-B14F-4D97-AF65-F5344CB8AC3E}">
        <p14:creationId xmlns:p14="http://schemas.microsoft.com/office/powerpoint/2010/main" val="2068264008"/>
      </p:ext>
    </p:extLst>
  </p:cSld>
  <p:clrMapOvr>
    <a:masterClrMapping/>
  </p:clrMapOvr>
  <p:transition spd="slow" advTm="5289">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Thank </a:t>
            </a:r>
            <a:r>
              <a:rPr kumimoji="1" lang="en-US" altLang="ja-JP" dirty="0" smtClean="0"/>
              <a:t>you!</a:t>
            </a:r>
            <a:endParaRPr kumimoji="1" lang="ja-JP" altLang="en-US" dirty="0"/>
          </a:p>
        </p:txBody>
      </p:sp>
    </p:spTree>
    <p:extLst>
      <p:ext uri="{BB962C8B-B14F-4D97-AF65-F5344CB8AC3E}">
        <p14:creationId xmlns:p14="http://schemas.microsoft.com/office/powerpoint/2010/main" val="1534145399"/>
      </p:ext>
    </p:extLst>
  </p:cSld>
  <p:clrMapOvr>
    <a:masterClrMapping/>
  </p:clrMapOvr>
  <p:transition spd="slow" advTm="13544">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Welcome to our presentation!</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2</a:t>
            </a:fld>
            <a:endParaRPr kumimoji="1" lang="ja-JP" altLang="en-US" dirty="0"/>
          </a:p>
        </p:txBody>
      </p:sp>
    </p:spTree>
    <p:extLst>
      <p:ext uri="{BB962C8B-B14F-4D97-AF65-F5344CB8AC3E}">
        <p14:creationId xmlns:p14="http://schemas.microsoft.com/office/powerpoint/2010/main" val="882407081"/>
      </p:ext>
    </p:extLst>
  </p:cSld>
  <p:clrMapOvr>
    <a:masterClrMapping/>
  </p:clrMapOvr>
  <p:transition spd="slow" advTm="4321">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altLang="ja-JP" dirty="0"/>
              <a:t>Before starting</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3</a:t>
            </a:fld>
            <a:endParaRPr kumimoji="1" lang="ja-JP" altLang="en-US" dirty="0"/>
          </a:p>
        </p:txBody>
      </p:sp>
      <p:sp>
        <p:nvSpPr>
          <p:cNvPr id="26" name="Text Placeholder 25"/>
          <p:cNvSpPr>
            <a:spLocks noGrp="1"/>
          </p:cNvSpPr>
          <p:nvPr>
            <p:ph type="body" sz="quarter" idx="12"/>
          </p:nvPr>
        </p:nvSpPr>
        <p:spPr>
          <a:xfrm>
            <a:off x="8001000" y="914469"/>
            <a:ext cx="7264400" cy="7988367"/>
          </a:xfrm>
        </p:spPr>
        <p:txBody>
          <a:bodyPr>
            <a:noAutofit/>
          </a:bodyPr>
          <a:lstStyle/>
          <a:p>
            <a:r>
              <a:rPr lang="en-US" sz="2000" dirty="0"/>
              <a:t>You might see a news headline that says the stock market has moved lower, or that the stock market closed up or down for the day. Most often, this means stock market indexes have moved up or down, meaning the stocks within the index have either gained or lost value as a whole. Investors who buy and sell stocks hope to turn a profit through this movement in stock prices.</a:t>
            </a:r>
            <a:r>
              <a:rPr lang="en-US" altLang="ja-JP" sz="2000" dirty="0" smtClean="0"/>
              <a:t>. </a:t>
            </a:r>
            <a:endParaRPr lang="en-US" altLang="ja-JP" sz="2000" dirty="0"/>
          </a:p>
          <a:p>
            <a:r>
              <a:rPr lang="en-US" sz="2000" dirty="0"/>
              <a:t>The concept behind how the stock market works is pretty simple. Operating much like an auction house, the stock market enables buyers and sellers to negotiate prices and make trades</a:t>
            </a:r>
            <a:r>
              <a:rPr lang="en-US" sz="2000" dirty="0" smtClean="0"/>
              <a:t>.</a:t>
            </a:r>
          </a:p>
          <a:p>
            <a:r>
              <a:rPr lang="en-US" sz="2000" dirty="0"/>
              <a:t>Buyers offer a “bid,” or the highest amount they’re willing to pay, which is usually lower than the amount sellers “ask” for in exchange. This difference is called the bid-ask spread. For a trade to occur, a buyer needs to increase his price or a seller needs to decrease hers.</a:t>
            </a:r>
            <a:endParaRPr kumimoji="1" lang="ja-JP" altLang="en-US" sz="2000" dirty="0"/>
          </a:p>
        </p:txBody>
      </p:sp>
    </p:spTree>
    <p:extLst>
      <p:ext uri="{BB962C8B-B14F-4D97-AF65-F5344CB8AC3E}">
        <p14:creationId xmlns:p14="http://schemas.microsoft.com/office/powerpoint/2010/main" val="3462816468"/>
      </p:ext>
    </p:extLst>
  </p:cSld>
  <p:clrMapOvr>
    <a:masterClrMapping/>
  </p:clrMapOvr>
  <p:transition spd="slow" advTm="4050">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4</a:t>
            </a:fld>
            <a:endParaRPr kumimoji="1" lang="ja-JP" altLang="en-US" dirty="0"/>
          </a:p>
        </p:txBody>
      </p:sp>
      <p:sp>
        <p:nvSpPr>
          <p:cNvPr id="6" name="Title 5"/>
          <p:cNvSpPr>
            <a:spLocks noGrp="1"/>
          </p:cNvSpPr>
          <p:nvPr>
            <p:ph type="title"/>
          </p:nvPr>
        </p:nvSpPr>
        <p:spPr/>
        <p:txBody>
          <a:bodyPr/>
          <a:lstStyle/>
          <a:p>
            <a:r>
              <a:rPr kumimoji="1" lang="en-US" altLang="ja-JP" dirty="0"/>
              <a:t>Contents</a:t>
            </a:r>
            <a:endParaRPr kumimoji="1" lang="ja-JP" altLang="en-US" dirty="0"/>
          </a:p>
        </p:txBody>
      </p:sp>
      <p:sp>
        <p:nvSpPr>
          <p:cNvPr id="9" name="Text Placeholder 8"/>
          <p:cNvSpPr>
            <a:spLocks noGrp="1"/>
          </p:cNvSpPr>
          <p:nvPr>
            <p:ph type="body" sz="quarter" idx="15"/>
          </p:nvPr>
        </p:nvSpPr>
        <p:spPr/>
        <p:txBody>
          <a:bodyPr/>
          <a:lstStyle/>
          <a:p>
            <a:r>
              <a:rPr kumimoji="1" lang="en-US" altLang="ja-JP" dirty="0"/>
              <a:t>1</a:t>
            </a:r>
            <a:endParaRPr kumimoji="1" lang="ja-JP" altLang="en-US" dirty="0"/>
          </a:p>
        </p:txBody>
      </p:sp>
      <p:sp>
        <p:nvSpPr>
          <p:cNvPr id="7" name="Text Placeholder 6"/>
          <p:cNvSpPr>
            <a:spLocks noGrp="1"/>
          </p:cNvSpPr>
          <p:nvPr>
            <p:ph type="body" sz="quarter" idx="12"/>
          </p:nvPr>
        </p:nvSpPr>
        <p:spPr/>
        <p:txBody>
          <a:bodyPr/>
          <a:lstStyle/>
          <a:p>
            <a:r>
              <a:rPr kumimoji="1" lang="en-US" altLang="ja-JP" dirty="0"/>
              <a:t>Before starting</a:t>
            </a:r>
            <a:endParaRPr kumimoji="1" lang="ja-JP" altLang="en-US" dirty="0"/>
          </a:p>
        </p:txBody>
      </p:sp>
      <p:sp>
        <p:nvSpPr>
          <p:cNvPr id="8" name="Text Placeholder 7"/>
          <p:cNvSpPr>
            <a:spLocks noGrp="1"/>
          </p:cNvSpPr>
          <p:nvPr>
            <p:ph type="body" sz="quarter" idx="14"/>
          </p:nvPr>
        </p:nvSpPr>
        <p:spPr/>
        <p:txBody>
          <a:bodyPr/>
          <a:lstStyle/>
          <a:p>
            <a:r>
              <a:rPr kumimoji="1" lang="en-US" altLang="ja-JP" dirty="0" smtClean="0"/>
              <a:t>Abstract</a:t>
            </a:r>
            <a:endParaRPr kumimoji="1" lang="ja-JP" altLang="en-US" dirty="0"/>
          </a:p>
        </p:txBody>
      </p:sp>
      <p:sp>
        <p:nvSpPr>
          <p:cNvPr id="10" name="Text Placeholder 9"/>
          <p:cNvSpPr>
            <a:spLocks noGrp="1"/>
          </p:cNvSpPr>
          <p:nvPr>
            <p:ph type="body" sz="quarter" idx="16"/>
          </p:nvPr>
        </p:nvSpPr>
        <p:spPr/>
        <p:txBody>
          <a:bodyPr/>
          <a:lstStyle/>
          <a:p>
            <a:r>
              <a:rPr kumimoji="1" lang="en-US" altLang="ja-JP" dirty="0"/>
              <a:t>2</a:t>
            </a:r>
            <a:endParaRPr kumimoji="1" lang="ja-JP" altLang="en-US" dirty="0"/>
          </a:p>
        </p:txBody>
      </p:sp>
      <p:sp>
        <p:nvSpPr>
          <p:cNvPr id="11" name="Text Placeholder 10"/>
          <p:cNvSpPr>
            <a:spLocks noGrp="1"/>
          </p:cNvSpPr>
          <p:nvPr>
            <p:ph type="body" sz="quarter" idx="17"/>
          </p:nvPr>
        </p:nvSpPr>
        <p:spPr>
          <a:xfrm>
            <a:off x="8919401" y="5337507"/>
            <a:ext cx="3127722" cy="337024"/>
          </a:xfrm>
        </p:spPr>
        <p:txBody>
          <a:bodyPr/>
          <a:lstStyle/>
          <a:p>
            <a:r>
              <a:rPr lang="en-US" altLang="ja-JP" dirty="0" smtClean="0"/>
              <a:t>What is wrong</a:t>
            </a:r>
            <a:endParaRPr kumimoji="1" lang="ja-JP" altLang="en-US" dirty="0"/>
          </a:p>
        </p:txBody>
      </p:sp>
      <p:sp>
        <p:nvSpPr>
          <p:cNvPr id="12" name="Text Placeholder 11"/>
          <p:cNvSpPr>
            <a:spLocks noGrp="1"/>
          </p:cNvSpPr>
          <p:nvPr>
            <p:ph type="body" sz="quarter" idx="18"/>
          </p:nvPr>
        </p:nvSpPr>
        <p:spPr>
          <a:xfrm>
            <a:off x="8911948" y="4501988"/>
            <a:ext cx="3127722" cy="852785"/>
          </a:xfrm>
        </p:spPr>
        <p:txBody>
          <a:bodyPr/>
          <a:lstStyle/>
          <a:p>
            <a:r>
              <a:rPr kumimoji="1" lang="en-US" altLang="ja-JP" dirty="0" smtClean="0"/>
              <a:t>Problem Statement</a:t>
            </a:r>
            <a:endParaRPr kumimoji="1" lang="ja-JP" altLang="en-US" dirty="0"/>
          </a:p>
        </p:txBody>
      </p:sp>
      <p:sp>
        <p:nvSpPr>
          <p:cNvPr id="13" name="Text Placeholder 12"/>
          <p:cNvSpPr>
            <a:spLocks noGrp="1"/>
          </p:cNvSpPr>
          <p:nvPr>
            <p:ph type="body" sz="quarter" idx="19"/>
          </p:nvPr>
        </p:nvSpPr>
        <p:spPr/>
        <p:txBody>
          <a:bodyPr/>
          <a:lstStyle/>
          <a:p>
            <a:r>
              <a:rPr kumimoji="1" lang="en-US" altLang="ja-JP" dirty="0"/>
              <a:t>3</a:t>
            </a:r>
            <a:endParaRPr kumimoji="1" lang="ja-JP" altLang="en-US" dirty="0"/>
          </a:p>
        </p:txBody>
      </p:sp>
      <p:sp>
        <p:nvSpPr>
          <p:cNvPr id="14" name="Text Placeholder 13"/>
          <p:cNvSpPr>
            <a:spLocks noGrp="1"/>
          </p:cNvSpPr>
          <p:nvPr>
            <p:ph type="body" sz="quarter" idx="20"/>
          </p:nvPr>
        </p:nvSpPr>
        <p:spPr/>
        <p:txBody>
          <a:bodyPr/>
          <a:lstStyle/>
          <a:p>
            <a:r>
              <a:rPr lang="en-US" altLang="ja-JP" dirty="0" smtClean="0"/>
              <a:t>Past </a:t>
            </a:r>
            <a:r>
              <a:rPr lang="en-US" altLang="ja-JP" dirty="0" err="1" smtClean="0"/>
              <a:t>datas</a:t>
            </a:r>
            <a:endParaRPr kumimoji="1" lang="ja-JP" altLang="en-US" dirty="0"/>
          </a:p>
        </p:txBody>
      </p:sp>
      <p:sp>
        <p:nvSpPr>
          <p:cNvPr id="15" name="Text Placeholder 14"/>
          <p:cNvSpPr>
            <a:spLocks noGrp="1"/>
          </p:cNvSpPr>
          <p:nvPr>
            <p:ph type="body" sz="quarter" idx="21"/>
          </p:nvPr>
        </p:nvSpPr>
        <p:spPr/>
        <p:txBody>
          <a:bodyPr/>
          <a:lstStyle/>
          <a:p>
            <a:r>
              <a:rPr lang="en-US" altLang="ja-JP" dirty="0" smtClean="0"/>
              <a:t>Datasets</a:t>
            </a:r>
            <a:endParaRPr kumimoji="1" lang="ja-JP" altLang="en-US" dirty="0"/>
          </a:p>
        </p:txBody>
      </p:sp>
      <p:sp>
        <p:nvSpPr>
          <p:cNvPr id="16" name="Text Placeholder 15"/>
          <p:cNvSpPr>
            <a:spLocks noGrp="1"/>
          </p:cNvSpPr>
          <p:nvPr>
            <p:ph type="body" sz="quarter" idx="22"/>
          </p:nvPr>
        </p:nvSpPr>
        <p:spPr/>
        <p:txBody>
          <a:bodyPr/>
          <a:lstStyle/>
          <a:p>
            <a:r>
              <a:rPr kumimoji="1" lang="en-US" altLang="ja-JP" dirty="0"/>
              <a:t>4</a:t>
            </a:r>
            <a:endParaRPr kumimoji="1" lang="ja-JP" altLang="en-US" dirty="0"/>
          </a:p>
        </p:txBody>
      </p:sp>
      <p:sp>
        <p:nvSpPr>
          <p:cNvPr id="17" name="Text Placeholder 16"/>
          <p:cNvSpPr>
            <a:spLocks noGrp="1"/>
          </p:cNvSpPr>
          <p:nvPr>
            <p:ph type="body" sz="quarter" idx="23"/>
          </p:nvPr>
        </p:nvSpPr>
        <p:spPr/>
        <p:txBody>
          <a:bodyPr/>
          <a:lstStyle/>
          <a:p>
            <a:r>
              <a:rPr lang="en-US" altLang="ja-JP" dirty="0" smtClean="0"/>
              <a:t>Proposed solutions</a:t>
            </a:r>
            <a:r>
              <a:rPr kumimoji="1" lang="en-US" altLang="ja-JP" dirty="0" smtClean="0"/>
              <a:t> </a:t>
            </a:r>
            <a:endParaRPr kumimoji="1" lang="ja-JP" altLang="en-US" dirty="0"/>
          </a:p>
        </p:txBody>
      </p:sp>
      <p:sp>
        <p:nvSpPr>
          <p:cNvPr id="18" name="Text Placeholder 17"/>
          <p:cNvSpPr>
            <a:spLocks noGrp="1"/>
          </p:cNvSpPr>
          <p:nvPr>
            <p:ph type="body" sz="quarter" idx="24"/>
          </p:nvPr>
        </p:nvSpPr>
        <p:spPr/>
        <p:txBody>
          <a:bodyPr/>
          <a:lstStyle/>
          <a:p>
            <a:r>
              <a:rPr lang="en-US" altLang="ja-JP" dirty="0" smtClean="0"/>
              <a:t>Solutions</a:t>
            </a:r>
            <a:endParaRPr kumimoji="1" lang="ja-JP" altLang="en-US" dirty="0"/>
          </a:p>
        </p:txBody>
      </p:sp>
      <p:sp>
        <p:nvSpPr>
          <p:cNvPr id="19" name="Text Placeholder 15"/>
          <p:cNvSpPr>
            <a:spLocks noGrp="1"/>
          </p:cNvSpPr>
          <p:nvPr>
            <p:ph type="body" sz="quarter" idx="22"/>
          </p:nvPr>
        </p:nvSpPr>
        <p:spPr>
          <a:xfrm>
            <a:off x="12674125" y="4687541"/>
            <a:ext cx="724962" cy="910330"/>
          </a:xfrm>
        </p:spPr>
        <p:txBody>
          <a:bodyPr/>
          <a:lstStyle/>
          <a:p>
            <a:r>
              <a:rPr lang="en-US" altLang="ja-JP" dirty="0"/>
              <a:t>5</a:t>
            </a:r>
            <a:endParaRPr kumimoji="1" lang="ja-JP" altLang="en-US" dirty="0"/>
          </a:p>
        </p:txBody>
      </p:sp>
      <p:sp>
        <p:nvSpPr>
          <p:cNvPr id="21" name="Text Placeholder 17"/>
          <p:cNvSpPr>
            <a:spLocks noGrp="1"/>
          </p:cNvSpPr>
          <p:nvPr>
            <p:ph type="body" sz="quarter" idx="24"/>
          </p:nvPr>
        </p:nvSpPr>
        <p:spPr>
          <a:xfrm>
            <a:off x="13756928" y="4750702"/>
            <a:ext cx="3127722" cy="604071"/>
          </a:xfrm>
        </p:spPr>
        <p:txBody>
          <a:bodyPr/>
          <a:lstStyle/>
          <a:p>
            <a:r>
              <a:rPr lang="en-US" altLang="ja-JP" dirty="0" smtClean="0"/>
              <a:t>Architecture</a:t>
            </a:r>
            <a:endParaRPr kumimoji="1" lang="ja-JP" altLang="en-US" dirty="0"/>
          </a:p>
        </p:txBody>
      </p:sp>
    </p:spTree>
    <p:extLst>
      <p:ext uri="{BB962C8B-B14F-4D97-AF65-F5344CB8AC3E}">
        <p14:creationId xmlns:p14="http://schemas.microsoft.com/office/powerpoint/2010/main" val="2936052044"/>
      </p:ext>
    </p:extLst>
  </p:cSld>
  <p:clrMapOvr>
    <a:masterClrMapping/>
  </p:clrMapOvr>
  <p:transition spd="slow" advTm="11217">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0" name="Text Placeholder 29"/>
          <p:cNvSpPr>
            <a:spLocks noGrp="1"/>
          </p:cNvSpPr>
          <p:nvPr>
            <p:ph type="body" sz="quarter" idx="18"/>
          </p:nvPr>
        </p:nvSpPr>
        <p:spPr/>
        <p:txBody>
          <a:bodyPr/>
          <a:lstStyle/>
          <a:p>
            <a:endParaRPr kumimoji="1" lang="ja-JP" altLang="en-US"/>
          </a:p>
        </p:txBody>
      </p:sp>
      <p:sp>
        <p:nvSpPr>
          <p:cNvPr id="31" name="Text Placeholder 30"/>
          <p:cNvSpPr>
            <a:spLocks noGrp="1"/>
          </p:cNvSpPr>
          <p:nvPr>
            <p:ph type="body" sz="quarter" idx="19"/>
          </p:nvPr>
        </p:nvSpPr>
        <p:spPr/>
        <p:txBody>
          <a:bodyPr/>
          <a:lstStyle/>
          <a:p>
            <a:endParaRPr kumimoji="1" lang="ja-JP" altLang="en-US"/>
          </a:p>
        </p:txBody>
      </p:sp>
      <p:sp>
        <p:nvSpPr>
          <p:cNvPr id="23" name="Title 22"/>
          <p:cNvSpPr>
            <a:spLocks noGrp="1"/>
          </p:cNvSpPr>
          <p:nvPr>
            <p:ph type="title"/>
          </p:nvPr>
        </p:nvSpPr>
        <p:spPr/>
        <p:txBody>
          <a:bodyPr/>
          <a:lstStyle/>
          <a:p>
            <a:r>
              <a:rPr kumimoji="1" lang="en-US" altLang="ja-JP" dirty="0" smtClean="0"/>
              <a:t>Abstract</a:t>
            </a:r>
            <a:endParaRPr kumimoji="1" lang="ja-JP" altLang="en-US" dirty="0"/>
          </a:p>
        </p:txBody>
      </p:sp>
    </p:spTree>
    <p:extLst>
      <p:ext uri="{BB962C8B-B14F-4D97-AF65-F5344CB8AC3E}">
        <p14:creationId xmlns:p14="http://schemas.microsoft.com/office/powerpoint/2010/main" val="4269492531"/>
      </p:ext>
    </p:extLst>
  </p:cSld>
  <p:clrMapOvr>
    <a:masterClrMapping/>
  </p:clrMapOvr>
  <mc:AlternateContent xmlns:mc="http://schemas.openxmlformats.org/markup-compatibility/2006" xmlns:p14="http://schemas.microsoft.com/office/powerpoint/2010/main">
    <mc:Choice Requires="p14">
      <p:transition spd="slow" p14:dur="1250" advTm="3539">
        <p14:flip dir="r"/>
      </p:transition>
    </mc:Choice>
    <mc:Fallback xmlns="">
      <p:transition spd="slow" advTm="3539">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dirty="0"/>
              <a:t>The Power of PowerPoint </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6</a:t>
            </a:fld>
            <a:endParaRPr kumimoji="1" lang="ja-JP" altLang="en-US" dirty="0"/>
          </a:p>
        </p:txBody>
      </p:sp>
      <p:sp>
        <p:nvSpPr>
          <p:cNvPr id="7" name="Title 6"/>
          <p:cNvSpPr>
            <a:spLocks noGrp="1"/>
          </p:cNvSpPr>
          <p:nvPr>
            <p:ph type="title"/>
          </p:nvPr>
        </p:nvSpPr>
        <p:spPr/>
        <p:txBody>
          <a:bodyPr/>
          <a:lstStyle/>
          <a:p>
            <a:r>
              <a:rPr kumimoji="1" lang="en-US" altLang="ja-JP" dirty="0" smtClean="0"/>
              <a:t>Abstract</a:t>
            </a:r>
            <a:endParaRPr kumimoji="1" lang="ja-JP" altLang="en-US" dirty="0"/>
          </a:p>
        </p:txBody>
      </p:sp>
      <p:sp>
        <p:nvSpPr>
          <p:cNvPr id="8" name="Text Placeholder 7"/>
          <p:cNvSpPr>
            <a:spLocks noGrp="1"/>
          </p:cNvSpPr>
          <p:nvPr>
            <p:ph type="body" sz="quarter" idx="12"/>
          </p:nvPr>
        </p:nvSpPr>
        <p:spPr>
          <a:xfrm>
            <a:off x="7578969" y="7188200"/>
            <a:ext cx="7686431" cy="2702025"/>
          </a:xfrm>
        </p:spPr>
        <p:txBody>
          <a:bodyPr>
            <a:noAutofit/>
          </a:bodyPr>
          <a:lstStyle/>
          <a:p>
            <a:r>
              <a:rPr lang="en-US" altLang="ja-JP" sz="1800" dirty="0" smtClean="0"/>
              <a:t>In stock price prediction we are using NSE (National Stock Exchange) dataset for out project. </a:t>
            </a:r>
            <a:r>
              <a:rPr lang="en-US" sz="1800" dirty="0" smtClean="0"/>
              <a:t>Predicting </a:t>
            </a:r>
            <a:r>
              <a:rPr lang="en-US" sz="1800" dirty="0"/>
              <a:t>a non-linear signal requires advanced algorithms of machine learning. The literature contains studies </a:t>
            </a:r>
            <a:r>
              <a:rPr lang="en-US" sz="1800"/>
              <a:t>with </a:t>
            </a:r>
            <a:r>
              <a:rPr lang="en-US" sz="1800" smtClean="0"/>
              <a:t> machine </a:t>
            </a:r>
            <a:r>
              <a:rPr lang="en-US" sz="1800" dirty="0"/>
              <a:t>learning algorithms such as </a:t>
            </a:r>
            <a:r>
              <a:rPr lang="en-US" sz="1800" dirty="0" smtClean="0"/>
              <a:t>ANN (Back Propagation algorithm). Using ANN we use the data from 2015-2018 to </a:t>
            </a:r>
            <a:r>
              <a:rPr lang="en-US" sz="1800" dirty="0"/>
              <a:t>t</a:t>
            </a:r>
            <a:r>
              <a:rPr lang="en-US" sz="1800" dirty="0" smtClean="0"/>
              <a:t>rain the neural network and test the network using the present data from NSE.</a:t>
            </a:r>
            <a:endParaRPr lang="ja-JP" altLang="en-US" sz="1800" dirty="0"/>
          </a:p>
          <a:p>
            <a:r>
              <a:rPr lang="en-US" altLang="ja-JP" sz="1800" dirty="0" smtClean="0"/>
              <a:t>   </a:t>
            </a:r>
            <a:endParaRPr lang="en-US" altLang="ja-JP" sz="1800" dirty="0"/>
          </a:p>
        </p:txBody>
      </p:sp>
      <p:sp>
        <p:nvSpPr>
          <p:cNvPr id="2" name="Picture Placeholder 1"/>
          <p:cNvSpPr>
            <a:spLocks noGrp="1"/>
          </p:cNvSpPr>
          <p:nvPr>
            <p:ph type="pic" sz="quarter" idx="13"/>
          </p:nvPr>
        </p:nvSpPr>
        <p:spPr/>
      </p:sp>
      <p:pic>
        <p:nvPicPr>
          <p:cNvPr id="5" name="Picture 4"/>
          <p:cNvPicPr>
            <a:picLocks noChangeAspect="1"/>
          </p:cNvPicPr>
          <p:nvPr/>
        </p:nvPicPr>
        <p:blipFill>
          <a:blip r:embed="rId2"/>
          <a:stretch>
            <a:fillRect/>
          </a:stretch>
        </p:blipFill>
        <p:spPr>
          <a:xfrm>
            <a:off x="3794125" y="859666"/>
            <a:ext cx="10039350" cy="4724400"/>
          </a:xfrm>
          <a:prstGeom prst="rect">
            <a:avLst/>
          </a:prstGeom>
        </p:spPr>
      </p:pic>
    </p:spTree>
    <p:extLst>
      <p:ext uri="{BB962C8B-B14F-4D97-AF65-F5344CB8AC3E}">
        <p14:creationId xmlns:p14="http://schemas.microsoft.com/office/powerpoint/2010/main" val="1752848619"/>
      </p:ext>
    </p:extLst>
  </p:cSld>
  <p:clrMapOvr>
    <a:masterClrMapping/>
  </p:clrMapOvr>
  <p:transition spd="slow" advTm="3469">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Text Placeholder 1"/>
          <p:cNvSpPr>
            <a:spLocks noGrp="1"/>
          </p:cNvSpPr>
          <p:nvPr>
            <p:ph type="body" sz="quarter" idx="18"/>
          </p:nvPr>
        </p:nvSpPr>
        <p:spPr/>
        <p:txBody>
          <a:bodyPr/>
          <a:lstStyle/>
          <a:p>
            <a:endParaRPr kumimoji="1" lang="ja-JP" altLang="en-US" dirty="0"/>
          </a:p>
        </p:txBody>
      </p:sp>
      <p:sp>
        <p:nvSpPr>
          <p:cNvPr id="3" name="Text Placeholder 2"/>
          <p:cNvSpPr>
            <a:spLocks noGrp="1"/>
          </p:cNvSpPr>
          <p:nvPr>
            <p:ph type="body" sz="quarter" idx="19"/>
          </p:nvPr>
        </p:nvSpPr>
        <p:spPr/>
        <p:txBody>
          <a:bodyPr/>
          <a:lstStyle/>
          <a:p>
            <a:endParaRPr kumimoji="1" lang="ja-JP" altLang="en-US"/>
          </a:p>
        </p:txBody>
      </p:sp>
      <p:sp>
        <p:nvSpPr>
          <p:cNvPr id="23" name="Title 22"/>
          <p:cNvSpPr>
            <a:spLocks noGrp="1"/>
          </p:cNvSpPr>
          <p:nvPr>
            <p:ph type="title"/>
          </p:nvPr>
        </p:nvSpPr>
        <p:spPr/>
        <p:txBody>
          <a:bodyPr/>
          <a:lstStyle/>
          <a:p>
            <a:r>
              <a:rPr lang="en-US" altLang="ja-JP" dirty="0" smtClean="0"/>
              <a:t>Problem Statement</a:t>
            </a:r>
            <a:endParaRPr kumimoji="1" lang="ja-JP" altLang="en-US" dirty="0"/>
          </a:p>
        </p:txBody>
      </p:sp>
    </p:spTree>
    <p:extLst>
      <p:ext uri="{BB962C8B-B14F-4D97-AF65-F5344CB8AC3E}">
        <p14:creationId xmlns:p14="http://schemas.microsoft.com/office/powerpoint/2010/main" val="1658694399"/>
      </p:ext>
    </p:extLst>
  </p:cSld>
  <p:clrMapOvr>
    <a:masterClrMapping/>
  </p:clrMapOvr>
  <mc:AlternateContent xmlns:mc="http://schemas.openxmlformats.org/markup-compatibility/2006" xmlns:p14="http://schemas.microsoft.com/office/powerpoint/2010/main">
    <mc:Choice Requires="p14">
      <p:transition spd="slow" p14:dur="1250" advTm="3665">
        <p14:flip dir="r"/>
      </p:transition>
    </mc:Choice>
    <mc:Fallback xmlns="">
      <p:transition spd="slow" advTm="3665">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Our </a:t>
            </a:r>
            <a:r>
              <a:rPr lang="en-US" altLang="ja-JP" dirty="0" smtClean="0"/>
              <a:t>problem</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8</a:t>
            </a:fld>
            <a:endParaRPr kumimoji="1" lang="ja-JP" altLang="en-US" dirty="0"/>
          </a:p>
        </p:txBody>
      </p:sp>
      <p:sp>
        <p:nvSpPr>
          <p:cNvPr id="6" name="Text Placeholder 5"/>
          <p:cNvSpPr>
            <a:spLocks noGrp="1"/>
          </p:cNvSpPr>
          <p:nvPr>
            <p:ph type="body" sz="quarter" idx="12"/>
          </p:nvPr>
        </p:nvSpPr>
        <p:spPr>
          <a:xfrm>
            <a:off x="8191501" y="5626483"/>
            <a:ext cx="8470899" cy="3835017"/>
          </a:xfrm>
        </p:spPr>
        <p:txBody>
          <a:bodyPr>
            <a:noAutofit/>
          </a:bodyPr>
          <a:lstStyle/>
          <a:p>
            <a:r>
              <a:rPr lang="en-US" sz="2200" dirty="0"/>
              <a:t>In a financially volatile market, as the stock market, it is important to have a very precise prediction of a future trend. Because of the financial crisis and scoring profits, it is mandatory to have a secure prediction of the values of the stocks. Predicting a non-linear signal requires advanced algorithms of machine learning. The literature contains studies with different machine learning algorithms such as ANN</a:t>
            </a:r>
            <a:endParaRPr lang="ja-JP" altLang="en-US" sz="2200" dirty="0"/>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711405188"/>
      </p:ext>
    </p:extLst>
  </p:cSld>
  <p:clrMapOvr>
    <a:masterClrMapping/>
  </p:clrMapOvr>
  <p:transition spd="slow" advTm="3999">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Text Placeholder 7"/>
          <p:cNvSpPr>
            <a:spLocks noGrp="1"/>
          </p:cNvSpPr>
          <p:nvPr>
            <p:ph type="body" sz="quarter" idx="18"/>
          </p:nvPr>
        </p:nvSpPr>
        <p:spPr/>
        <p:txBody>
          <a:bodyPr/>
          <a:lstStyle/>
          <a:p>
            <a:endParaRPr kumimoji="1" lang="ja-JP" altLang="en-US"/>
          </a:p>
        </p:txBody>
      </p:sp>
      <p:sp>
        <p:nvSpPr>
          <p:cNvPr id="9" name="Text Placeholder 8"/>
          <p:cNvSpPr>
            <a:spLocks noGrp="1"/>
          </p:cNvSpPr>
          <p:nvPr>
            <p:ph type="body" sz="quarter" idx="19"/>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smtClean="0"/>
              <a:t>Dataset</a:t>
            </a:r>
            <a:endParaRPr kumimoji="1" lang="ja-JP" altLang="en-US" dirty="0"/>
          </a:p>
        </p:txBody>
      </p:sp>
    </p:spTree>
    <p:extLst>
      <p:ext uri="{BB962C8B-B14F-4D97-AF65-F5344CB8AC3E}">
        <p14:creationId xmlns:p14="http://schemas.microsoft.com/office/powerpoint/2010/main" val="3957884312"/>
      </p:ext>
    </p:extLst>
  </p:cSld>
  <p:clrMapOvr>
    <a:masterClrMapping/>
  </p:clrMapOvr>
  <mc:AlternateContent xmlns:mc="http://schemas.openxmlformats.org/markup-compatibility/2006" xmlns:p14="http://schemas.microsoft.com/office/powerpoint/2010/main">
    <mc:Choice Requires="p14">
      <p:transition spd="slow" p14:dur="1250" advTm="3871">
        <p14:flip dir="r"/>
      </p:transition>
    </mc:Choice>
    <mc:Fallback xmlns="">
      <p:transition spd="slow" advTm="3871">
        <p:fade/>
      </p:transition>
    </mc:Fallback>
  </mc:AlternateContent>
</p:sld>
</file>

<file path=ppt/theme/theme1.xml><?xml version="1.0" encoding="utf-8"?>
<a:theme xmlns:a="http://schemas.openxmlformats.org/drawingml/2006/main" name="Contents">
  <a:themeElements>
    <a:clrScheme name="Polaris">
      <a:dk1>
        <a:srgbClr val="3C3C3C"/>
      </a:dk1>
      <a:lt1>
        <a:sysClr val="window" lastClr="FFFFFF"/>
      </a:lt1>
      <a:dk2>
        <a:srgbClr val="575454"/>
      </a:dk2>
      <a:lt2>
        <a:srgbClr val="E7E6E6"/>
      </a:lt2>
      <a:accent1>
        <a:srgbClr val="333333"/>
      </a:accent1>
      <a:accent2>
        <a:srgbClr val="515151"/>
      </a:accent2>
      <a:accent3>
        <a:srgbClr val="6F6F6F"/>
      </a:accent3>
      <a:accent4>
        <a:srgbClr val="8D8D8D"/>
      </a:accent4>
      <a:accent5>
        <a:srgbClr val="B2C7CE"/>
      </a:accent5>
      <a:accent6>
        <a:srgbClr val="009999"/>
      </a:accent6>
      <a:hlink>
        <a:srgbClr val="779CA8"/>
      </a:hlink>
      <a:folHlink>
        <a:srgbClr val="4A6A75"/>
      </a:folHlink>
    </a:clrScheme>
    <a:fontScheme name="Polaris">
      <a:majorFont>
        <a:latin typeface="Coo Hew"/>
        <a:ea typeface="Spica Neue Bold"/>
        <a:cs typeface=""/>
      </a:majorFont>
      <a:minorFont>
        <a:latin typeface="Gidole"/>
        <a:ea typeface="Spica Neu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lumMod val="60000"/>
            <a:lumOff val="4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5">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Footer">
  <a:themeElements>
    <a:clrScheme name="Minimal">
      <a:dk1>
        <a:srgbClr val="3C3C3C"/>
      </a:dk1>
      <a:lt1>
        <a:sysClr val="window" lastClr="FFFFFF"/>
      </a:lt1>
      <a:dk2>
        <a:srgbClr val="575454"/>
      </a:dk2>
      <a:lt2>
        <a:srgbClr val="E7E6E6"/>
      </a:lt2>
      <a:accent1>
        <a:srgbClr val="333333"/>
      </a:accent1>
      <a:accent2>
        <a:srgbClr val="515151"/>
      </a:accent2>
      <a:accent3>
        <a:srgbClr val="6F6F6F"/>
      </a:accent3>
      <a:accent4>
        <a:srgbClr val="8D8D8D"/>
      </a:accent4>
      <a:accent5>
        <a:srgbClr val="B2C7CE"/>
      </a:accent5>
      <a:accent6>
        <a:srgbClr val="009999"/>
      </a:accent6>
      <a:hlink>
        <a:srgbClr val="0099CC"/>
      </a:hlink>
      <a:folHlink>
        <a:srgbClr val="007299"/>
      </a:folHlink>
    </a:clrScheme>
    <a:fontScheme name="Polaris">
      <a:majorFont>
        <a:latin typeface="Coo Hew"/>
        <a:ea typeface="Spica Neue Bold"/>
        <a:cs typeface=""/>
      </a:majorFont>
      <a:minorFont>
        <a:latin typeface="Gidole"/>
        <a:ea typeface="Spica Neu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5615</TotalTime>
  <Words>451</Words>
  <Application>Microsoft Office PowerPoint</Application>
  <PresentationFormat>Custom</PresentationFormat>
  <Paragraphs>90</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游ゴシック</vt:lpstr>
      <vt:lpstr>Arial</vt:lpstr>
      <vt:lpstr>Coo Hew</vt:lpstr>
      <vt:lpstr>Gidole</vt:lpstr>
      <vt:lpstr>Spica Neue</vt:lpstr>
      <vt:lpstr>Spica Neue Bold</vt:lpstr>
      <vt:lpstr>Wingdings</vt:lpstr>
      <vt:lpstr>Contents</vt:lpstr>
      <vt:lpstr>No Footer</vt:lpstr>
      <vt:lpstr>Stock Price Prediction</vt:lpstr>
      <vt:lpstr>Welcome to our presentation!</vt:lpstr>
      <vt:lpstr>Before starting</vt:lpstr>
      <vt:lpstr>Contents</vt:lpstr>
      <vt:lpstr>Abstract</vt:lpstr>
      <vt:lpstr>Abstract</vt:lpstr>
      <vt:lpstr>Problem Statement</vt:lpstr>
      <vt:lpstr>Our problem</vt:lpstr>
      <vt:lpstr>Dataset</vt:lpstr>
      <vt:lpstr>NSE-National Stock Exchange</vt:lpstr>
      <vt:lpstr>Our Algorithm</vt:lpstr>
      <vt:lpstr>Our Plan</vt:lpstr>
      <vt:lpstr>Laptop mockup</vt:lpstr>
      <vt:lpstr>Solutions</vt:lpstr>
      <vt:lpstr>Solution</vt:lpstr>
      <vt:lpstr>Line graph</vt:lpstr>
      <vt:lpstr>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Polaris</dc:title>
  <dc:creator>Jun Akizaki</dc:creator>
  <cp:lastModifiedBy>nikhil nickky</cp:lastModifiedBy>
  <cp:revision>263</cp:revision>
  <dcterms:created xsi:type="dcterms:W3CDTF">2016-10-08T14:15:50Z</dcterms:created>
  <dcterms:modified xsi:type="dcterms:W3CDTF">2019-05-19T17:28:25Z</dcterms:modified>
</cp:coreProperties>
</file>