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1" r:id="rId3"/>
    <p:sldId id="296" r:id="rId4"/>
    <p:sldId id="295" r:id="rId5"/>
    <p:sldId id="282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bt.github.io/markdown-edi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en-US" sz="3600" dirty="0"/>
              <a:t>Daringly Insisting Real Elephants Can </a:t>
            </a:r>
            <a:r>
              <a:rPr lang="en-US" sz="3600" dirty="0" smtClean="0"/>
              <a:t>Tango)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 one will hire a software developer that doesn’t know how to 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Ecosystem integration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the relationship between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command line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Python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 smtClean="0">
                <a:latin typeface="Calibri" charset="0"/>
              </a:rPr>
              <a:t>Jupyter</a:t>
            </a:r>
            <a:r>
              <a:rPr lang="en-US" dirty="0" smtClean="0">
                <a:latin typeface="Calibri" charset="0"/>
              </a:rPr>
              <a:t> notebooks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Version control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Why aren’t we using an Integrated Development Environment (IDE) for our Python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Let us all go to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jbt.github.io</a:t>
            </a:r>
            <a:r>
              <a:rPr lang="en-US" smtClean="0">
                <a:hlinkClick r:id="rId2"/>
              </a:rPr>
              <a:t>/markdown-editor</a:t>
            </a:r>
            <a:endParaRPr lang="en-US" smtClean="0"/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9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need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are 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and GitHub?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Hands-on guided tour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12901</TotalTime>
  <Words>412</Words>
  <Application>Microsoft Macintosh PowerPoint</Application>
  <PresentationFormat>On-screen Show (4:3)</PresentationFormat>
  <Paragraphs>78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Mangal</vt:lpstr>
      <vt:lpstr>Arial</vt:lpstr>
      <vt:lpstr>Office Theme</vt:lpstr>
      <vt:lpstr>Software Engineering for Data Scientists</vt:lpstr>
      <vt:lpstr>A note…</vt:lpstr>
      <vt:lpstr>Markdown</vt:lpstr>
      <vt:lpstr>Overview</vt:lpstr>
      <vt:lpstr>What is version control?</vt:lpstr>
      <vt:lpstr>What is version control</vt:lpstr>
      <vt:lpstr>What is version control?</vt:lpstr>
      <vt:lpstr>PowerPoint Presentation</vt:lpstr>
      <vt:lpstr>Why do I need version control?</vt:lpstr>
      <vt:lpstr>Why do I need version control?</vt:lpstr>
      <vt:lpstr>Why do I need version control?</vt:lpstr>
      <vt:lpstr>Why do I need version control?</vt:lpstr>
      <vt:lpstr>Why else?</vt:lpstr>
      <vt:lpstr>What is git?</vt:lpstr>
      <vt:lpstr>What is GitHub?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509</cp:revision>
  <dcterms:created xsi:type="dcterms:W3CDTF">2015-01-21T04:58:27Z</dcterms:created>
  <dcterms:modified xsi:type="dcterms:W3CDTF">2017-01-11T05:20:33Z</dcterms:modified>
</cp:coreProperties>
</file>