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flow </a:t>
            </a:r>
            <a:r>
              <a:rPr lang="en-US" dirty="0" smtClean="0">
                <a:latin typeface="Calibri" charset="0"/>
              </a:rPr>
              <a:t>control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From </a:t>
            </a:r>
            <a:r>
              <a:rPr lang="en-US" dirty="0" smtClean="0">
                <a:latin typeface="Calibri" charset="0"/>
              </a:rPr>
              <a:t>something to nothing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Hacky hack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Creating a set of functions to solve a specific task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smtClean="0"/>
              <a:t>Sharing your code, thoughts, and </a:t>
            </a:r>
            <a:r>
              <a:rPr lang="en-US" dirty="0" smtClean="0"/>
              <a:t>problems</a:t>
            </a:r>
          </a:p>
          <a:p>
            <a:pPr lvl="2"/>
            <a:r>
              <a:rPr lang="en-US" smtClean="0"/>
              <a:t>Testing with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14211</TotalTime>
  <Words>88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518</cp:revision>
  <dcterms:created xsi:type="dcterms:W3CDTF">2015-01-21T04:58:27Z</dcterms:created>
  <dcterms:modified xsi:type="dcterms:W3CDTF">2017-01-25T18:11:06Z</dcterms:modified>
</cp:coreProperties>
</file>