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9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84233"/>
  </p:normalViewPr>
  <p:slideViewPr>
    <p:cSldViewPr snapToGrid="0" snapToObjects="1">
      <p:cViewPr varScale="1">
        <p:scale>
          <a:sx n="102" d="100"/>
          <a:sy n="102" d="100"/>
        </p:scale>
        <p:origin x="1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</a:t>
            </a:r>
            <a:r>
              <a:rPr lang="zh-CN" altLang="en-US" sz="3600" dirty="0"/>
              <a:t>数据集中研究促进清洁技术</a:t>
            </a:r>
            <a:r>
              <a:rPr lang="en-US" sz="3600" dirty="0" smtClean="0"/>
              <a:t>) </a:t>
            </a:r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Thank you and a reminder!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Homework, questions?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Review of procedural Python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Exceptions</a:t>
            </a:r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&amp; asserts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Tests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Testing tests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Units of testing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Using </a:t>
            </a:r>
            <a:r>
              <a:rPr lang="en-US" dirty="0" err="1" smtClean="0">
                <a:latin typeface="Calibri" charset="0"/>
              </a:rPr>
              <a:t>nosetests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14246</TotalTime>
  <Words>80</Words>
  <Application>Microsoft Macintosh PowerPoint</Application>
  <PresentationFormat>On-screen Show (4:3)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宋体</vt:lpstr>
      <vt:lpstr>Office Theme</vt:lpstr>
      <vt:lpstr>Software Engineering for Data Scientists</vt:lpstr>
      <vt:lpstr>Overview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Beck</cp:lastModifiedBy>
  <cp:revision>519</cp:revision>
  <dcterms:created xsi:type="dcterms:W3CDTF">2015-01-21T04:58:27Z</dcterms:created>
  <dcterms:modified xsi:type="dcterms:W3CDTF">2017-01-30T18:53:31Z</dcterms:modified>
</cp:coreProperties>
</file>