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95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/>
    <p:restoredTop sz="84233"/>
  </p:normalViewPr>
  <p:slideViewPr>
    <p:cSldViewPr snapToGrid="0" snapToObjects="1">
      <p:cViewPr varScale="1">
        <p:scale>
          <a:sx n="102" d="100"/>
          <a:sy n="102" d="100"/>
        </p:scale>
        <p:origin x="13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Engineering for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3600" dirty="0" smtClean="0"/>
              <a:t>(Doing It Right Every Critical Time) </a:t>
            </a:r>
            <a:endParaRPr lang="en-US" sz="3600" dirty="0" smtClean="0"/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Some more Python basics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Lists, tuples and dictionaries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Flow control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If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For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range() function</a:t>
            </a:r>
            <a:endParaRPr lang="en-US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Hacky hack time</a:t>
            </a:r>
            <a:endParaRPr lang="en-U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Functions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>
                <a:latin typeface="Calibri" charset="0"/>
              </a:rPr>
              <a:t>Hacky </a:t>
            </a:r>
            <a:r>
              <a:rPr lang="en-US">
                <a:latin typeface="Calibri" charset="0"/>
              </a:rPr>
              <a:t>hack </a:t>
            </a:r>
            <a:r>
              <a:rPr lang="en-US" smtClean="0">
                <a:latin typeface="Calibri" charset="0"/>
              </a:rPr>
              <a:t>time</a:t>
            </a: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14139</TotalTime>
  <Words>72</Words>
  <Application>Microsoft Macintosh PowerPoint</Application>
  <PresentationFormat>On-screen Show (4:3)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Software Engineering for Data Scientists</vt:lpstr>
      <vt:lpstr>Overview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Beck</cp:lastModifiedBy>
  <cp:revision>512</cp:revision>
  <dcterms:created xsi:type="dcterms:W3CDTF">2015-01-21T04:58:27Z</dcterms:created>
  <dcterms:modified xsi:type="dcterms:W3CDTF">2017-01-18T17:30:24Z</dcterms:modified>
</cp:coreProperties>
</file>