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D1D2E-CDB3-456E-8E9B-9545862AB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320071-67E6-4EF2-AF89-EAF2365E9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3B501-1D4A-4F01-B1FD-21828926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B770B-732A-4CA3-B1B2-438B3421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978C9-2BD9-4393-9662-5894E624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8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09BA3-0FF2-4195-AFB9-3BB784EC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A02615-4E6F-446D-BFE6-7B1375B8E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D6385-B1D1-4206-9F0B-2BD9B8F8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335D1-FCFA-4DC9-9B3F-A4D33692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5F667-A5EA-447E-8E58-9B408C30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6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4B3D4F-C1C3-4CE2-984B-90F718C04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95C04-0674-4504-9D42-35416D19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A9D53-23A2-47D0-BD04-588F130E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FB2FC-CCE3-471E-BD89-8DD421A6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2A525-8FF2-428A-9268-6BB1F5B4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7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BD7FA-EA58-4010-A6A1-0FFB00FF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914D4-5417-4A8D-B28D-C495DFF5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52BBC-53A2-4C86-9C15-14DC30B3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C35DA-B34E-43C1-BF00-10DEDEE1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372E8-5C03-4F10-84EF-53BC0A4C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0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F1180-82D2-452F-B3F5-18213DA8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ED94F-17E7-43D7-B01B-09D7B85F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9B1F2-C559-4685-9309-06DE8A21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C7BD5-177B-43F9-8D86-BF6CF0A6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58CCF-C17E-426A-9451-D8CB3C3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5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41856-5EF9-4DD8-A0DD-D87DF277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DC291-B902-4F92-BEC8-CE2896B4E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19AD2-5626-4FF6-90CC-A460FA3BD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12B93-99CE-4D95-86C0-3572F3A7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DF38D7-C478-4629-881C-1614AAFB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DA998-F016-47BB-93D2-A15CE560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2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80924-2EC8-4757-B292-B62ACDA3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0B1B89-180C-4706-8429-FF611513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4402E7-3C33-406C-AD0A-CF9BB96E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8EB017-3401-4B02-8636-77FD1F16D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8AC40-D330-4EAB-ADE9-7E843F159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73BDA6-F849-42BA-A67B-6ACEDFCA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5F68BD-4477-43D9-AAAF-2B0B5B42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8F1C4A-0F07-46B0-BCC1-9C3E6158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EF2BA-B91D-4B89-A7A5-507FE469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CA4045-2371-4006-B30C-41645404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6A1834-63E4-4B5D-879F-438023D0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4C7C2-03E5-4E21-B402-3AEF176D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7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1B674-6950-407E-B0B3-BA8DE52B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DA595D-7AB3-4BF8-BDA4-9E59B4F2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2A17C-3F5F-4374-AC70-75A448A5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2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66252-AD61-44A3-BF3E-48DBCD30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35EDF-09D1-4819-B0CE-7858D7AF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04A32-935A-47C9-9A98-F96957FC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FDB43-9EA8-4045-A4AD-D60D9961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F3EB6-D372-43F6-9964-64813526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99F40-E782-4531-B217-BA869CF6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7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A5105-BED2-45E1-A119-000E3CA3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1FD3B-54CB-4E99-A29D-B4F1763C9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A5DEA-D54D-41B6-B9E8-2BAA48805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1BE3E-C0CA-4277-B1CF-C5EC9459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59C5B-11E8-49CF-86DF-D9040FA7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0CC48-E968-4F86-B590-7CBF0675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CDE0F5-52E6-4110-8F63-A2657B8C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0C506-3C97-4979-BC9E-FF9FCDA9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A496A-0F2F-496A-99FA-7562D5765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4D1B-0E20-4575-800F-BD2DD72F84C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CD32B-CF60-4CC2-B0A3-CF5D7924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B8631-0098-4D73-9859-95A41098F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741F-1A81-4A17-969D-376B2F57E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0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DBBE0-E851-4F5A-A5FC-4B9D2E84C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zh-CN" altLang="en-US" dirty="0"/>
              <a:t>“留言飞语”留言板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FC49B1-7F3B-444F-A401-C447AAFFE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小组成员</a:t>
            </a:r>
            <a:endParaRPr lang="en-US" altLang="zh-CN" dirty="0"/>
          </a:p>
          <a:p>
            <a:r>
              <a:rPr lang="zh-CN" altLang="en-US" dirty="0"/>
              <a:t>王卓立 </a:t>
            </a:r>
            <a:r>
              <a:rPr lang="en-US" altLang="zh-CN" dirty="0"/>
              <a:t>17373351</a:t>
            </a:r>
          </a:p>
          <a:p>
            <a:r>
              <a:rPr lang="zh-CN" altLang="en-US" dirty="0"/>
              <a:t>范嘉诚 </a:t>
            </a:r>
            <a:r>
              <a:rPr lang="en-US" altLang="zh-CN" dirty="0"/>
              <a:t>17373353</a:t>
            </a:r>
          </a:p>
          <a:p>
            <a:r>
              <a:rPr lang="zh-CN" altLang="en-US" dirty="0"/>
              <a:t>雷宇轩 </a:t>
            </a:r>
            <a:r>
              <a:rPr lang="en-US" altLang="zh-CN" dirty="0"/>
              <a:t>17373360</a:t>
            </a:r>
          </a:p>
          <a:p>
            <a:r>
              <a:rPr lang="zh-CN" altLang="en-US" dirty="0"/>
              <a:t>刘群洋 </a:t>
            </a:r>
            <a:r>
              <a:rPr lang="en-US" altLang="zh-CN" dirty="0"/>
              <a:t>17373340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56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76553-FE23-46E2-8BA1-493830D3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更改密码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F9826E-7E52-4353-96BA-36C1EB23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1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5BC2-BAB2-43D9-B855-BEAABE74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登录注册界面（支持多用户同时登录）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FFF73E-7C9D-49C5-B813-112E198B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04221-BFD3-46D6-8571-05AD1EFD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登录注册界面（注册）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54248B1-5C8C-42AA-8EDA-547E991DB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8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2EE3-771E-4FAB-9DB1-1B0514E9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主页（所有留言）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CAEF18B-11BB-4C21-B028-57001627E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2E24-EF4D-42B0-85BF-28EBAFB3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发布留言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05CA33-F6AD-4AC6-8B7D-CB53C5736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3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257E0-1B22-4203-B646-BDBFBEEB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发布成功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4C3B5D-F255-4001-B292-877FFA755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0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EAE3-4677-47EF-8D7B-40CC2E40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点赞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41DF72-0F74-469B-8DF8-3BA3ECDF2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E8B50-DCF5-4142-A7E5-11FBB8FF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不可重复点赞、不可取消点赞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73514F-AA27-4435-831C-5C9D7DD2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8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193C8-C825-452F-A0C5-46F394B2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账户管理（可更改密码，注销）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B211F12-CF86-4091-A034-4691AC79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9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</Words>
  <Application>Microsoft Office PowerPoint</Application>
  <PresentationFormat>宽屏</PresentationFormat>
  <Paragraphs>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“留言飞语”留言板</vt:lpstr>
      <vt:lpstr>登录注册界面（支持多用户同时登录）</vt:lpstr>
      <vt:lpstr>登录注册界面（注册）</vt:lpstr>
      <vt:lpstr>主页（所有留言）</vt:lpstr>
      <vt:lpstr>发布留言</vt:lpstr>
      <vt:lpstr>发布成功</vt:lpstr>
      <vt:lpstr>点赞</vt:lpstr>
      <vt:lpstr>不可重复点赞、不可取消点赞</vt:lpstr>
      <vt:lpstr>账户管理（可更改密码，注销）</vt:lpstr>
      <vt:lpstr>更改密码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“留言飞语”留言板</dc:title>
  <dc:creator>whosl</dc:creator>
  <cp:lastModifiedBy>whosl</cp:lastModifiedBy>
  <cp:revision>3</cp:revision>
  <dcterms:created xsi:type="dcterms:W3CDTF">2019-06-11T15:26:34Z</dcterms:created>
  <dcterms:modified xsi:type="dcterms:W3CDTF">2019-06-11T15:42:23Z</dcterms:modified>
</cp:coreProperties>
</file>