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977" r:id="rId2"/>
    <p:sldId id="1081" r:id="rId3"/>
    <p:sldId id="1022" r:id="rId4"/>
    <p:sldId id="913" r:id="rId5"/>
    <p:sldId id="1024" r:id="rId6"/>
    <p:sldId id="1035" r:id="rId7"/>
    <p:sldId id="1023" r:id="rId8"/>
    <p:sldId id="1031" r:id="rId9"/>
    <p:sldId id="992" r:id="rId10"/>
    <p:sldId id="998" r:id="rId11"/>
    <p:sldId id="1034" r:id="rId12"/>
    <p:sldId id="990" r:id="rId13"/>
    <p:sldId id="979" r:id="rId14"/>
    <p:sldId id="1018" r:id="rId15"/>
    <p:sldId id="1042" r:id="rId16"/>
    <p:sldId id="1037" r:id="rId17"/>
    <p:sldId id="1066" r:id="rId18"/>
    <p:sldId id="995" r:id="rId19"/>
    <p:sldId id="1057" r:id="rId20"/>
    <p:sldId id="1055" r:id="rId21"/>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6" userDrawn="1">
          <p15:clr>
            <a:srgbClr val="A4A3A4"/>
          </p15:clr>
        </p15:guide>
        <p15:guide id="2" pos="4709" userDrawn="1">
          <p15:clr>
            <a:srgbClr val="A4A3A4"/>
          </p15:clr>
        </p15:guide>
        <p15:guide id="3" orient="horz" pos="6338" userDrawn="1">
          <p15:clr>
            <a:srgbClr val="A4A3A4"/>
          </p15:clr>
        </p15:guide>
        <p15:guide id="4" pos="106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C8"/>
    <a:srgbClr val="E6E6E6"/>
    <a:srgbClr val="E7D8CF"/>
    <a:srgbClr val="E1E3F7"/>
    <a:srgbClr val="ECD0D0"/>
    <a:srgbClr val="F5F4EF"/>
    <a:srgbClr val="E1B6B6"/>
    <a:srgbClr val="D2D4F2"/>
    <a:srgbClr val="B7B9EA"/>
    <a:srgbClr val="C88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6323" autoAdjust="0"/>
  </p:normalViewPr>
  <p:slideViewPr>
    <p:cSldViewPr snapToGrid="0">
      <p:cViewPr varScale="1">
        <p:scale>
          <a:sx n="37" d="100"/>
          <a:sy n="37" d="100"/>
        </p:scale>
        <p:origin x="540" y="54"/>
      </p:cViewPr>
      <p:guideLst>
        <p:guide orient="horz" pos="2846"/>
        <p:guide pos="4709"/>
        <p:guide orient="horz" pos="6338"/>
        <p:guide pos="10674"/>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51A69-C562-4FC5-92DC-994CDC1376A2}" type="datetimeFigureOut">
              <a:rPr lang="en-US" smtClean="0"/>
              <a:t>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47B73-6B03-4EF3-AD40-683CE00DABF6}" type="slidenum">
              <a:rPr lang="en-US" smtClean="0"/>
              <a:t>‹nº›</a:t>
            </a:fld>
            <a:endParaRPr lang="en-US"/>
          </a:p>
        </p:txBody>
      </p:sp>
    </p:spTree>
    <p:extLst>
      <p:ext uri="{BB962C8B-B14F-4D97-AF65-F5344CB8AC3E}">
        <p14:creationId xmlns:p14="http://schemas.microsoft.com/office/powerpoint/2010/main" val="130063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Full P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1536022-C45E-4108-9FAD-2EF2F2571FBE}"/>
              </a:ext>
            </a:extLst>
          </p:cNvPr>
          <p:cNvSpPr>
            <a:spLocks noGrp="1"/>
          </p:cNvSpPr>
          <p:nvPr>
            <p:ph type="pic" sz="quarter" idx="10"/>
          </p:nvPr>
        </p:nvSpPr>
        <p:spPr>
          <a:xfrm>
            <a:off x="0" y="0"/>
            <a:ext cx="24384000" cy="13716000"/>
          </a:xfrm>
          <a:prstGeom prst="rect">
            <a:avLst/>
          </a:prstGeom>
          <a:solidFill>
            <a:schemeClr val="bg1">
              <a:lumMod val="65000"/>
            </a:schemeClr>
          </a:solidFill>
        </p:spPr>
        <p:txBody>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324480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0">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9B4436B-F2C3-41E6-8609-4B97BB4A332B}"/>
              </a:ext>
            </a:extLst>
          </p:cNvPr>
          <p:cNvSpPr>
            <a:spLocks noGrp="1"/>
          </p:cNvSpPr>
          <p:nvPr>
            <p:ph type="pic" sz="quarter" idx="15"/>
          </p:nvPr>
        </p:nvSpPr>
        <p:spPr>
          <a:xfrm>
            <a:off x="8279644" y="2933885"/>
            <a:ext cx="11100181" cy="7848230"/>
          </a:xfrm>
          <a:custGeom>
            <a:avLst/>
            <a:gdLst>
              <a:gd name="connsiteX0" fmla="*/ 0 w 11100181"/>
              <a:gd name="connsiteY0" fmla="*/ 0 h 7848230"/>
              <a:gd name="connsiteX1" fmla="*/ 11100181 w 11100181"/>
              <a:gd name="connsiteY1" fmla="*/ 0 h 7848230"/>
              <a:gd name="connsiteX2" fmla="*/ 11100181 w 11100181"/>
              <a:gd name="connsiteY2" fmla="*/ 7848230 h 7848230"/>
              <a:gd name="connsiteX3" fmla="*/ 0 w 11100181"/>
              <a:gd name="connsiteY3" fmla="*/ 7848230 h 7848230"/>
            </a:gdLst>
            <a:ahLst/>
            <a:cxnLst>
              <a:cxn ang="0">
                <a:pos x="connsiteX0" y="connsiteY0"/>
              </a:cxn>
              <a:cxn ang="0">
                <a:pos x="connsiteX1" y="connsiteY1"/>
              </a:cxn>
              <a:cxn ang="0">
                <a:pos x="connsiteX2" y="connsiteY2"/>
              </a:cxn>
              <a:cxn ang="0">
                <a:pos x="connsiteX3" y="connsiteY3"/>
              </a:cxn>
            </a:cxnLst>
            <a:rect l="l" t="t" r="r" b="b"/>
            <a:pathLst>
              <a:path w="11100181" h="7848230">
                <a:moveTo>
                  <a:pt x="0" y="0"/>
                </a:moveTo>
                <a:lnTo>
                  <a:pt x="11100181" y="0"/>
                </a:lnTo>
                <a:lnTo>
                  <a:pt x="11100181" y="7848230"/>
                </a:lnTo>
                <a:lnTo>
                  <a:pt x="0" y="7848230"/>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3372037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3">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AAB2513-8E30-4403-B37F-46DFAAC9FE25}"/>
              </a:ext>
            </a:extLst>
          </p:cNvPr>
          <p:cNvSpPr>
            <a:spLocks noGrp="1"/>
          </p:cNvSpPr>
          <p:nvPr>
            <p:ph type="pic" sz="quarter" idx="20"/>
          </p:nvPr>
        </p:nvSpPr>
        <p:spPr>
          <a:xfrm>
            <a:off x="10668000" y="0"/>
            <a:ext cx="13716000" cy="13716000"/>
          </a:xfrm>
          <a:custGeom>
            <a:avLst/>
            <a:gdLst>
              <a:gd name="connsiteX0" fmla="*/ 0 w 13716000"/>
              <a:gd name="connsiteY0" fmla="*/ 0 h 13716000"/>
              <a:gd name="connsiteX1" fmla="*/ 13716000 w 13716000"/>
              <a:gd name="connsiteY1" fmla="*/ 0 h 13716000"/>
              <a:gd name="connsiteX2" fmla="*/ 13716000 w 13716000"/>
              <a:gd name="connsiteY2" fmla="*/ 13716000 h 13716000"/>
              <a:gd name="connsiteX3" fmla="*/ 0 w 13716000"/>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3716000" h="13716000">
                <a:moveTo>
                  <a:pt x="0" y="0"/>
                </a:moveTo>
                <a:lnTo>
                  <a:pt x="13716000" y="0"/>
                </a:lnTo>
                <a:lnTo>
                  <a:pt x="13716000" y="13716000"/>
                </a:lnTo>
                <a:lnTo>
                  <a:pt x="0" y="13716000"/>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2081953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4">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FB4B068-CFAA-4A69-B050-0FE634921BEF}"/>
              </a:ext>
            </a:extLst>
          </p:cNvPr>
          <p:cNvSpPr>
            <a:spLocks noGrp="1"/>
          </p:cNvSpPr>
          <p:nvPr>
            <p:ph type="pic" sz="quarter" idx="20"/>
          </p:nvPr>
        </p:nvSpPr>
        <p:spPr>
          <a:xfrm>
            <a:off x="12762034" y="2031319"/>
            <a:ext cx="9173027" cy="6053934"/>
          </a:xfrm>
          <a:custGeom>
            <a:avLst/>
            <a:gdLst>
              <a:gd name="connsiteX0" fmla="*/ 0 w 9173027"/>
              <a:gd name="connsiteY0" fmla="*/ 0 h 6053934"/>
              <a:gd name="connsiteX1" fmla="*/ 9173027 w 9173027"/>
              <a:gd name="connsiteY1" fmla="*/ 0 h 6053934"/>
              <a:gd name="connsiteX2" fmla="*/ 9173027 w 9173027"/>
              <a:gd name="connsiteY2" fmla="*/ 6053934 h 6053934"/>
              <a:gd name="connsiteX3" fmla="*/ 0 w 9173027"/>
              <a:gd name="connsiteY3" fmla="*/ 6053934 h 6053934"/>
            </a:gdLst>
            <a:ahLst/>
            <a:cxnLst>
              <a:cxn ang="0">
                <a:pos x="connsiteX0" y="connsiteY0"/>
              </a:cxn>
              <a:cxn ang="0">
                <a:pos x="connsiteX1" y="connsiteY1"/>
              </a:cxn>
              <a:cxn ang="0">
                <a:pos x="connsiteX2" y="connsiteY2"/>
              </a:cxn>
              <a:cxn ang="0">
                <a:pos x="connsiteX3" y="connsiteY3"/>
              </a:cxn>
            </a:cxnLst>
            <a:rect l="l" t="t" r="r" b="b"/>
            <a:pathLst>
              <a:path w="9173027" h="6053934">
                <a:moveTo>
                  <a:pt x="0" y="0"/>
                </a:moveTo>
                <a:lnTo>
                  <a:pt x="9173027" y="0"/>
                </a:lnTo>
                <a:lnTo>
                  <a:pt x="9173027" y="6053934"/>
                </a:lnTo>
                <a:lnTo>
                  <a:pt x="0" y="6053934"/>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3743213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460BDBCE-2285-48D0-A5D6-A786CCCC9605}"/>
              </a:ext>
            </a:extLst>
          </p:cNvPr>
          <p:cNvSpPr>
            <a:spLocks noGrp="1"/>
          </p:cNvSpPr>
          <p:nvPr>
            <p:ph type="pic" sz="quarter" idx="12"/>
          </p:nvPr>
        </p:nvSpPr>
        <p:spPr>
          <a:xfrm>
            <a:off x="9726303" y="4115939"/>
            <a:ext cx="4931394" cy="5464789"/>
          </a:xfrm>
          <a:custGeom>
            <a:avLst/>
            <a:gdLst>
              <a:gd name="connsiteX0" fmla="*/ 0 w 4931394"/>
              <a:gd name="connsiteY0" fmla="*/ 0 h 5464789"/>
              <a:gd name="connsiteX1" fmla="*/ 4931394 w 4931394"/>
              <a:gd name="connsiteY1" fmla="*/ 0 h 5464789"/>
              <a:gd name="connsiteX2" fmla="*/ 4931394 w 4931394"/>
              <a:gd name="connsiteY2" fmla="*/ 5464789 h 5464789"/>
              <a:gd name="connsiteX3" fmla="*/ 0 w 4931394"/>
              <a:gd name="connsiteY3" fmla="*/ 5464789 h 5464789"/>
            </a:gdLst>
            <a:ahLst/>
            <a:cxnLst>
              <a:cxn ang="0">
                <a:pos x="connsiteX0" y="connsiteY0"/>
              </a:cxn>
              <a:cxn ang="0">
                <a:pos x="connsiteX1" y="connsiteY1"/>
              </a:cxn>
              <a:cxn ang="0">
                <a:pos x="connsiteX2" y="connsiteY2"/>
              </a:cxn>
              <a:cxn ang="0">
                <a:pos x="connsiteX3" y="connsiteY3"/>
              </a:cxn>
            </a:cxnLst>
            <a:rect l="l" t="t" r="r" b="b"/>
            <a:pathLst>
              <a:path w="4931394" h="5464789">
                <a:moveTo>
                  <a:pt x="0" y="0"/>
                </a:moveTo>
                <a:lnTo>
                  <a:pt x="4931394" y="0"/>
                </a:lnTo>
                <a:lnTo>
                  <a:pt x="4931394" y="5464789"/>
                </a:lnTo>
                <a:lnTo>
                  <a:pt x="0" y="5464789"/>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
        <p:nvSpPr>
          <p:cNvPr id="9" name="Picture Placeholder 8">
            <a:extLst>
              <a:ext uri="{FF2B5EF4-FFF2-40B4-BE49-F238E27FC236}">
                <a16:creationId xmlns:a16="http://schemas.microsoft.com/office/drawing/2014/main" id="{5E407E72-3D01-4253-BECF-9994BF44FA03}"/>
              </a:ext>
            </a:extLst>
          </p:cNvPr>
          <p:cNvSpPr>
            <a:spLocks noGrp="1"/>
          </p:cNvSpPr>
          <p:nvPr>
            <p:ph type="pic" sz="quarter" idx="10"/>
          </p:nvPr>
        </p:nvSpPr>
        <p:spPr>
          <a:xfrm>
            <a:off x="1905001" y="1905000"/>
            <a:ext cx="7348185" cy="9882686"/>
          </a:xfrm>
          <a:custGeom>
            <a:avLst/>
            <a:gdLst>
              <a:gd name="connsiteX0" fmla="*/ 0 w 7348185"/>
              <a:gd name="connsiteY0" fmla="*/ 0 h 9882686"/>
              <a:gd name="connsiteX1" fmla="*/ 7348185 w 7348185"/>
              <a:gd name="connsiteY1" fmla="*/ 0 h 9882686"/>
              <a:gd name="connsiteX2" fmla="*/ 7348185 w 7348185"/>
              <a:gd name="connsiteY2" fmla="*/ 9882686 h 9882686"/>
              <a:gd name="connsiteX3" fmla="*/ 0 w 7348185"/>
              <a:gd name="connsiteY3" fmla="*/ 9882686 h 9882686"/>
            </a:gdLst>
            <a:ahLst/>
            <a:cxnLst>
              <a:cxn ang="0">
                <a:pos x="connsiteX0" y="connsiteY0"/>
              </a:cxn>
              <a:cxn ang="0">
                <a:pos x="connsiteX1" y="connsiteY1"/>
              </a:cxn>
              <a:cxn ang="0">
                <a:pos x="connsiteX2" y="connsiteY2"/>
              </a:cxn>
              <a:cxn ang="0">
                <a:pos x="connsiteX3" y="connsiteY3"/>
              </a:cxn>
            </a:cxnLst>
            <a:rect l="l" t="t" r="r" b="b"/>
            <a:pathLst>
              <a:path w="7348185" h="9882686">
                <a:moveTo>
                  <a:pt x="0" y="0"/>
                </a:moveTo>
                <a:lnTo>
                  <a:pt x="7348185" y="0"/>
                </a:lnTo>
                <a:lnTo>
                  <a:pt x="7348185" y="9882686"/>
                </a:lnTo>
                <a:lnTo>
                  <a:pt x="0" y="9882686"/>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
        <p:nvSpPr>
          <p:cNvPr id="10" name="Picture Placeholder 9">
            <a:extLst>
              <a:ext uri="{FF2B5EF4-FFF2-40B4-BE49-F238E27FC236}">
                <a16:creationId xmlns:a16="http://schemas.microsoft.com/office/drawing/2014/main" id="{4A895BC2-6DB0-461D-B394-B985D0370A4E}"/>
              </a:ext>
            </a:extLst>
          </p:cNvPr>
          <p:cNvSpPr>
            <a:spLocks noGrp="1"/>
          </p:cNvSpPr>
          <p:nvPr>
            <p:ph type="pic" sz="quarter" idx="11"/>
          </p:nvPr>
        </p:nvSpPr>
        <p:spPr>
          <a:xfrm>
            <a:off x="15130815" y="1905000"/>
            <a:ext cx="7348185" cy="9882686"/>
          </a:xfrm>
          <a:custGeom>
            <a:avLst/>
            <a:gdLst>
              <a:gd name="connsiteX0" fmla="*/ 0 w 7348185"/>
              <a:gd name="connsiteY0" fmla="*/ 0 h 9882686"/>
              <a:gd name="connsiteX1" fmla="*/ 7348185 w 7348185"/>
              <a:gd name="connsiteY1" fmla="*/ 0 h 9882686"/>
              <a:gd name="connsiteX2" fmla="*/ 7348185 w 7348185"/>
              <a:gd name="connsiteY2" fmla="*/ 9882686 h 9882686"/>
              <a:gd name="connsiteX3" fmla="*/ 0 w 7348185"/>
              <a:gd name="connsiteY3" fmla="*/ 9882686 h 9882686"/>
            </a:gdLst>
            <a:ahLst/>
            <a:cxnLst>
              <a:cxn ang="0">
                <a:pos x="connsiteX0" y="connsiteY0"/>
              </a:cxn>
              <a:cxn ang="0">
                <a:pos x="connsiteX1" y="connsiteY1"/>
              </a:cxn>
              <a:cxn ang="0">
                <a:pos x="connsiteX2" y="connsiteY2"/>
              </a:cxn>
              <a:cxn ang="0">
                <a:pos x="connsiteX3" y="connsiteY3"/>
              </a:cxn>
            </a:cxnLst>
            <a:rect l="l" t="t" r="r" b="b"/>
            <a:pathLst>
              <a:path w="7348185" h="9882686">
                <a:moveTo>
                  <a:pt x="0" y="0"/>
                </a:moveTo>
                <a:lnTo>
                  <a:pt x="7348185" y="0"/>
                </a:lnTo>
                <a:lnTo>
                  <a:pt x="7348185" y="9882686"/>
                </a:lnTo>
                <a:lnTo>
                  <a:pt x="0" y="9882686"/>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94543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891B2EB-C5FF-4C6B-8B1D-710C454919CA}"/>
              </a:ext>
            </a:extLst>
          </p:cNvPr>
          <p:cNvSpPr>
            <a:spLocks noGrp="1"/>
          </p:cNvSpPr>
          <p:nvPr>
            <p:ph type="pic" sz="quarter" idx="17"/>
          </p:nvPr>
        </p:nvSpPr>
        <p:spPr>
          <a:xfrm>
            <a:off x="12073718" y="3895868"/>
            <a:ext cx="7459070" cy="7459069"/>
          </a:xfrm>
          <a:custGeom>
            <a:avLst/>
            <a:gdLst>
              <a:gd name="connsiteX0" fmla="*/ 0 w 7459070"/>
              <a:gd name="connsiteY0" fmla="*/ 0 h 7459069"/>
              <a:gd name="connsiteX1" fmla="*/ 7459070 w 7459070"/>
              <a:gd name="connsiteY1" fmla="*/ 0 h 7459069"/>
              <a:gd name="connsiteX2" fmla="*/ 7459070 w 7459070"/>
              <a:gd name="connsiteY2" fmla="*/ 7459069 h 7459069"/>
              <a:gd name="connsiteX3" fmla="*/ 0 w 7459070"/>
              <a:gd name="connsiteY3" fmla="*/ 7459069 h 7459069"/>
            </a:gdLst>
            <a:ahLst/>
            <a:cxnLst>
              <a:cxn ang="0">
                <a:pos x="connsiteX0" y="connsiteY0"/>
              </a:cxn>
              <a:cxn ang="0">
                <a:pos x="connsiteX1" y="connsiteY1"/>
              </a:cxn>
              <a:cxn ang="0">
                <a:pos x="connsiteX2" y="connsiteY2"/>
              </a:cxn>
              <a:cxn ang="0">
                <a:pos x="connsiteX3" y="connsiteY3"/>
              </a:cxn>
            </a:cxnLst>
            <a:rect l="l" t="t" r="r" b="b"/>
            <a:pathLst>
              <a:path w="7459070" h="7459069">
                <a:moveTo>
                  <a:pt x="0" y="0"/>
                </a:moveTo>
                <a:lnTo>
                  <a:pt x="7459070" y="0"/>
                </a:lnTo>
                <a:lnTo>
                  <a:pt x="7459070" y="7459069"/>
                </a:lnTo>
                <a:lnTo>
                  <a:pt x="0" y="7459069"/>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2591716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9">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7338C7B-C9B0-40AC-A042-17146B7D94D4}"/>
              </a:ext>
            </a:extLst>
          </p:cNvPr>
          <p:cNvSpPr>
            <a:spLocks noGrp="1"/>
          </p:cNvSpPr>
          <p:nvPr>
            <p:ph type="pic" sz="quarter" idx="17"/>
          </p:nvPr>
        </p:nvSpPr>
        <p:spPr>
          <a:xfrm>
            <a:off x="3136712" y="3506963"/>
            <a:ext cx="4067033" cy="4531058"/>
          </a:xfrm>
          <a:custGeom>
            <a:avLst/>
            <a:gdLst>
              <a:gd name="connsiteX0" fmla="*/ 0 w 4067033"/>
              <a:gd name="connsiteY0" fmla="*/ 0 h 4531058"/>
              <a:gd name="connsiteX1" fmla="*/ 4067033 w 4067033"/>
              <a:gd name="connsiteY1" fmla="*/ 0 h 4531058"/>
              <a:gd name="connsiteX2" fmla="*/ 4067033 w 4067033"/>
              <a:gd name="connsiteY2" fmla="*/ 4531058 h 4531058"/>
              <a:gd name="connsiteX3" fmla="*/ 0 w 4067033"/>
              <a:gd name="connsiteY3" fmla="*/ 4531058 h 4531058"/>
            </a:gdLst>
            <a:ahLst/>
            <a:cxnLst>
              <a:cxn ang="0">
                <a:pos x="connsiteX0" y="connsiteY0"/>
              </a:cxn>
              <a:cxn ang="0">
                <a:pos x="connsiteX1" y="connsiteY1"/>
              </a:cxn>
              <a:cxn ang="0">
                <a:pos x="connsiteX2" y="connsiteY2"/>
              </a:cxn>
              <a:cxn ang="0">
                <a:pos x="connsiteX3" y="connsiteY3"/>
              </a:cxn>
            </a:cxnLst>
            <a:rect l="l" t="t" r="r" b="b"/>
            <a:pathLst>
              <a:path w="4067033" h="4531058">
                <a:moveTo>
                  <a:pt x="0" y="0"/>
                </a:moveTo>
                <a:lnTo>
                  <a:pt x="4067033" y="0"/>
                </a:lnTo>
                <a:lnTo>
                  <a:pt x="4067033" y="4531058"/>
                </a:lnTo>
                <a:lnTo>
                  <a:pt x="0" y="4531058"/>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
        <p:nvSpPr>
          <p:cNvPr id="9" name="Picture Placeholder 8">
            <a:extLst>
              <a:ext uri="{FF2B5EF4-FFF2-40B4-BE49-F238E27FC236}">
                <a16:creationId xmlns:a16="http://schemas.microsoft.com/office/drawing/2014/main" id="{6AE0367F-BCEA-46AD-B2AF-B941862C50B1}"/>
              </a:ext>
            </a:extLst>
          </p:cNvPr>
          <p:cNvSpPr>
            <a:spLocks noGrp="1"/>
          </p:cNvSpPr>
          <p:nvPr>
            <p:ph type="pic" sz="quarter" idx="18"/>
          </p:nvPr>
        </p:nvSpPr>
        <p:spPr>
          <a:xfrm>
            <a:off x="7817893" y="3506963"/>
            <a:ext cx="4067033" cy="4531058"/>
          </a:xfrm>
          <a:custGeom>
            <a:avLst/>
            <a:gdLst>
              <a:gd name="connsiteX0" fmla="*/ 0 w 4067033"/>
              <a:gd name="connsiteY0" fmla="*/ 0 h 4531058"/>
              <a:gd name="connsiteX1" fmla="*/ 4067033 w 4067033"/>
              <a:gd name="connsiteY1" fmla="*/ 0 h 4531058"/>
              <a:gd name="connsiteX2" fmla="*/ 4067033 w 4067033"/>
              <a:gd name="connsiteY2" fmla="*/ 4531058 h 4531058"/>
              <a:gd name="connsiteX3" fmla="*/ 0 w 4067033"/>
              <a:gd name="connsiteY3" fmla="*/ 4531058 h 4531058"/>
            </a:gdLst>
            <a:ahLst/>
            <a:cxnLst>
              <a:cxn ang="0">
                <a:pos x="connsiteX0" y="connsiteY0"/>
              </a:cxn>
              <a:cxn ang="0">
                <a:pos x="connsiteX1" y="connsiteY1"/>
              </a:cxn>
              <a:cxn ang="0">
                <a:pos x="connsiteX2" y="connsiteY2"/>
              </a:cxn>
              <a:cxn ang="0">
                <a:pos x="connsiteX3" y="connsiteY3"/>
              </a:cxn>
            </a:cxnLst>
            <a:rect l="l" t="t" r="r" b="b"/>
            <a:pathLst>
              <a:path w="4067033" h="4531058">
                <a:moveTo>
                  <a:pt x="0" y="0"/>
                </a:moveTo>
                <a:lnTo>
                  <a:pt x="4067033" y="0"/>
                </a:lnTo>
                <a:lnTo>
                  <a:pt x="4067033" y="4531058"/>
                </a:lnTo>
                <a:lnTo>
                  <a:pt x="0" y="4531058"/>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
        <p:nvSpPr>
          <p:cNvPr id="10" name="Picture Placeholder 9">
            <a:extLst>
              <a:ext uri="{FF2B5EF4-FFF2-40B4-BE49-F238E27FC236}">
                <a16:creationId xmlns:a16="http://schemas.microsoft.com/office/drawing/2014/main" id="{CAB08D72-1C51-4C25-B3B1-ADD941A261FF}"/>
              </a:ext>
            </a:extLst>
          </p:cNvPr>
          <p:cNvSpPr>
            <a:spLocks noGrp="1"/>
          </p:cNvSpPr>
          <p:nvPr>
            <p:ph type="pic" sz="quarter" idx="19"/>
          </p:nvPr>
        </p:nvSpPr>
        <p:spPr>
          <a:xfrm>
            <a:off x="12499074" y="3506963"/>
            <a:ext cx="4067033" cy="4531058"/>
          </a:xfrm>
          <a:custGeom>
            <a:avLst/>
            <a:gdLst>
              <a:gd name="connsiteX0" fmla="*/ 0 w 4067033"/>
              <a:gd name="connsiteY0" fmla="*/ 0 h 4531058"/>
              <a:gd name="connsiteX1" fmla="*/ 4067033 w 4067033"/>
              <a:gd name="connsiteY1" fmla="*/ 0 h 4531058"/>
              <a:gd name="connsiteX2" fmla="*/ 4067033 w 4067033"/>
              <a:gd name="connsiteY2" fmla="*/ 4531058 h 4531058"/>
              <a:gd name="connsiteX3" fmla="*/ 0 w 4067033"/>
              <a:gd name="connsiteY3" fmla="*/ 4531058 h 4531058"/>
            </a:gdLst>
            <a:ahLst/>
            <a:cxnLst>
              <a:cxn ang="0">
                <a:pos x="connsiteX0" y="connsiteY0"/>
              </a:cxn>
              <a:cxn ang="0">
                <a:pos x="connsiteX1" y="connsiteY1"/>
              </a:cxn>
              <a:cxn ang="0">
                <a:pos x="connsiteX2" y="connsiteY2"/>
              </a:cxn>
              <a:cxn ang="0">
                <a:pos x="connsiteX3" y="connsiteY3"/>
              </a:cxn>
            </a:cxnLst>
            <a:rect l="l" t="t" r="r" b="b"/>
            <a:pathLst>
              <a:path w="4067033" h="4531058">
                <a:moveTo>
                  <a:pt x="0" y="0"/>
                </a:moveTo>
                <a:lnTo>
                  <a:pt x="4067033" y="0"/>
                </a:lnTo>
                <a:lnTo>
                  <a:pt x="4067033" y="4531058"/>
                </a:lnTo>
                <a:lnTo>
                  <a:pt x="0" y="4531058"/>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
        <p:nvSpPr>
          <p:cNvPr id="11" name="Picture Placeholder 10">
            <a:extLst>
              <a:ext uri="{FF2B5EF4-FFF2-40B4-BE49-F238E27FC236}">
                <a16:creationId xmlns:a16="http://schemas.microsoft.com/office/drawing/2014/main" id="{03744F44-7398-4A28-A12E-E6384AE27CB5}"/>
              </a:ext>
            </a:extLst>
          </p:cNvPr>
          <p:cNvSpPr>
            <a:spLocks noGrp="1"/>
          </p:cNvSpPr>
          <p:nvPr>
            <p:ph type="pic" sz="quarter" idx="20"/>
          </p:nvPr>
        </p:nvSpPr>
        <p:spPr>
          <a:xfrm>
            <a:off x="17180256" y="3506963"/>
            <a:ext cx="4067033" cy="4531058"/>
          </a:xfrm>
          <a:custGeom>
            <a:avLst/>
            <a:gdLst>
              <a:gd name="connsiteX0" fmla="*/ 0 w 4067033"/>
              <a:gd name="connsiteY0" fmla="*/ 0 h 4531058"/>
              <a:gd name="connsiteX1" fmla="*/ 4067033 w 4067033"/>
              <a:gd name="connsiteY1" fmla="*/ 0 h 4531058"/>
              <a:gd name="connsiteX2" fmla="*/ 4067033 w 4067033"/>
              <a:gd name="connsiteY2" fmla="*/ 4531058 h 4531058"/>
              <a:gd name="connsiteX3" fmla="*/ 0 w 4067033"/>
              <a:gd name="connsiteY3" fmla="*/ 4531058 h 4531058"/>
            </a:gdLst>
            <a:ahLst/>
            <a:cxnLst>
              <a:cxn ang="0">
                <a:pos x="connsiteX0" y="connsiteY0"/>
              </a:cxn>
              <a:cxn ang="0">
                <a:pos x="connsiteX1" y="connsiteY1"/>
              </a:cxn>
              <a:cxn ang="0">
                <a:pos x="connsiteX2" y="connsiteY2"/>
              </a:cxn>
              <a:cxn ang="0">
                <a:pos x="connsiteX3" y="connsiteY3"/>
              </a:cxn>
            </a:cxnLst>
            <a:rect l="l" t="t" r="r" b="b"/>
            <a:pathLst>
              <a:path w="4067033" h="4531058">
                <a:moveTo>
                  <a:pt x="0" y="0"/>
                </a:moveTo>
                <a:lnTo>
                  <a:pt x="4067033" y="0"/>
                </a:lnTo>
                <a:lnTo>
                  <a:pt x="4067033" y="4531058"/>
                </a:lnTo>
                <a:lnTo>
                  <a:pt x="0" y="4531058"/>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3445505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3">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1DE00A-A409-4817-9DF6-5CD2FEFD2E51}"/>
              </a:ext>
            </a:extLst>
          </p:cNvPr>
          <p:cNvSpPr>
            <a:spLocks noGrp="1"/>
          </p:cNvSpPr>
          <p:nvPr>
            <p:ph type="pic" sz="quarter" idx="22"/>
          </p:nvPr>
        </p:nvSpPr>
        <p:spPr>
          <a:xfrm>
            <a:off x="14541666" y="579440"/>
            <a:ext cx="5365312" cy="9516257"/>
          </a:xfrm>
          <a:custGeom>
            <a:avLst/>
            <a:gdLst>
              <a:gd name="connsiteX0" fmla="*/ 0 w 5365312"/>
              <a:gd name="connsiteY0" fmla="*/ 0 h 9516257"/>
              <a:gd name="connsiteX1" fmla="*/ 5365312 w 5365312"/>
              <a:gd name="connsiteY1" fmla="*/ 0 h 9516257"/>
              <a:gd name="connsiteX2" fmla="*/ 5365312 w 5365312"/>
              <a:gd name="connsiteY2" fmla="*/ 9516257 h 9516257"/>
              <a:gd name="connsiteX3" fmla="*/ 0 w 5365312"/>
              <a:gd name="connsiteY3" fmla="*/ 9516257 h 9516257"/>
            </a:gdLst>
            <a:ahLst/>
            <a:cxnLst>
              <a:cxn ang="0">
                <a:pos x="connsiteX0" y="connsiteY0"/>
              </a:cxn>
              <a:cxn ang="0">
                <a:pos x="connsiteX1" y="connsiteY1"/>
              </a:cxn>
              <a:cxn ang="0">
                <a:pos x="connsiteX2" y="connsiteY2"/>
              </a:cxn>
              <a:cxn ang="0">
                <a:pos x="connsiteX3" y="connsiteY3"/>
              </a:cxn>
            </a:cxnLst>
            <a:rect l="l" t="t" r="r" b="b"/>
            <a:pathLst>
              <a:path w="5365312" h="9516257">
                <a:moveTo>
                  <a:pt x="0" y="0"/>
                </a:moveTo>
                <a:lnTo>
                  <a:pt x="5365312" y="0"/>
                </a:lnTo>
                <a:lnTo>
                  <a:pt x="5365312" y="9516257"/>
                </a:lnTo>
                <a:lnTo>
                  <a:pt x="0" y="9516257"/>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3058927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4">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A1AC57-C564-49E6-A9C7-2749E1C155DD}"/>
              </a:ext>
            </a:extLst>
          </p:cNvPr>
          <p:cNvSpPr>
            <a:spLocks noGrp="1"/>
          </p:cNvSpPr>
          <p:nvPr>
            <p:ph type="pic" sz="quarter" idx="26"/>
          </p:nvPr>
        </p:nvSpPr>
        <p:spPr>
          <a:xfrm>
            <a:off x="4971143" y="5959341"/>
            <a:ext cx="2278744" cy="2278744"/>
          </a:xfrm>
          <a:custGeom>
            <a:avLst/>
            <a:gdLst>
              <a:gd name="connsiteX0" fmla="*/ 1139372 w 2278744"/>
              <a:gd name="connsiteY0" fmla="*/ 0 h 2278744"/>
              <a:gd name="connsiteX1" fmla="*/ 2278744 w 2278744"/>
              <a:gd name="connsiteY1" fmla="*/ 1139372 h 2278744"/>
              <a:gd name="connsiteX2" fmla="*/ 1139372 w 2278744"/>
              <a:gd name="connsiteY2" fmla="*/ 2278744 h 2278744"/>
              <a:gd name="connsiteX3" fmla="*/ 0 w 2278744"/>
              <a:gd name="connsiteY3" fmla="*/ 1139372 h 2278744"/>
              <a:gd name="connsiteX4" fmla="*/ 1139372 w 2278744"/>
              <a:gd name="connsiteY4" fmla="*/ 0 h 227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8744" h="2278744">
                <a:moveTo>
                  <a:pt x="1139372" y="0"/>
                </a:moveTo>
                <a:cubicBezTo>
                  <a:pt x="1768630" y="0"/>
                  <a:pt x="2278744" y="510114"/>
                  <a:pt x="2278744" y="1139372"/>
                </a:cubicBezTo>
                <a:cubicBezTo>
                  <a:pt x="2278744" y="1768630"/>
                  <a:pt x="1768630" y="2278744"/>
                  <a:pt x="1139372" y="2278744"/>
                </a:cubicBezTo>
                <a:cubicBezTo>
                  <a:pt x="510114" y="2278744"/>
                  <a:pt x="0" y="1768630"/>
                  <a:pt x="0" y="1139372"/>
                </a:cubicBezTo>
                <a:cubicBezTo>
                  <a:pt x="0" y="510114"/>
                  <a:pt x="510114" y="0"/>
                  <a:pt x="1139372" y="0"/>
                </a:cubicBez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
        <p:nvSpPr>
          <p:cNvPr id="8" name="Picture Placeholder 7">
            <a:extLst>
              <a:ext uri="{FF2B5EF4-FFF2-40B4-BE49-F238E27FC236}">
                <a16:creationId xmlns:a16="http://schemas.microsoft.com/office/drawing/2014/main" id="{21B616B2-A703-422A-B0C3-FDB0F0CD25B7}"/>
              </a:ext>
            </a:extLst>
          </p:cNvPr>
          <p:cNvSpPr>
            <a:spLocks noGrp="1"/>
          </p:cNvSpPr>
          <p:nvPr>
            <p:ph type="pic" sz="quarter" idx="27"/>
          </p:nvPr>
        </p:nvSpPr>
        <p:spPr>
          <a:xfrm>
            <a:off x="11052629" y="5959341"/>
            <a:ext cx="2278744" cy="2278744"/>
          </a:xfrm>
          <a:custGeom>
            <a:avLst/>
            <a:gdLst>
              <a:gd name="connsiteX0" fmla="*/ 1139372 w 2278744"/>
              <a:gd name="connsiteY0" fmla="*/ 0 h 2278744"/>
              <a:gd name="connsiteX1" fmla="*/ 2278744 w 2278744"/>
              <a:gd name="connsiteY1" fmla="*/ 1139372 h 2278744"/>
              <a:gd name="connsiteX2" fmla="*/ 1139372 w 2278744"/>
              <a:gd name="connsiteY2" fmla="*/ 2278744 h 2278744"/>
              <a:gd name="connsiteX3" fmla="*/ 0 w 2278744"/>
              <a:gd name="connsiteY3" fmla="*/ 1139372 h 2278744"/>
              <a:gd name="connsiteX4" fmla="*/ 1139372 w 2278744"/>
              <a:gd name="connsiteY4" fmla="*/ 0 h 227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8744" h="2278744">
                <a:moveTo>
                  <a:pt x="1139372" y="0"/>
                </a:moveTo>
                <a:cubicBezTo>
                  <a:pt x="1768630" y="0"/>
                  <a:pt x="2278744" y="510114"/>
                  <a:pt x="2278744" y="1139372"/>
                </a:cubicBezTo>
                <a:cubicBezTo>
                  <a:pt x="2278744" y="1768630"/>
                  <a:pt x="1768630" y="2278744"/>
                  <a:pt x="1139372" y="2278744"/>
                </a:cubicBezTo>
                <a:cubicBezTo>
                  <a:pt x="510114" y="2278744"/>
                  <a:pt x="0" y="1768630"/>
                  <a:pt x="0" y="1139372"/>
                </a:cubicBezTo>
                <a:cubicBezTo>
                  <a:pt x="0" y="510114"/>
                  <a:pt x="510114" y="0"/>
                  <a:pt x="1139372" y="0"/>
                </a:cubicBez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
        <p:nvSpPr>
          <p:cNvPr id="9" name="Picture Placeholder 8">
            <a:extLst>
              <a:ext uri="{FF2B5EF4-FFF2-40B4-BE49-F238E27FC236}">
                <a16:creationId xmlns:a16="http://schemas.microsoft.com/office/drawing/2014/main" id="{369B6035-2845-47D6-9F28-B32733B94F32}"/>
              </a:ext>
            </a:extLst>
          </p:cNvPr>
          <p:cNvSpPr>
            <a:spLocks noGrp="1"/>
          </p:cNvSpPr>
          <p:nvPr>
            <p:ph type="pic" sz="quarter" idx="28"/>
          </p:nvPr>
        </p:nvSpPr>
        <p:spPr>
          <a:xfrm>
            <a:off x="17134114" y="5959341"/>
            <a:ext cx="2278744" cy="2278744"/>
          </a:xfrm>
          <a:custGeom>
            <a:avLst/>
            <a:gdLst>
              <a:gd name="connsiteX0" fmla="*/ 1139372 w 2278744"/>
              <a:gd name="connsiteY0" fmla="*/ 0 h 2278744"/>
              <a:gd name="connsiteX1" fmla="*/ 2278744 w 2278744"/>
              <a:gd name="connsiteY1" fmla="*/ 1139372 h 2278744"/>
              <a:gd name="connsiteX2" fmla="*/ 1139372 w 2278744"/>
              <a:gd name="connsiteY2" fmla="*/ 2278744 h 2278744"/>
              <a:gd name="connsiteX3" fmla="*/ 0 w 2278744"/>
              <a:gd name="connsiteY3" fmla="*/ 1139372 h 2278744"/>
              <a:gd name="connsiteX4" fmla="*/ 1139372 w 2278744"/>
              <a:gd name="connsiteY4" fmla="*/ 0 h 227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8744" h="2278744">
                <a:moveTo>
                  <a:pt x="1139372" y="0"/>
                </a:moveTo>
                <a:cubicBezTo>
                  <a:pt x="1768630" y="0"/>
                  <a:pt x="2278744" y="510114"/>
                  <a:pt x="2278744" y="1139372"/>
                </a:cubicBezTo>
                <a:cubicBezTo>
                  <a:pt x="2278744" y="1768630"/>
                  <a:pt x="1768630" y="2278744"/>
                  <a:pt x="1139372" y="2278744"/>
                </a:cubicBezTo>
                <a:cubicBezTo>
                  <a:pt x="510114" y="2278744"/>
                  <a:pt x="0" y="1768630"/>
                  <a:pt x="0" y="1139372"/>
                </a:cubicBezTo>
                <a:cubicBezTo>
                  <a:pt x="0" y="510114"/>
                  <a:pt x="510114" y="0"/>
                  <a:pt x="1139372" y="0"/>
                </a:cubicBez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3865349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4" name="Date Placeholder 3"/>
          <p:cNvSpPr>
            <a:spLocks noGrp="1"/>
          </p:cNvSpPr>
          <p:nvPr>
            <p:ph type="dt" sz="half" idx="10"/>
          </p:nvPr>
        </p:nvSpPr>
        <p:spPr/>
        <p:txBody>
          <a:bodyPr/>
          <a:lstStyle/>
          <a:p>
            <a:fld id="{19C0C8DC-4DB2-468F-B761-FC2A0270E8AB}"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DE34F-861C-4A6A-B142-FB2440115817}" type="slidenum">
              <a:rPr lang="en-US" smtClean="0"/>
              <a:t>‹nº›</a:t>
            </a:fld>
            <a:endParaRPr lang="en-US"/>
          </a:p>
        </p:txBody>
      </p:sp>
    </p:spTree>
    <p:extLst>
      <p:ext uri="{BB962C8B-B14F-4D97-AF65-F5344CB8AC3E}">
        <p14:creationId xmlns:p14="http://schemas.microsoft.com/office/powerpoint/2010/main" val="166836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1536022-C45E-4108-9FAD-2EF2F2571FBE}"/>
              </a:ext>
            </a:extLst>
          </p:cNvPr>
          <p:cNvSpPr>
            <a:spLocks noGrp="1"/>
          </p:cNvSpPr>
          <p:nvPr>
            <p:ph type="pic" sz="quarter" idx="10"/>
          </p:nvPr>
        </p:nvSpPr>
        <p:spPr>
          <a:xfrm>
            <a:off x="0" y="0"/>
            <a:ext cx="24384000" cy="8035636"/>
          </a:xfrm>
          <a:prstGeom prst="rect">
            <a:avLst/>
          </a:prstGeom>
          <a:solidFill>
            <a:schemeClr val="bg1">
              <a:lumMod val="65000"/>
            </a:schemeClr>
          </a:solidFill>
        </p:spPr>
        <p:txBody>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20007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F9311E8-2AD8-4F9A-9BD8-0CD9B9BA4C84}"/>
              </a:ext>
            </a:extLst>
          </p:cNvPr>
          <p:cNvSpPr>
            <a:spLocks noGrp="1"/>
          </p:cNvSpPr>
          <p:nvPr>
            <p:ph type="pic" sz="quarter" idx="10"/>
          </p:nvPr>
        </p:nvSpPr>
        <p:spPr>
          <a:xfrm>
            <a:off x="1905000" y="1905000"/>
            <a:ext cx="7935686" cy="9906000"/>
          </a:xfrm>
          <a:custGeom>
            <a:avLst/>
            <a:gdLst>
              <a:gd name="connsiteX0" fmla="*/ 0 w 7935686"/>
              <a:gd name="connsiteY0" fmla="*/ 0 h 9906000"/>
              <a:gd name="connsiteX1" fmla="*/ 7935686 w 7935686"/>
              <a:gd name="connsiteY1" fmla="*/ 0 h 9906000"/>
              <a:gd name="connsiteX2" fmla="*/ 7935686 w 7935686"/>
              <a:gd name="connsiteY2" fmla="*/ 9906000 h 9906000"/>
              <a:gd name="connsiteX3" fmla="*/ 0 w 7935686"/>
              <a:gd name="connsiteY3" fmla="*/ 9906000 h 9906000"/>
            </a:gdLst>
            <a:ahLst/>
            <a:cxnLst>
              <a:cxn ang="0">
                <a:pos x="connsiteX0" y="connsiteY0"/>
              </a:cxn>
              <a:cxn ang="0">
                <a:pos x="connsiteX1" y="connsiteY1"/>
              </a:cxn>
              <a:cxn ang="0">
                <a:pos x="connsiteX2" y="connsiteY2"/>
              </a:cxn>
              <a:cxn ang="0">
                <a:pos x="connsiteX3" y="connsiteY3"/>
              </a:cxn>
            </a:cxnLst>
            <a:rect l="l" t="t" r="r" b="b"/>
            <a:pathLst>
              <a:path w="7935686" h="9906000">
                <a:moveTo>
                  <a:pt x="0" y="0"/>
                </a:moveTo>
                <a:lnTo>
                  <a:pt x="7935686" y="0"/>
                </a:lnTo>
                <a:lnTo>
                  <a:pt x="7935686" y="9906000"/>
                </a:lnTo>
                <a:lnTo>
                  <a:pt x="0" y="9906000"/>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32132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5414C53-9CF9-46D9-89E6-FCE07D2D30CD}"/>
              </a:ext>
            </a:extLst>
          </p:cNvPr>
          <p:cNvSpPr>
            <a:spLocks noGrp="1"/>
          </p:cNvSpPr>
          <p:nvPr>
            <p:ph type="pic" sz="quarter" idx="10"/>
          </p:nvPr>
        </p:nvSpPr>
        <p:spPr>
          <a:xfrm>
            <a:off x="1905002" y="1905000"/>
            <a:ext cx="20573999" cy="9906000"/>
          </a:xfrm>
          <a:custGeom>
            <a:avLst/>
            <a:gdLst>
              <a:gd name="connsiteX0" fmla="*/ 0 w 20573999"/>
              <a:gd name="connsiteY0" fmla="*/ 0 h 9906000"/>
              <a:gd name="connsiteX1" fmla="*/ 20573999 w 20573999"/>
              <a:gd name="connsiteY1" fmla="*/ 0 h 9906000"/>
              <a:gd name="connsiteX2" fmla="*/ 20573999 w 20573999"/>
              <a:gd name="connsiteY2" fmla="*/ 9906000 h 9906000"/>
              <a:gd name="connsiteX3" fmla="*/ 0 w 20573999"/>
              <a:gd name="connsiteY3" fmla="*/ 9906000 h 9906000"/>
            </a:gdLst>
            <a:ahLst/>
            <a:cxnLst>
              <a:cxn ang="0">
                <a:pos x="connsiteX0" y="connsiteY0"/>
              </a:cxn>
              <a:cxn ang="0">
                <a:pos x="connsiteX1" y="connsiteY1"/>
              </a:cxn>
              <a:cxn ang="0">
                <a:pos x="connsiteX2" y="connsiteY2"/>
              </a:cxn>
              <a:cxn ang="0">
                <a:pos x="connsiteX3" y="connsiteY3"/>
              </a:cxn>
            </a:cxnLst>
            <a:rect l="l" t="t" r="r" b="b"/>
            <a:pathLst>
              <a:path w="20573999" h="9906000">
                <a:moveTo>
                  <a:pt x="0" y="0"/>
                </a:moveTo>
                <a:lnTo>
                  <a:pt x="20573999" y="0"/>
                </a:lnTo>
                <a:lnTo>
                  <a:pt x="20573999" y="9906000"/>
                </a:lnTo>
                <a:lnTo>
                  <a:pt x="0" y="9906000"/>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46108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FC810E3-AD27-465D-96AE-735F7AA12B96}"/>
              </a:ext>
            </a:extLst>
          </p:cNvPr>
          <p:cNvSpPr>
            <a:spLocks noGrp="1"/>
          </p:cNvSpPr>
          <p:nvPr>
            <p:ph type="pic" sz="quarter" idx="10"/>
          </p:nvPr>
        </p:nvSpPr>
        <p:spPr>
          <a:xfrm>
            <a:off x="1905000" y="1905000"/>
            <a:ext cx="7457364" cy="7457364"/>
          </a:xfrm>
          <a:custGeom>
            <a:avLst/>
            <a:gdLst>
              <a:gd name="connsiteX0" fmla="*/ 0 w 7457364"/>
              <a:gd name="connsiteY0" fmla="*/ 0 h 7457364"/>
              <a:gd name="connsiteX1" fmla="*/ 7457364 w 7457364"/>
              <a:gd name="connsiteY1" fmla="*/ 0 h 7457364"/>
              <a:gd name="connsiteX2" fmla="*/ 7457364 w 7457364"/>
              <a:gd name="connsiteY2" fmla="*/ 7457364 h 7457364"/>
              <a:gd name="connsiteX3" fmla="*/ 0 w 7457364"/>
              <a:gd name="connsiteY3" fmla="*/ 7457364 h 7457364"/>
            </a:gdLst>
            <a:ahLst/>
            <a:cxnLst>
              <a:cxn ang="0">
                <a:pos x="connsiteX0" y="connsiteY0"/>
              </a:cxn>
              <a:cxn ang="0">
                <a:pos x="connsiteX1" y="connsiteY1"/>
              </a:cxn>
              <a:cxn ang="0">
                <a:pos x="connsiteX2" y="connsiteY2"/>
              </a:cxn>
              <a:cxn ang="0">
                <a:pos x="connsiteX3" y="connsiteY3"/>
              </a:cxn>
            </a:cxnLst>
            <a:rect l="l" t="t" r="r" b="b"/>
            <a:pathLst>
              <a:path w="7457364" h="7457364">
                <a:moveTo>
                  <a:pt x="0" y="0"/>
                </a:moveTo>
                <a:lnTo>
                  <a:pt x="7457364" y="0"/>
                </a:lnTo>
                <a:lnTo>
                  <a:pt x="7457364" y="7457364"/>
                </a:lnTo>
                <a:lnTo>
                  <a:pt x="0" y="7457364"/>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355606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46D8482-CD18-4849-926D-9D8CAE20570A}"/>
              </a:ext>
            </a:extLst>
          </p:cNvPr>
          <p:cNvSpPr>
            <a:spLocks noGrp="1"/>
          </p:cNvSpPr>
          <p:nvPr>
            <p:ph type="pic" sz="quarter" idx="11"/>
          </p:nvPr>
        </p:nvSpPr>
        <p:spPr>
          <a:xfrm>
            <a:off x="8639033" y="6858000"/>
            <a:ext cx="15744967" cy="6858000"/>
          </a:xfrm>
          <a:custGeom>
            <a:avLst/>
            <a:gdLst>
              <a:gd name="connsiteX0" fmla="*/ 0 w 15744967"/>
              <a:gd name="connsiteY0" fmla="*/ 0 h 6858000"/>
              <a:gd name="connsiteX1" fmla="*/ 15744967 w 15744967"/>
              <a:gd name="connsiteY1" fmla="*/ 0 h 6858000"/>
              <a:gd name="connsiteX2" fmla="*/ 15744967 w 15744967"/>
              <a:gd name="connsiteY2" fmla="*/ 6858000 h 6858000"/>
              <a:gd name="connsiteX3" fmla="*/ 0 w 1574496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5744967" h="6858000">
                <a:moveTo>
                  <a:pt x="0" y="0"/>
                </a:moveTo>
                <a:lnTo>
                  <a:pt x="15744967" y="0"/>
                </a:lnTo>
                <a:lnTo>
                  <a:pt x="15744967" y="6858000"/>
                </a:lnTo>
                <a:lnTo>
                  <a:pt x="0" y="6858000"/>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
        <p:nvSpPr>
          <p:cNvPr id="8" name="Picture Placeholder 7">
            <a:extLst>
              <a:ext uri="{FF2B5EF4-FFF2-40B4-BE49-F238E27FC236}">
                <a16:creationId xmlns:a16="http://schemas.microsoft.com/office/drawing/2014/main" id="{B9EDAFE7-CAB4-4333-81A1-FF8782D54467}"/>
              </a:ext>
            </a:extLst>
          </p:cNvPr>
          <p:cNvSpPr>
            <a:spLocks noGrp="1"/>
          </p:cNvSpPr>
          <p:nvPr>
            <p:ph type="pic" sz="quarter" idx="10"/>
          </p:nvPr>
        </p:nvSpPr>
        <p:spPr>
          <a:xfrm>
            <a:off x="1" y="0"/>
            <a:ext cx="8639033" cy="6858000"/>
          </a:xfrm>
          <a:custGeom>
            <a:avLst/>
            <a:gdLst>
              <a:gd name="connsiteX0" fmla="*/ 0 w 8639033"/>
              <a:gd name="connsiteY0" fmla="*/ 0 h 6858000"/>
              <a:gd name="connsiteX1" fmla="*/ 8639033 w 8639033"/>
              <a:gd name="connsiteY1" fmla="*/ 0 h 6858000"/>
              <a:gd name="connsiteX2" fmla="*/ 8639033 w 8639033"/>
              <a:gd name="connsiteY2" fmla="*/ 6858000 h 6858000"/>
              <a:gd name="connsiteX3" fmla="*/ 0 w 86390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39033" h="6858000">
                <a:moveTo>
                  <a:pt x="0" y="0"/>
                </a:moveTo>
                <a:lnTo>
                  <a:pt x="8639033" y="0"/>
                </a:lnTo>
                <a:lnTo>
                  <a:pt x="8639033" y="6858000"/>
                </a:lnTo>
                <a:lnTo>
                  <a:pt x="0" y="6858000"/>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297883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3622E25-4E75-4F68-B378-9E46A14898C3}"/>
              </a:ext>
            </a:extLst>
          </p:cNvPr>
          <p:cNvSpPr>
            <a:spLocks noGrp="1"/>
          </p:cNvSpPr>
          <p:nvPr>
            <p:ph type="pic" sz="quarter" idx="10"/>
          </p:nvPr>
        </p:nvSpPr>
        <p:spPr>
          <a:xfrm>
            <a:off x="1905001" y="3207658"/>
            <a:ext cx="4307113" cy="4760686"/>
          </a:xfrm>
          <a:custGeom>
            <a:avLst/>
            <a:gdLst>
              <a:gd name="connsiteX0" fmla="*/ 0 w 4307113"/>
              <a:gd name="connsiteY0" fmla="*/ 0 h 4760686"/>
              <a:gd name="connsiteX1" fmla="*/ 4307113 w 4307113"/>
              <a:gd name="connsiteY1" fmla="*/ 0 h 4760686"/>
              <a:gd name="connsiteX2" fmla="*/ 4307113 w 4307113"/>
              <a:gd name="connsiteY2" fmla="*/ 4760686 h 4760686"/>
              <a:gd name="connsiteX3" fmla="*/ 0 w 4307113"/>
              <a:gd name="connsiteY3" fmla="*/ 4760686 h 4760686"/>
            </a:gdLst>
            <a:ahLst/>
            <a:cxnLst>
              <a:cxn ang="0">
                <a:pos x="connsiteX0" y="connsiteY0"/>
              </a:cxn>
              <a:cxn ang="0">
                <a:pos x="connsiteX1" y="connsiteY1"/>
              </a:cxn>
              <a:cxn ang="0">
                <a:pos x="connsiteX2" y="connsiteY2"/>
              </a:cxn>
              <a:cxn ang="0">
                <a:pos x="connsiteX3" y="connsiteY3"/>
              </a:cxn>
            </a:cxnLst>
            <a:rect l="l" t="t" r="r" b="b"/>
            <a:pathLst>
              <a:path w="4307113" h="4760686">
                <a:moveTo>
                  <a:pt x="0" y="0"/>
                </a:moveTo>
                <a:lnTo>
                  <a:pt x="4307113" y="0"/>
                </a:lnTo>
                <a:lnTo>
                  <a:pt x="4307113" y="4760686"/>
                </a:lnTo>
                <a:lnTo>
                  <a:pt x="0" y="4760686"/>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
        <p:nvSpPr>
          <p:cNvPr id="10" name="Picture Placeholder 9">
            <a:extLst>
              <a:ext uri="{FF2B5EF4-FFF2-40B4-BE49-F238E27FC236}">
                <a16:creationId xmlns:a16="http://schemas.microsoft.com/office/drawing/2014/main" id="{40475A83-491A-4A50-9082-965B7484EFB0}"/>
              </a:ext>
            </a:extLst>
          </p:cNvPr>
          <p:cNvSpPr>
            <a:spLocks noGrp="1"/>
          </p:cNvSpPr>
          <p:nvPr>
            <p:ph type="pic" sz="quarter" idx="11"/>
          </p:nvPr>
        </p:nvSpPr>
        <p:spPr>
          <a:xfrm>
            <a:off x="6781800" y="3207658"/>
            <a:ext cx="6030685" cy="8603342"/>
          </a:xfrm>
          <a:custGeom>
            <a:avLst/>
            <a:gdLst>
              <a:gd name="connsiteX0" fmla="*/ 0 w 4307113"/>
              <a:gd name="connsiteY0" fmla="*/ 0 h 4760686"/>
              <a:gd name="connsiteX1" fmla="*/ 4307113 w 4307113"/>
              <a:gd name="connsiteY1" fmla="*/ 0 h 4760686"/>
              <a:gd name="connsiteX2" fmla="*/ 4307113 w 4307113"/>
              <a:gd name="connsiteY2" fmla="*/ 4760686 h 4760686"/>
              <a:gd name="connsiteX3" fmla="*/ 0 w 4307113"/>
              <a:gd name="connsiteY3" fmla="*/ 4760686 h 4760686"/>
            </a:gdLst>
            <a:ahLst/>
            <a:cxnLst>
              <a:cxn ang="0">
                <a:pos x="connsiteX0" y="connsiteY0"/>
              </a:cxn>
              <a:cxn ang="0">
                <a:pos x="connsiteX1" y="connsiteY1"/>
              </a:cxn>
              <a:cxn ang="0">
                <a:pos x="connsiteX2" y="connsiteY2"/>
              </a:cxn>
              <a:cxn ang="0">
                <a:pos x="connsiteX3" y="connsiteY3"/>
              </a:cxn>
            </a:cxnLst>
            <a:rect l="l" t="t" r="r" b="b"/>
            <a:pathLst>
              <a:path w="4307113" h="4760686">
                <a:moveTo>
                  <a:pt x="0" y="0"/>
                </a:moveTo>
                <a:lnTo>
                  <a:pt x="4307113" y="0"/>
                </a:lnTo>
                <a:lnTo>
                  <a:pt x="4307113" y="4760686"/>
                </a:lnTo>
                <a:lnTo>
                  <a:pt x="0" y="4760686"/>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30198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0EE3FD2-923E-4AA8-9797-3B859B9073EF}"/>
              </a:ext>
            </a:extLst>
          </p:cNvPr>
          <p:cNvSpPr>
            <a:spLocks noGrp="1"/>
          </p:cNvSpPr>
          <p:nvPr>
            <p:ph type="pic" sz="quarter" idx="10"/>
          </p:nvPr>
        </p:nvSpPr>
        <p:spPr>
          <a:xfrm>
            <a:off x="8952931" y="1905000"/>
            <a:ext cx="13526069" cy="7853149"/>
          </a:xfrm>
          <a:custGeom>
            <a:avLst/>
            <a:gdLst>
              <a:gd name="connsiteX0" fmla="*/ 0 w 13526069"/>
              <a:gd name="connsiteY0" fmla="*/ 0 h 7853149"/>
              <a:gd name="connsiteX1" fmla="*/ 13526069 w 13526069"/>
              <a:gd name="connsiteY1" fmla="*/ 0 h 7853149"/>
              <a:gd name="connsiteX2" fmla="*/ 13526069 w 13526069"/>
              <a:gd name="connsiteY2" fmla="*/ 7853149 h 7853149"/>
              <a:gd name="connsiteX3" fmla="*/ 0 w 13526069"/>
              <a:gd name="connsiteY3" fmla="*/ 7853149 h 7853149"/>
            </a:gdLst>
            <a:ahLst/>
            <a:cxnLst>
              <a:cxn ang="0">
                <a:pos x="connsiteX0" y="connsiteY0"/>
              </a:cxn>
              <a:cxn ang="0">
                <a:pos x="connsiteX1" y="connsiteY1"/>
              </a:cxn>
              <a:cxn ang="0">
                <a:pos x="connsiteX2" y="connsiteY2"/>
              </a:cxn>
              <a:cxn ang="0">
                <a:pos x="connsiteX3" y="connsiteY3"/>
              </a:cxn>
            </a:cxnLst>
            <a:rect l="l" t="t" r="r" b="b"/>
            <a:pathLst>
              <a:path w="13526069" h="7853149">
                <a:moveTo>
                  <a:pt x="0" y="0"/>
                </a:moveTo>
                <a:lnTo>
                  <a:pt x="13526069" y="0"/>
                </a:lnTo>
                <a:lnTo>
                  <a:pt x="13526069" y="7853149"/>
                </a:lnTo>
                <a:lnTo>
                  <a:pt x="0" y="7853149"/>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2609341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2D1BB71-5D38-4EC8-93F0-25113104865F}"/>
              </a:ext>
            </a:extLst>
          </p:cNvPr>
          <p:cNvSpPr>
            <a:spLocks noGrp="1"/>
          </p:cNvSpPr>
          <p:nvPr>
            <p:ph type="pic" sz="quarter" idx="10"/>
          </p:nvPr>
        </p:nvSpPr>
        <p:spPr>
          <a:xfrm>
            <a:off x="2307774" y="3265716"/>
            <a:ext cx="3236685" cy="3236685"/>
          </a:xfrm>
          <a:custGeom>
            <a:avLst/>
            <a:gdLst>
              <a:gd name="connsiteX0" fmla="*/ 0 w 3236685"/>
              <a:gd name="connsiteY0" fmla="*/ 0 h 3236685"/>
              <a:gd name="connsiteX1" fmla="*/ 3236685 w 3236685"/>
              <a:gd name="connsiteY1" fmla="*/ 0 h 3236685"/>
              <a:gd name="connsiteX2" fmla="*/ 3236685 w 3236685"/>
              <a:gd name="connsiteY2" fmla="*/ 3236685 h 3236685"/>
              <a:gd name="connsiteX3" fmla="*/ 0 w 3236685"/>
              <a:gd name="connsiteY3" fmla="*/ 3236685 h 3236685"/>
            </a:gdLst>
            <a:ahLst/>
            <a:cxnLst>
              <a:cxn ang="0">
                <a:pos x="connsiteX0" y="connsiteY0"/>
              </a:cxn>
              <a:cxn ang="0">
                <a:pos x="connsiteX1" y="connsiteY1"/>
              </a:cxn>
              <a:cxn ang="0">
                <a:pos x="connsiteX2" y="connsiteY2"/>
              </a:cxn>
              <a:cxn ang="0">
                <a:pos x="connsiteX3" y="connsiteY3"/>
              </a:cxn>
            </a:cxnLst>
            <a:rect l="l" t="t" r="r" b="b"/>
            <a:pathLst>
              <a:path w="3236685" h="3236685">
                <a:moveTo>
                  <a:pt x="0" y="0"/>
                </a:moveTo>
                <a:lnTo>
                  <a:pt x="3236685" y="0"/>
                </a:lnTo>
                <a:lnTo>
                  <a:pt x="3236685" y="3236685"/>
                </a:lnTo>
                <a:lnTo>
                  <a:pt x="0" y="3236685"/>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
        <p:nvSpPr>
          <p:cNvPr id="9" name="Picture Placeholder 8">
            <a:extLst>
              <a:ext uri="{FF2B5EF4-FFF2-40B4-BE49-F238E27FC236}">
                <a16:creationId xmlns:a16="http://schemas.microsoft.com/office/drawing/2014/main" id="{0CDF3008-33C6-4D41-A9A7-C9E0022D7F92}"/>
              </a:ext>
            </a:extLst>
          </p:cNvPr>
          <p:cNvSpPr>
            <a:spLocks noGrp="1"/>
          </p:cNvSpPr>
          <p:nvPr>
            <p:ph type="pic" sz="quarter" idx="11"/>
          </p:nvPr>
        </p:nvSpPr>
        <p:spPr>
          <a:xfrm>
            <a:off x="5950858" y="3265716"/>
            <a:ext cx="3236685" cy="3236685"/>
          </a:xfrm>
          <a:custGeom>
            <a:avLst/>
            <a:gdLst>
              <a:gd name="connsiteX0" fmla="*/ 0 w 3236685"/>
              <a:gd name="connsiteY0" fmla="*/ 0 h 3236685"/>
              <a:gd name="connsiteX1" fmla="*/ 3236685 w 3236685"/>
              <a:gd name="connsiteY1" fmla="*/ 0 h 3236685"/>
              <a:gd name="connsiteX2" fmla="*/ 3236685 w 3236685"/>
              <a:gd name="connsiteY2" fmla="*/ 3236685 h 3236685"/>
              <a:gd name="connsiteX3" fmla="*/ 0 w 3236685"/>
              <a:gd name="connsiteY3" fmla="*/ 3236685 h 3236685"/>
            </a:gdLst>
            <a:ahLst/>
            <a:cxnLst>
              <a:cxn ang="0">
                <a:pos x="connsiteX0" y="connsiteY0"/>
              </a:cxn>
              <a:cxn ang="0">
                <a:pos x="connsiteX1" y="connsiteY1"/>
              </a:cxn>
              <a:cxn ang="0">
                <a:pos x="connsiteX2" y="connsiteY2"/>
              </a:cxn>
              <a:cxn ang="0">
                <a:pos x="connsiteX3" y="connsiteY3"/>
              </a:cxn>
            </a:cxnLst>
            <a:rect l="l" t="t" r="r" b="b"/>
            <a:pathLst>
              <a:path w="3236685" h="3236685">
                <a:moveTo>
                  <a:pt x="0" y="0"/>
                </a:moveTo>
                <a:lnTo>
                  <a:pt x="3236685" y="0"/>
                </a:lnTo>
                <a:lnTo>
                  <a:pt x="3236685" y="3236685"/>
                </a:lnTo>
                <a:lnTo>
                  <a:pt x="0" y="3236685"/>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
        <p:nvSpPr>
          <p:cNvPr id="10" name="Picture Placeholder 9">
            <a:extLst>
              <a:ext uri="{FF2B5EF4-FFF2-40B4-BE49-F238E27FC236}">
                <a16:creationId xmlns:a16="http://schemas.microsoft.com/office/drawing/2014/main" id="{57C3E168-0D85-4D10-8A05-70E1E324A096}"/>
              </a:ext>
            </a:extLst>
          </p:cNvPr>
          <p:cNvSpPr>
            <a:spLocks noGrp="1"/>
          </p:cNvSpPr>
          <p:nvPr>
            <p:ph type="pic" sz="quarter" idx="12"/>
          </p:nvPr>
        </p:nvSpPr>
        <p:spPr>
          <a:xfrm>
            <a:off x="15196457" y="3265716"/>
            <a:ext cx="3236685" cy="3236685"/>
          </a:xfrm>
          <a:custGeom>
            <a:avLst/>
            <a:gdLst>
              <a:gd name="connsiteX0" fmla="*/ 0 w 3236685"/>
              <a:gd name="connsiteY0" fmla="*/ 0 h 3236685"/>
              <a:gd name="connsiteX1" fmla="*/ 3236685 w 3236685"/>
              <a:gd name="connsiteY1" fmla="*/ 0 h 3236685"/>
              <a:gd name="connsiteX2" fmla="*/ 3236685 w 3236685"/>
              <a:gd name="connsiteY2" fmla="*/ 3236685 h 3236685"/>
              <a:gd name="connsiteX3" fmla="*/ 0 w 3236685"/>
              <a:gd name="connsiteY3" fmla="*/ 3236685 h 3236685"/>
            </a:gdLst>
            <a:ahLst/>
            <a:cxnLst>
              <a:cxn ang="0">
                <a:pos x="connsiteX0" y="connsiteY0"/>
              </a:cxn>
              <a:cxn ang="0">
                <a:pos x="connsiteX1" y="connsiteY1"/>
              </a:cxn>
              <a:cxn ang="0">
                <a:pos x="connsiteX2" y="connsiteY2"/>
              </a:cxn>
              <a:cxn ang="0">
                <a:pos x="connsiteX3" y="connsiteY3"/>
              </a:cxn>
            </a:cxnLst>
            <a:rect l="l" t="t" r="r" b="b"/>
            <a:pathLst>
              <a:path w="3236685" h="3236685">
                <a:moveTo>
                  <a:pt x="0" y="0"/>
                </a:moveTo>
                <a:lnTo>
                  <a:pt x="3236685" y="0"/>
                </a:lnTo>
                <a:lnTo>
                  <a:pt x="3236685" y="3236685"/>
                </a:lnTo>
                <a:lnTo>
                  <a:pt x="0" y="3236685"/>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
        <p:nvSpPr>
          <p:cNvPr id="11" name="Picture Placeholder 10">
            <a:extLst>
              <a:ext uri="{FF2B5EF4-FFF2-40B4-BE49-F238E27FC236}">
                <a16:creationId xmlns:a16="http://schemas.microsoft.com/office/drawing/2014/main" id="{9BD50A2A-24D1-41C2-9B93-56CDC73EDA66}"/>
              </a:ext>
            </a:extLst>
          </p:cNvPr>
          <p:cNvSpPr>
            <a:spLocks noGrp="1"/>
          </p:cNvSpPr>
          <p:nvPr>
            <p:ph type="pic" sz="quarter" idx="13"/>
          </p:nvPr>
        </p:nvSpPr>
        <p:spPr>
          <a:xfrm>
            <a:off x="18839541" y="3265716"/>
            <a:ext cx="3236685" cy="3236685"/>
          </a:xfrm>
          <a:custGeom>
            <a:avLst/>
            <a:gdLst>
              <a:gd name="connsiteX0" fmla="*/ 0 w 3236685"/>
              <a:gd name="connsiteY0" fmla="*/ 0 h 3236685"/>
              <a:gd name="connsiteX1" fmla="*/ 3236685 w 3236685"/>
              <a:gd name="connsiteY1" fmla="*/ 0 h 3236685"/>
              <a:gd name="connsiteX2" fmla="*/ 3236685 w 3236685"/>
              <a:gd name="connsiteY2" fmla="*/ 3236685 h 3236685"/>
              <a:gd name="connsiteX3" fmla="*/ 0 w 3236685"/>
              <a:gd name="connsiteY3" fmla="*/ 3236685 h 3236685"/>
            </a:gdLst>
            <a:ahLst/>
            <a:cxnLst>
              <a:cxn ang="0">
                <a:pos x="connsiteX0" y="connsiteY0"/>
              </a:cxn>
              <a:cxn ang="0">
                <a:pos x="connsiteX1" y="connsiteY1"/>
              </a:cxn>
              <a:cxn ang="0">
                <a:pos x="connsiteX2" y="connsiteY2"/>
              </a:cxn>
              <a:cxn ang="0">
                <a:pos x="connsiteX3" y="connsiteY3"/>
              </a:cxn>
            </a:cxnLst>
            <a:rect l="l" t="t" r="r" b="b"/>
            <a:pathLst>
              <a:path w="3236685" h="3236685">
                <a:moveTo>
                  <a:pt x="0" y="0"/>
                </a:moveTo>
                <a:lnTo>
                  <a:pt x="3236685" y="0"/>
                </a:lnTo>
                <a:lnTo>
                  <a:pt x="3236685" y="3236685"/>
                </a:lnTo>
                <a:lnTo>
                  <a:pt x="0" y="3236685"/>
                </a:lnTo>
                <a:close/>
              </a:path>
            </a:pathLst>
          </a:custGeom>
          <a:solidFill>
            <a:schemeClr val="bg1">
              <a:lumMod val="65000"/>
            </a:schemeClr>
          </a:solidFill>
        </p:spPr>
        <p:txBody>
          <a:bodyPr wrap="square">
            <a:noAutofit/>
          </a:bodyPr>
          <a:lstStyle>
            <a:lvl1pPr marL="0" indent="0">
              <a:buNone/>
              <a:defRPr sz="3200">
                <a:latin typeface="Raleway Light" panose="020B0403030101060003" pitchFamily="34" charset="-94"/>
              </a:defRPr>
            </a:lvl1pPr>
          </a:lstStyle>
          <a:p>
            <a:endParaRPr lang="tr-TR"/>
          </a:p>
        </p:txBody>
      </p:sp>
    </p:spTree>
    <p:extLst>
      <p:ext uri="{BB962C8B-B14F-4D97-AF65-F5344CB8AC3E}">
        <p14:creationId xmlns:p14="http://schemas.microsoft.com/office/powerpoint/2010/main" val="3168287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9246760"/>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7" r:id="rId4"/>
    <p:sldLayoutId id="2147483669" r:id="rId5"/>
    <p:sldLayoutId id="2147483671" r:id="rId6"/>
    <p:sldLayoutId id="2147483673" r:id="rId7"/>
    <p:sldLayoutId id="2147483679" r:id="rId8"/>
    <p:sldLayoutId id="2147483682" r:id="rId9"/>
    <p:sldLayoutId id="2147483692" r:id="rId10"/>
    <p:sldLayoutId id="2147483705" r:id="rId11"/>
    <p:sldLayoutId id="2147483706" r:id="rId12"/>
    <p:sldLayoutId id="2147483713" r:id="rId13"/>
    <p:sldLayoutId id="2147483720" r:id="rId14"/>
    <p:sldLayoutId id="2147483721" r:id="rId15"/>
    <p:sldLayoutId id="2147483725" r:id="rId16"/>
    <p:sldLayoutId id="2147483736" r:id="rId17"/>
    <p:sldLayoutId id="2147483663" r:id="rId18"/>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206BB62-5A3C-49FD-9607-9138DE0B28B5}"/>
              </a:ext>
            </a:extLst>
          </p:cNvPr>
          <p:cNvSpPr/>
          <p:nvPr/>
        </p:nvSpPr>
        <p:spPr>
          <a:xfrm>
            <a:off x="0" y="0"/>
            <a:ext cx="24384000" cy="13716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Picture Placeholder 1">
            <a:extLst>
              <a:ext uri="{FF2B5EF4-FFF2-40B4-BE49-F238E27FC236}">
                <a16:creationId xmlns:a16="http://schemas.microsoft.com/office/drawing/2014/main" id="{FBB235EF-A5C8-448A-86ED-F3A272E315E4}"/>
              </a:ext>
            </a:extLst>
          </p:cNvPr>
          <p:cNvSpPr>
            <a:spLocks noGrp="1"/>
          </p:cNvSpPr>
          <p:nvPr>
            <p:ph type="pic" sz="quarter" idx="10"/>
          </p:nvPr>
        </p:nvSpPr>
        <p:spPr/>
      </p:sp>
      <p:sp>
        <p:nvSpPr>
          <p:cNvPr id="6" name="Rectangle 5">
            <a:extLst>
              <a:ext uri="{FF2B5EF4-FFF2-40B4-BE49-F238E27FC236}">
                <a16:creationId xmlns:a16="http://schemas.microsoft.com/office/drawing/2014/main" id="{BC765023-0013-4683-8583-299AC8D97D03}"/>
              </a:ext>
            </a:extLst>
          </p:cNvPr>
          <p:cNvSpPr/>
          <p:nvPr/>
        </p:nvSpPr>
        <p:spPr>
          <a:xfrm>
            <a:off x="6836229" y="4383314"/>
            <a:ext cx="10711542" cy="4949372"/>
          </a:xfrm>
          <a:prstGeom prst="rect">
            <a:avLst/>
          </a:pr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ctangle 4">
            <a:extLst>
              <a:ext uri="{FF2B5EF4-FFF2-40B4-BE49-F238E27FC236}">
                <a16:creationId xmlns:a16="http://schemas.microsoft.com/office/drawing/2014/main" id="{A16BA068-7672-4CFE-8C97-2367157BC19A}"/>
              </a:ext>
            </a:extLst>
          </p:cNvPr>
          <p:cNvSpPr/>
          <p:nvPr/>
        </p:nvSpPr>
        <p:spPr>
          <a:xfrm>
            <a:off x="6286216" y="4942234"/>
            <a:ext cx="11811568" cy="3154710"/>
          </a:xfrm>
          <a:prstGeom prst="rect">
            <a:avLst/>
          </a:prstGeom>
        </p:spPr>
        <p:txBody>
          <a:bodyPr wrap="square">
            <a:spAutoFit/>
          </a:bodyPr>
          <a:lstStyle/>
          <a:p>
            <a:pPr algn="ctr"/>
            <a:r>
              <a:rPr lang="pt-BR" sz="19900" dirty="0" err="1">
                <a:solidFill>
                  <a:schemeClr val="bg2">
                    <a:lumMod val="25000"/>
                  </a:schemeClr>
                </a:solidFill>
                <a:latin typeface="Montserrat ExtraBold" panose="00000900000000000000" pitchFamily="50" charset="0"/>
              </a:rPr>
              <a:t>Model</a:t>
            </a:r>
            <a:endParaRPr lang="tr-TR" sz="19900" dirty="0">
              <a:solidFill>
                <a:schemeClr val="bg2">
                  <a:lumMod val="25000"/>
                </a:schemeClr>
              </a:solidFill>
              <a:latin typeface="Montserrat ExtraBold" panose="00000900000000000000" pitchFamily="50" charset="0"/>
            </a:endParaRPr>
          </a:p>
        </p:txBody>
      </p:sp>
      <p:sp>
        <p:nvSpPr>
          <p:cNvPr id="10" name="Rectangle 9">
            <a:extLst>
              <a:ext uri="{FF2B5EF4-FFF2-40B4-BE49-F238E27FC236}">
                <a16:creationId xmlns:a16="http://schemas.microsoft.com/office/drawing/2014/main" id="{87B2B3D8-8D7B-47A6-88A7-F888CFD1C96B}"/>
              </a:ext>
            </a:extLst>
          </p:cNvPr>
          <p:cNvSpPr/>
          <p:nvPr/>
        </p:nvSpPr>
        <p:spPr>
          <a:xfrm>
            <a:off x="2001239" y="7637075"/>
            <a:ext cx="20436114" cy="707886"/>
          </a:xfrm>
          <a:prstGeom prst="rect">
            <a:avLst/>
          </a:prstGeom>
        </p:spPr>
        <p:txBody>
          <a:bodyPr wrap="square">
            <a:spAutoFit/>
          </a:bodyPr>
          <a:lstStyle/>
          <a:p>
            <a:pPr algn="ctr"/>
            <a:r>
              <a:rPr lang="tr-TR" sz="4000" dirty="0">
                <a:solidFill>
                  <a:schemeClr val="bg2">
                    <a:lumMod val="25000"/>
                  </a:schemeClr>
                </a:solidFill>
                <a:latin typeface="Montserrat SemiBold" panose="00000700000000000000" pitchFamily="50" charset="0"/>
              </a:rPr>
              <a:t>PRESENTATION TEMPLATE</a:t>
            </a:r>
          </a:p>
        </p:txBody>
      </p:sp>
      <p:sp>
        <p:nvSpPr>
          <p:cNvPr id="4" name="Frame 3">
            <a:extLst>
              <a:ext uri="{FF2B5EF4-FFF2-40B4-BE49-F238E27FC236}">
                <a16:creationId xmlns:a16="http://schemas.microsoft.com/office/drawing/2014/main" id="{5A5C0051-5D3F-43F8-86CA-63F00C7FF0D3}"/>
              </a:ext>
            </a:extLst>
          </p:cNvPr>
          <p:cNvSpPr/>
          <p:nvPr/>
        </p:nvSpPr>
        <p:spPr>
          <a:xfrm>
            <a:off x="7110413" y="4673600"/>
            <a:ext cx="10163176" cy="4368800"/>
          </a:xfrm>
          <a:prstGeom prst="frame">
            <a:avLst>
              <a:gd name="adj1" fmla="val 3100"/>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328967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B5D118-C943-480D-A1D6-385C3FDD2810}"/>
              </a:ext>
            </a:extLst>
          </p:cNvPr>
          <p:cNvSpPr/>
          <p:nvPr/>
        </p:nvSpPr>
        <p:spPr>
          <a:xfrm>
            <a:off x="0" y="2933885"/>
            <a:ext cx="8279643" cy="7848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Freeform: Shape 24">
            <a:extLst>
              <a:ext uri="{FF2B5EF4-FFF2-40B4-BE49-F238E27FC236}">
                <a16:creationId xmlns:a16="http://schemas.microsoft.com/office/drawing/2014/main" id="{90C7B965-8837-46A4-950D-EA596F6444D9}"/>
              </a:ext>
            </a:extLst>
          </p:cNvPr>
          <p:cNvSpPr/>
          <p:nvPr/>
        </p:nvSpPr>
        <p:spPr>
          <a:xfrm>
            <a:off x="2083558" y="4339988"/>
            <a:ext cx="4112526" cy="5036024"/>
          </a:xfrm>
          <a:custGeom>
            <a:avLst/>
            <a:gdLst>
              <a:gd name="connsiteX0" fmla="*/ 0 w 4112526"/>
              <a:gd name="connsiteY0" fmla="*/ 3411941 h 5036024"/>
              <a:gd name="connsiteX1" fmla="*/ 131930 w 4112526"/>
              <a:gd name="connsiteY1" fmla="*/ 3411941 h 5036024"/>
              <a:gd name="connsiteX2" fmla="*/ 131930 w 4112526"/>
              <a:gd name="connsiteY2" fmla="*/ 4904094 h 5036024"/>
              <a:gd name="connsiteX3" fmla="*/ 3980596 w 4112526"/>
              <a:gd name="connsiteY3" fmla="*/ 4904094 h 5036024"/>
              <a:gd name="connsiteX4" fmla="*/ 3980596 w 4112526"/>
              <a:gd name="connsiteY4" fmla="*/ 3411941 h 5036024"/>
              <a:gd name="connsiteX5" fmla="*/ 4112526 w 4112526"/>
              <a:gd name="connsiteY5" fmla="*/ 3411941 h 5036024"/>
              <a:gd name="connsiteX6" fmla="*/ 4112526 w 4112526"/>
              <a:gd name="connsiteY6" fmla="*/ 5036024 h 5036024"/>
              <a:gd name="connsiteX7" fmla="*/ 0 w 4112526"/>
              <a:gd name="connsiteY7" fmla="*/ 5036024 h 5036024"/>
              <a:gd name="connsiteX8" fmla="*/ 0 w 4112526"/>
              <a:gd name="connsiteY8" fmla="*/ 0 h 5036024"/>
              <a:gd name="connsiteX9" fmla="*/ 4112526 w 4112526"/>
              <a:gd name="connsiteY9" fmla="*/ 0 h 5036024"/>
              <a:gd name="connsiteX10" fmla="*/ 4112526 w 4112526"/>
              <a:gd name="connsiteY10" fmla="*/ 1624085 h 5036024"/>
              <a:gd name="connsiteX11" fmla="*/ 3980596 w 4112526"/>
              <a:gd name="connsiteY11" fmla="*/ 1624085 h 5036024"/>
              <a:gd name="connsiteX12" fmla="*/ 3980596 w 4112526"/>
              <a:gd name="connsiteY12" fmla="*/ 131930 h 5036024"/>
              <a:gd name="connsiteX13" fmla="*/ 131930 w 4112526"/>
              <a:gd name="connsiteY13" fmla="*/ 131930 h 5036024"/>
              <a:gd name="connsiteX14" fmla="*/ 131930 w 4112526"/>
              <a:gd name="connsiteY14" fmla="*/ 1624085 h 5036024"/>
              <a:gd name="connsiteX15" fmla="*/ 0 w 4112526"/>
              <a:gd name="connsiteY15" fmla="*/ 1624085 h 503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12526" h="5036024">
                <a:moveTo>
                  <a:pt x="0" y="3411941"/>
                </a:moveTo>
                <a:lnTo>
                  <a:pt x="131930" y="3411941"/>
                </a:lnTo>
                <a:lnTo>
                  <a:pt x="131930" y="4904094"/>
                </a:lnTo>
                <a:lnTo>
                  <a:pt x="3980596" y="4904094"/>
                </a:lnTo>
                <a:lnTo>
                  <a:pt x="3980596" y="3411941"/>
                </a:lnTo>
                <a:lnTo>
                  <a:pt x="4112526" y="3411941"/>
                </a:lnTo>
                <a:lnTo>
                  <a:pt x="4112526" y="5036024"/>
                </a:lnTo>
                <a:lnTo>
                  <a:pt x="0" y="5036024"/>
                </a:lnTo>
                <a:close/>
                <a:moveTo>
                  <a:pt x="0" y="0"/>
                </a:moveTo>
                <a:lnTo>
                  <a:pt x="4112526" y="0"/>
                </a:lnTo>
                <a:lnTo>
                  <a:pt x="4112526" y="1624085"/>
                </a:lnTo>
                <a:lnTo>
                  <a:pt x="3980596" y="1624085"/>
                </a:lnTo>
                <a:lnTo>
                  <a:pt x="3980596" y="131930"/>
                </a:lnTo>
                <a:lnTo>
                  <a:pt x="131930" y="131930"/>
                </a:lnTo>
                <a:lnTo>
                  <a:pt x="131930" y="1624085"/>
                </a:lnTo>
                <a:lnTo>
                  <a:pt x="0" y="1624085"/>
                </a:lnTo>
                <a:close/>
              </a:path>
            </a:pathLst>
          </a:cu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7" name="Rectangle 26">
            <a:extLst>
              <a:ext uri="{FF2B5EF4-FFF2-40B4-BE49-F238E27FC236}">
                <a16:creationId xmlns:a16="http://schemas.microsoft.com/office/drawing/2014/main" id="{3B6E3AF4-4604-4F37-934F-3CC0BDF9DBA3}"/>
              </a:ext>
            </a:extLst>
          </p:cNvPr>
          <p:cNvSpPr/>
          <p:nvPr/>
        </p:nvSpPr>
        <p:spPr>
          <a:xfrm>
            <a:off x="1414818" y="6408242"/>
            <a:ext cx="5450006" cy="954107"/>
          </a:xfrm>
          <a:prstGeom prst="rect">
            <a:avLst/>
          </a:prstGeom>
        </p:spPr>
        <p:txBody>
          <a:bodyPr wrap="square">
            <a:spAutoFit/>
          </a:bodyPr>
          <a:lstStyle/>
          <a:p>
            <a:pPr algn="ctr"/>
            <a:r>
              <a:rPr lang="en-US" sz="2800" dirty="0">
                <a:solidFill>
                  <a:schemeClr val="bg2">
                    <a:lumMod val="25000"/>
                  </a:schemeClr>
                </a:solidFill>
                <a:latin typeface="Montserrat SemiBold" panose="00000700000000000000" pitchFamily="50" charset="0"/>
              </a:rPr>
              <a:t>KNOWLEDGE SPEAKS BUT WISDOM LISTENS</a:t>
            </a:r>
            <a:endParaRPr lang="tr-TR" sz="2800" dirty="0">
              <a:solidFill>
                <a:schemeClr val="bg2">
                  <a:lumMod val="25000"/>
                </a:schemeClr>
              </a:solidFill>
              <a:latin typeface="Montserrat SemiBold" panose="00000700000000000000" pitchFamily="50" charset="0"/>
            </a:endParaRPr>
          </a:p>
        </p:txBody>
      </p:sp>
      <p:sp>
        <p:nvSpPr>
          <p:cNvPr id="5" name="Rectangle 4">
            <a:extLst>
              <a:ext uri="{FF2B5EF4-FFF2-40B4-BE49-F238E27FC236}">
                <a16:creationId xmlns:a16="http://schemas.microsoft.com/office/drawing/2014/main" id="{835D2656-E76D-46A1-9E97-89444E524E4C}"/>
              </a:ext>
            </a:extLst>
          </p:cNvPr>
          <p:cNvSpPr/>
          <p:nvPr/>
        </p:nvSpPr>
        <p:spPr>
          <a:xfrm>
            <a:off x="19379823" y="2933885"/>
            <a:ext cx="5004177" cy="7848230"/>
          </a:xfrm>
          <a:prstGeom prst="rect">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Freeform: Shape 10">
            <a:extLst>
              <a:ext uri="{FF2B5EF4-FFF2-40B4-BE49-F238E27FC236}">
                <a16:creationId xmlns:a16="http://schemas.microsoft.com/office/drawing/2014/main" id="{A9321220-41EE-4AF0-BF27-11515079E016}"/>
              </a:ext>
            </a:extLst>
          </p:cNvPr>
          <p:cNvSpPr/>
          <p:nvPr/>
        </p:nvSpPr>
        <p:spPr>
          <a:xfrm flipH="1" flipV="1">
            <a:off x="21533963" y="5164130"/>
            <a:ext cx="695896" cy="695898"/>
          </a:xfrm>
          <a:custGeom>
            <a:avLst/>
            <a:gdLst/>
            <a:ahLst/>
            <a:cxnLst/>
            <a:rect l="l" t="t" r="r" b="b"/>
            <a:pathLst>
              <a:path w="228600" h="228600">
                <a:moveTo>
                  <a:pt x="175022" y="93761"/>
                </a:moveTo>
                <a:lnTo>
                  <a:pt x="194667" y="33933"/>
                </a:lnTo>
                <a:lnTo>
                  <a:pt x="133946" y="52238"/>
                </a:lnTo>
                <a:lnTo>
                  <a:pt x="138410" y="67865"/>
                </a:lnTo>
                <a:lnTo>
                  <a:pt x="157163" y="67865"/>
                </a:lnTo>
                <a:cubicBezTo>
                  <a:pt x="159544" y="67865"/>
                  <a:pt x="160735" y="69056"/>
                  <a:pt x="160735" y="71437"/>
                </a:cubicBezTo>
                <a:lnTo>
                  <a:pt x="160735" y="90636"/>
                </a:lnTo>
                <a:close/>
                <a:moveTo>
                  <a:pt x="69652" y="130820"/>
                </a:moveTo>
                <a:lnTo>
                  <a:pt x="131713" y="70544"/>
                </a:lnTo>
                <a:lnTo>
                  <a:pt x="127695" y="56257"/>
                </a:lnTo>
                <a:lnTo>
                  <a:pt x="61615" y="122783"/>
                </a:lnTo>
                <a:close/>
                <a:moveTo>
                  <a:pt x="91976" y="153590"/>
                </a:moveTo>
                <a:lnTo>
                  <a:pt x="153591" y="91529"/>
                </a:lnTo>
                <a:lnTo>
                  <a:pt x="153591" y="75009"/>
                </a:lnTo>
                <a:lnTo>
                  <a:pt x="137071" y="75009"/>
                </a:lnTo>
                <a:lnTo>
                  <a:pt x="74563" y="136177"/>
                </a:lnTo>
                <a:close/>
                <a:moveTo>
                  <a:pt x="104478" y="166092"/>
                </a:moveTo>
                <a:lnTo>
                  <a:pt x="170557" y="100012"/>
                </a:lnTo>
                <a:lnTo>
                  <a:pt x="158056" y="97333"/>
                </a:lnTo>
                <a:lnTo>
                  <a:pt x="97334" y="158502"/>
                </a:lnTo>
                <a:close/>
                <a:moveTo>
                  <a:pt x="72777" y="196453"/>
                </a:moveTo>
                <a:cubicBezTo>
                  <a:pt x="73670" y="196453"/>
                  <a:pt x="74563" y="196006"/>
                  <a:pt x="75456" y="195113"/>
                </a:cubicBezTo>
                <a:lnTo>
                  <a:pt x="99566" y="171003"/>
                </a:lnTo>
                <a:lnTo>
                  <a:pt x="56704" y="128141"/>
                </a:lnTo>
                <a:lnTo>
                  <a:pt x="32594" y="152251"/>
                </a:lnTo>
                <a:cubicBezTo>
                  <a:pt x="30808" y="154037"/>
                  <a:pt x="30808" y="155823"/>
                  <a:pt x="32594" y="157609"/>
                </a:cubicBezTo>
                <a:lnTo>
                  <a:pt x="70098" y="195113"/>
                </a:lnTo>
                <a:cubicBezTo>
                  <a:pt x="70991" y="196006"/>
                  <a:pt x="71884" y="196453"/>
                  <a:pt x="72777" y="196453"/>
                </a:cubicBezTo>
                <a:close/>
                <a:moveTo>
                  <a:pt x="72777" y="203597"/>
                </a:moveTo>
                <a:cubicBezTo>
                  <a:pt x="69801" y="203597"/>
                  <a:pt x="67122" y="202406"/>
                  <a:pt x="64740" y="200025"/>
                </a:cubicBezTo>
                <a:lnTo>
                  <a:pt x="27682" y="162967"/>
                </a:lnTo>
                <a:cubicBezTo>
                  <a:pt x="25301" y="160585"/>
                  <a:pt x="24110" y="157906"/>
                  <a:pt x="24110" y="154930"/>
                </a:cubicBezTo>
                <a:cubicBezTo>
                  <a:pt x="24110" y="151953"/>
                  <a:pt x="25301" y="149274"/>
                  <a:pt x="27682" y="146893"/>
                </a:cubicBezTo>
                <a:lnTo>
                  <a:pt x="53578" y="120997"/>
                </a:lnTo>
                <a:cubicBezTo>
                  <a:pt x="53876" y="120699"/>
                  <a:pt x="54025" y="120551"/>
                  <a:pt x="54025" y="120551"/>
                </a:cubicBezTo>
                <a:lnTo>
                  <a:pt x="125909" y="47327"/>
                </a:lnTo>
                <a:cubicBezTo>
                  <a:pt x="126504" y="47029"/>
                  <a:pt x="127099" y="46732"/>
                  <a:pt x="127695" y="46434"/>
                </a:cubicBezTo>
                <a:lnTo>
                  <a:pt x="199132" y="25449"/>
                </a:lnTo>
                <a:cubicBezTo>
                  <a:pt x="199430" y="25152"/>
                  <a:pt x="199728" y="25003"/>
                  <a:pt x="200025" y="25003"/>
                </a:cubicBezTo>
                <a:cubicBezTo>
                  <a:pt x="200918" y="25003"/>
                  <a:pt x="201811" y="25449"/>
                  <a:pt x="202704" y="26342"/>
                </a:cubicBezTo>
                <a:cubicBezTo>
                  <a:pt x="203597" y="27235"/>
                  <a:pt x="203895" y="28426"/>
                  <a:pt x="203597" y="29914"/>
                </a:cubicBezTo>
                <a:lnTo>
                  <a:pt x="180826" y="99119"/>
                </a:lnTo>
                <a:cubicBezTo>
                  <a:pt x="180529" y="99715"/>
                  <a:pt x="180231" y="100161"/>
                  <a:pt x="179933" y="100459"/>
                </a:cubicBezTo>
                <a:lnTo>
                  <a:pt x="107603" y="172789"/>
                </a:lnTo>
                <a:lnTo>
                  <a:pt x="107603" y="173236"/>
                </a:lnTo>
                <a:cubicBezTo>
                  <a:pt x="107603" y="173236"/>
                  <a:pt x="107454" y="173385"/>
                  <a:pt x="107156" y="173682"/>
                </a:cubicBezTo>
                <a:lnTo>
                  <a:pt x="80814" y="200025"/>
                </a:lnTo>
                <a:cubicBezTo>
                  <a:pt x="78433" y="202406"/>
                  <a:pt x="75754" y="203597"/>
                  <a:pt x="72777" y="203597"/>
                </a:cubicBezTo>
                <a:close/>
                <a:moveTo>
                  <a:pt x="217885" y="221456"/>
                </a:moveTo>
                <a:cubicBezTo>
                  <a:pt x="220266" y="221456"/>
                  <a:pt x="221456" y="220265"/>
                  <a:pt x="221456" y="217884"/>
                </a:cubicBezTo>
                <a:lnTo>
                  <a:pt x="221456" y="10715"/>
                </a:lnTo>
                <a:cubicBezTo>
                  <a:pt x="221456" y="8334"/>
                  <a:pt x="220266" y="7143"/>
                  <a:pt x="217885" y="7143"/>
                </a:cubicBezTo>
                <a:lnTo>
                  <a:pt x="10716" y="7143"/>
                </a:lnTo>
                <a:cubicBezTo>
                  <a:pt x="8335" y="7143"/>
                  <a:pt x="7144" y="8334"/>
                  <a:pt x="7144" y="10715"/>
                </a:cubicBezTo>
                <a:lnTo>
                  <a:pt x="7144" y="217884"/>
                </a:lnTo>
                <a:cubicBezTo>
                  <a:pt x="7144" y="220265"/>
                  <a:pt x="8335" y="221456"/>
                  <a:pt x="10716" y="221456"/>
                </a:cubicBezTo>
                <a:close/>
                <a:moveTo>
                  <a:pt x="217885" y="228600"/>
                </a:moveTo>
                <a:lnTo>
                  <a:pt x="10716" y="228600"/>
                </a:lnTo>
                <a:cubicBezTo>
                  <a:pt x="7739" y="228600"/>
                  <a:pt x="5209" y="227558"/>
                  <a:pt x="3126" y="225474"/>
                </a:cubicBezTo>
                <a:cubicBezTo>
                  <a:pt x="1042" y="223391"/>
                  <a:pt x="0" y="220861"/>
                  <a:pt x="0" y="217884"/>
                </a:cubicBezTo>
                <a:lnTo>
                  <a:pt x="0" y="10715"/>
                </a:lnTo>
                <a:cubicBezTo>
                  <a:pt x="0" y="7739"/>
                  <a:pt x="1042" y="5209"/>
                  <a:pt x="3126" y="3125"/>
                </a:cubicBezTo>
                <a:cubicBezTo>
                  <a:pt x="5209" y="1042"/>
                  <a:pt x="7739" y="0"/>
                  <a:pt x="10716" y="0"/>
                </a:cubicBezTo>
                <a:lnTo>
                  <a:pt x="217885" y="0"/>
                </a:lnTo>
                <a:cubicBezTo>
                  <a:pt x="220861" y="0"/>
                  <a:pt x="223391" y="1042"/>
                  <a:pt x="225475" y="3125"/>
                </a:cubicBezTo>
                <a:cubicBezTo>
                  <a:pt x="227558" y="5209"/>
                  <a:pt x="228600" y="7739"/>
                  <a:pt x="228600" y="10715"/>
                </a:cubicBezTo>
                <a:lnTo>
                  <a:pt x="228600" y="217884"/>
                </a:lnTo>
                <a:cubicBezTo>
                  <a:pt x="228600" y="220861"/>
                  <a:pt x="227558" y="223391"/>
                  <a:pt x="225475" y="225474"/>
                </a:cubicBezTo>
                <a:cubicBezTo>
                  <a:pt x="223391" y="227558"/>
                  <a:pt x="220861" y="228600"/>
                  <a:pt x="217885" y="22860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2">
                  <a:lumMod val="25000"/>
                </a:schemeClr>
              </a:solidFill>
            </a:endParaRPr>
          </a:p>
        </p:txBody>
      </p:sp>
      <p:sp>
        <p:nvSpPr>
          <p:cNvPr id="12" name="Rectangle 11">
            <a:extLst>
              <a:ext uri="{FF2B5EF4-FFF2-40B4-BE49-F238E27FC236}">
                <a16:creationId xmlns:a16="http://schemas.microsoft.com/office/drawing/2014/main" id="{1D754D3B-4BC9-481E-ABBC-973664FC4368}"/>
              </a:ext>
            </a:extLst>
          </p:cNvPr>
          <p:cNvSpPr/>
          <p:nvPr/>
        </p:nvSpPr>
        <p:spPr>
          <a:xfrm>
            <a:off x="19878938" y="6335879"/>
            <a:ext cx="4005946" cy="461665"/>
          </a:xfrm>
          <a:prstGeom prst="rect">
            <a:avLst/>
          </a:prstGeom>
        </p:spPr>
        <p:txBody>
          <a:bodyPr wrap="square">
            <a:spAutoFit/>
          </a:bodyPr>
          <a:lstStyle/>
          <a:p>
            <a:pPr algn="ctr"/>
            <a:r>
              <a:rPr lang="en-US" sz="2400">
                <a:solidFill>
                  <a:schemeClr val="bg1"/>
                </a:solidFill>
                <a:latin typeface="Raleway Medium" panose="020B0603030101060003" pitchFamily="34" charset="-94"/>
              </a:rPr>
              <a:t>Enjoy Every Moment</a:t>
            </a:r>
            <a:endParaRPr lang="tr-TR" sz="2400">
              <a:solidFill>
                <a:schemeClr val="bg1"/>
              </a:solidFill>
              <a:latin typeface="Raleway Medium" panose="020B0603030101060003" pitchFamily="34" charset="-94"/>
            </a:endParaRPr>
          </a:p>
        </p:txBody>
      </p:sp>
      <p:sp>
        <p:nvSpPr>
          <p:cNvPr id="13" name="Rectangle 12">
            <a:extLst>
              <a:ext uri="{FF2B5EF4-FFF2-40B4-BE49-F238E27FC236}">
                <a16:creationId xmlns:a16="http://schemas.microsoft.com/office/drawing/2014/main" id="{36C6810C-0C2D-41D6-850E-E9BDAA4BE384}"/>
              </a:ext>
            </a:extLst>
          </p:cNvPr>
          <p:cNvSpPr/>
          <p:nvPr/>
        </p:nvSpPr>
        <p:spPr>
          <a:xfrm>
            <a:off x="19957407" y="6797544"/>
            <a:ext cx="3849009" cy="1754326"/>
          </a:xfrm>
          <a:prstGeom prst="rect">
            <a:avLst/>
          </a:prstGeom>
        </p:spPr>
        <p:txBody>
          <a:bodyPr wrap="square">
            <a:spAutoFit/>
          </a:bodyPr>
          <a:lstStyle/>
          <a:p>
            <a:pPr algn="ctr">
              <a:lnSpc>
                <a:spcPct val="150000"/>
              </a:lnSpc>
            </a:pPr>
            <a:r>
              <a:rPr lang="tr-TR" sz="1800">
                <a:solidFill>
                  <a:schemeClr val="bg1"/>
                </a:solidFill>
                <a:latin typeface="Raleway" panose="020B0503030101060003" pitchFamily="34" charset="-94"/>
                <a:ea typeface="Lato" panose="020F0502020204030203" pitchFamily="34" charset="0"/>
                <a:cs typeface="Lato" panose="020F0502020204030203" pitchFamily="34" charset="0"/>
              </a:rPr>
              <a:t>Lorem ipsum dolor sit amet, consectetur adipiscing elit. Vivamus vitae risus porta, mollis dui nec, blandit odio. Sed nec</a:t>
            </a:r>
          </a:p>
        </p:txBody>
      </p:sp>
      <p:sp>
        <p:nvSpPr>
          <p:cNvPr id="2" name="Picture Placeholder 1">
            <a:extLst>
              <a:ext uri="{FF2B5EF4-FFF2-40B4-BE49-F238E27FC236}">
                <a16:creationId xmlns:a16="http://schemas.microsoft.com/office/drawing/2014/main" id="{8161FF02-2347-4AA1-B621-31A67F170708}"/>
              </a:ext>
            </a:extLst>
          </p:cNvPr>
          <p:cNvSpPr>
            <a:spLocks noGrp="1"/>
          </p:cNvSpPr>
          <p:nvPr>
            <p:ph type="pic" sz="quarter" idx="15"/>
          </p:nvPr>
        </p:nvSpPr>
        <p:spPr/>
      </p:sp>
    </p:spTree>
    <p:extLst>
      <p:ext uri="{BB962C8B-B14F-4D97-AF65-F5344CB8AC3E}">
        <p14:creationId xmlns:p14="http://schemas.microsoft.com/office/powerpoint/2010/main" val="180718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E42B3A-4C48-466A-B196-C2D2F68BCD51}"/>
              </a:ext>
            </a:extLst>
          </p:cNvPr>
          <p:cNvSpPr/>
          <p:nvPr/>
        </p:nvSpPr>
        <p:spPr>
          <a:xfrm>
            <a:off x="0" y="0"/>
            <a:ext cx="24384000" cy="13716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Picture Placeholder 3">
            <a:extLst>
              <a:ext uri="{FF2B5EF4-FFF2-40B4-BE49-F238E27FC236}">
                <a16:creationId xmlns:a16="http://schemas.microsoft.com/office/drawing/2014/main" id="{A4341B02-F947-46A7-AD52-D36F80D94016}"/>
              </a:ext>
            </a:extLst>
          </p:cNvPr>
          <p:cNvSpPr>
            <a:spLocks noGrp="1"/>
          </p:cNvSpPr>
          <p:nvPr>
            <p:ph type="pic" sz="quarter" idx="10"/>
          </p:nvPr>
        </p:nvSpPr>
        <p:spPr/>
      </p:sp>
      <p:sp>
        <p:nvSpPr>
          <p:cNvPr id="2" name="Rectangle 1">
            <a:extLst>
              <a:ext uri="{FF2B5EF4-FFF2-40B4-BE49-F238E27FC236}">
                <a16:creationId xmlns:a16="http://schemas.microsoft.com/office/drawing/2014/main" id="{DEDA2FF3-9BD3-4760-9939-EBA6D6E33668}"/>
              </a:ext>
            </a:extLst>
          </p:cNvPr>
          <p:cNvSpPr/>
          <p:nvPr/>
        </p:nvSpPr>
        <p:spPr>
          <a:xfrm>
            <a:off x="9464040" y="3826856"/>
            <a:ext cx="5455920" cy="6554732"/>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Rectangle 27">
            <a:extLst>
              <a:ext uri="{FF2B5EF4-FFF2-40B4-BE49-F238E27FC236}">
                <a16:creationId xmlns:a16="http://schemas.microsoft.com/office/drawing/2014/main" id="{AF03D630-249E-4CE7-BDF5-F956B754D49D}"/>
              </a:ext>
            </a:extLst>
          </p:cNvPr>
          <p:cNvSpPr/>
          <p:nvPr/>
        </p:nvSpPr>
        <p:spPr>
          <a:xfrm>
            <a:off x="16093440" y="3826856"/>
            <a:ext cx="5455920" cy="6554732"/>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a:extLst>
              <a:ext uri="{FF2B5EF4-FFF2-40B4-BE49-F238E27FC236}">
                <a16:creationId xmlns:a16="http://schemas.microsoft.com/office/drawing/2014/main" id="{94809DEA-AC20-4925-9A1E-F24735966C2F}"/>
              </a:ext>
            </a:extLst>
          </p:cNvPr>
          <p:cNvSpPr/>
          <p:nvPr/>
        </p:nvSpPr>
        <p:spPr>
          <a:xfrm>
            <a:off x="2834640" y="3826856"/>
            <a:ext cx="5455920" cy="6554732"/>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Rectangle 31">
            <a:extLst>
              <a:ext uri="{FF2B5EF4-FFF2-40B4-BE49-F238E27FC236}">
                <a16:creationId xmlns:a16="http://schemas.microsoft.com/office/drawing/2014/main" id="{5D82C4E9-5DC0-42EA-BC34-689126D7F984}"/>
              </a:ext>
            </a:extLst>
          </p:cNvPr>
          <p:cNvSpPr/>
          <p:nvPr/>
        </p:nvSpPr>
        <p:spPr>
          <a:xfrm>
            <a:off x="4300327" y="4543884"/>
            <a:ext cx="1107227" cy="1015663"/>
          </a:xfrm>
          <a:prstGeom prst="rect">
            <a:avLst/>
          </a:prstGeom>
        </p:spPr>
        <p:txBody>
          <a:bodyPr wrap="square">
            <a:spAutoFit/>
          </a:bodyPr>
          <a:lstStyle/>
          <a:p>
            <a:pPr algn="r"/>
            <a:r>
              <a:rPr lang="tr-TR" sz="6000">
                <a:solidFill>
                  <a:srgbClr val="9BCCC8"/>
                </a:solidFill>
                <a:latin typeface="Montserrat ExtraBold" panose="00000900000000000000" pitchFamily="50" charset="0"/>
              </a:rPr>
              <a:t>35</a:t>
            </a:r>
          </a:p>
        </p:txBody>
      </p:sp>
      <p:sp>
        <p:nvSpPr>
          <p:cNvPr id="33" name="Rectangle 32">
            <a:extLst>
              <a:ext uri="{FF2B5EF4-FFF2-40B4-BE49-F238E27FC236}">
                <a16:creationId xmlns:a16="http://schemas.microsoft.com/office/drawing/2014/main" id="{79CE2142-9D55-43C7-BE79-FF19BC1D997C}"/>
              </a:ext>
            </a:extLst>
          </p:cNvPr>
          <p:cNvSpPr/>
          <p:nvPr/>
        </p:nvSpPr>
        <p:spPr>
          <a:xfrm>
            <a:off x="5308813" y="4665804"/>
            <a:ext cx="464501" cy="523220"/>
          </a:xfrm>
          <a:prstGeom prst="rect">
            <a:avLst/>
          </a:prstGeom>
        </p:spPr>
        <p:txBody>
          <a:bodyPr wrap="square">
            <a:spAutoFit/>
          </a:bodyPr>
          <a:lstStyle/>
          <a:p>
            <a:r>
              <a:rPr lang="tr-TR" sz="2800">
                <a:solidFill>
                  <a:srgbClr val="9BCCC8"/>
                </a:solidFill>
                <a:latin typeface="Montserrat ExtraBold" panose="00000900000000000000" pitchFamily="50" charset="0"/>
              </a:rPr>
              <a:t>$</a:t>
            </a:r>
          </a:p>
        </p:txBody>
      </p:sp>
      <p:sp>
        <p:nvSpPr>
          <p:cNvPr id="34" name="Rectangle 33">
            <a:extLst>
              <a:ext uri="{FF2B5EF4-FFF2-40B4-BE49-F238E27FC236}">
                <a16:creationId xmlns:a16="http://schemas.microsoft.com/office/drawing/2014/main" id="{3EDBC859-9755-4749-BED0-CF98E29706BE}"/>
              </a:ext>
            </a:extLst>
          </p:cNvPr>
          <p:cNvSpPr/>
          <p:nvPr/>
        </p:nvSpPr>
        <p:spPr>
          <a:xfrm>
            <a:off x="5686531" y="4697138"/>
            <a:ext cx="422064" cy="769441"/>
          </a:xfrm>
          <a:prstGeom prst="rect">
            <a:avLst/>
          </a:prstGeom>
        </p:spPr>
        <p:txBody>
          <a:bodyPr wrap="square">
            <a:spAutoFit/>
          </a:bodyPr>
          <a:lstStyle/>
          <a:p>
            <a:pPr algn="ctr"/>
            <a:r>
              <a:rPr lang="tr-TR" sz="4400">
                <a:solidFill>
                  <a:srgbClr val="9BCCC8"/>
                </a:solidFill>
                <a:latin typeface="Montserrat ExtraBold" panose="00000900000000000000" pitchFamily="50" charset="0"/>
              </a:rPr>
              <a:t>/</a:t>
            </a:r>
          </a:p>
        </p:txBody>
      </p:sp>
      <p:sp>
        <p:nvSpPr>
          <p:cNvPr id="35" name="Rectangle 34">
            <a:extLst>
              <a:ext uri="{FF2B5EF4-FFF2-40B4-BE49-F238E27FC236}">
                <a16:creationId xmlns:a16="http://schemas.microsoft.com/office/drawing/2014/main" id="{03FD537F-0D8E-434A-9944-9666E00EBA90}"/>
              </a:ext>
            </a:extLst>
          </p:cNvPr>
          <p:cNvSpPr/>
          <p:nvPr/>
        </p:nvSpPr>
        <p:spPr>
          <a:xfrm>
            <a:off x="6124417" y="4943359"/>
            <a:ext cx="883337" cy="523220"/>
          </a:xfrm>
          <a:prstGeom prst="rect">
            <a:avLst/>
          </a:prstGeom>
        </p:spPr>
        <p:txBody>
          <a:bodyPr wrap="square">
            <a:spAutoFit/>
          </a:bodyPr>
          <a:lstStyle/>
          <a:p>
            <a:r>
              <a:rPr lang="tr-TR" sz="2800">
                <a:solidFill>
                  <a:srgbClr val="9BCCC8"/>
                </a:solidFill>
                <a:latin typeface="Montserrat ExtraBold" panose="00000900000000000000" pitchFamily="50" charset="0"/>
              </a:rPr>
              <a:t>Mo</a:t>
            </a:r>
          </a:p>
        </p:txBody>
      </p:sp>
      <p:sp>
        <p:nvSpPr>
          <p:cNvPr id="37" name="Rectangle 36">
            <a:extLst>
              <a:ext uri="{FF2B5EF4-FFF2-40B4-BE49-F238E27FC236}">
                <a16:creationId xmlns:a16="http://schemas.microsoft.com/office/drawing/2014/main" id="{EA411B8C-01C3-4885-AAD1-7B4B02E44A68}"/>
              </a:ext>
            </a:extLst>
          </p:cNvPr>
          <p:cNvSpPr/>
          <p:nvPr/>
        </p:nvSpPr>
        <p:spPr>
          <a:xfrm>
            <a:off x="4130040" y="5856879"/>
            <a:ext cx="2865120"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Service Name</a:t>
            </a:r>
          </a:p>
        </p:txBody>
      </p:sp>
      <p:sp>
        <p:nvSpPr>
          <p:cNvPr id="39" name="Rectangle 38">
            <a:extLst>
              <a:ext uri="{FF2B5EF4-FFF2-40B4-BE49-F238E27FC236}">
                <a16:creationId xmlns:a16="http://schemas.microsoft.com/office/drawing/2014/main" id="{937F332C-DF09-4CF1-B915-14DB2CB1342E}"/>
              </a:ext>
            </a:extLst>
          </p:cNvPr>
          <p:cNvSpPr/>
          <p:nvPr/>
        </p:nvSpPr>
        <p:spPr>
          <a:xfrm>
            <a:off x="4130040" y="6535930"/>
            <a:ext cx="2865120"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Service</a:t>
            </a:r>
          </a:p>
        </p:txBody>
      </p:sp>
      <p:sp>
        <p:nvSpPr>
          <p:cNvPr id="41" name="Rectangle 40">
            <a:extLst>
              <a:ext uri="{FF2B5EF4-FFF2-40B4-BE49-F238E27FC236}">
                <a16:creationId xmlns:a16="http://schemas.microsoft.com/office/drawing/2014/main" id="{27C7925F-4BE4-43F6-A59D-706E99290E0B}"/>
              </a:ext>
            </a:extLst>
          </p:cNvPr>
          <p:cNvSpPr/>
          <p:nvPr/>
        </p:nvSpPr>
        <p:spPr>
          <a:xfrm>
            <a:off x="4130040" y="7214981"/>
            <a:ext cx="2865120"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Another Service</a:t>
            </a:r>
          </a:p>
        </p:txBody>
      </p:sp>
      <p:sp>
        <p:nvSpPr>
          <p:cNvPr id="42" name="Rectangle: Rounded Corners 41">
            <a:extLst>
              <a:ext uri="{FF2B5EF4-FFF2-40B4-BE49-F238E27FC236}">
                <a16:creationId xmlns:a16="http://schemas.microsoft.com/office/drawing/2014/main" id="{85F0A593-6E5D-45C7-9236-A62523C0E6A7}"/>
              </a:ext>
            </a:extLst>
          </p:cNvPr>
          <p:cNvSpPr/>
          <p:nvPr/>
        </p:nvSpPr>
        <p:spPr>
          <a:xfrm>
            <a:off x="4411980" y="8826360"/>
            <a:ext cx="2301240" cy="716280"/>
          </a:xfrm>
          <a:prstGeom prst="roundRect">
            <a:avLst/>
          </a:prstGeom>
          <a:noFill/>
          <a:ln w="25400">
            <a:solidFill>
              <a:srgbClr val="9BC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4" name="Rectangle 43">
            <a:extLst>
              <a:ext uri="{FF2B5EF4-FFF2-40B4-BE49-F238E27FC236}">
                <a16:creationId xmlns:a16="http://schemas.microsoft.com/office/drawing/2014/main" id="{0BE127B6-BD61-4627-A9B4-39BC7F1BD1D4}"/>
              </a:ext>
            </a:extLst>
          </p:cNvPr>
          <p:cNvSpPr/>
          <p:nvPr/>
        </p:nvSpPr>
        <p:spPr>
          <a:xfrm>
            <a:off x="4411980" y="8968907"/>
            <a:ext cx="2293733" cy="461665"/>
          </a:xfrm>
          <a:prstGeom prst="rect">
            <a:avLst/>
          </a:prstGeom>
        </p:spPr>
        <p:txBody>
          <a:bodyPr wrap="square">
            <a:spAutoFit/>
          </a:bodyPr>
          <a:lstStyle/>
          <a:p>
            <a:pPr algn="ctr"/>
            <a:r>
              <a:rPr lang="tr-TR" sz="2400">
                <a:solidFill>
                  <a:schemeClr val="bg2">
                    <a:lumMod val="25000"/>
                  </a:schemeClr>
                </a:solidFill>
                <a:latin typeface="Raleway Medium" panose="020B0603030101060003" pitchFamily="34" charset="-94"/>
              </a:rPr>
              <a:t>Premium</a:t>
            </a:r>
          </a:p>
        </p:txBody>
      </p:sp>
      <p:sp>
        <p:nvSpPr>
          <p:cNvPr id="46" name="Rectangle 45">
            <a:extLst>
              <a:ext uri="{FF2B5EF4-FFF2-40B4-BE49-F238E27FC236}">
                <a16:creationId xmlns:a16="http://schemas.microsoft.com/office/drawing/2014/main" id="{FD699B75-42F9-4F6B-8C0F-A9D04E80503B}"/>
              </a:ext>
            </a:extLst>
          </p:cNvPr>
          <p:cNvSpPr/>
          <p:nvPr/>
        </p:nvSpPr>
        <p:spPr>
          <a:xfrm>
            <a:off x="4130040" y="7894032"/>
            <a:ext cx="2865120"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Service</a:t>
            </a:r>
          </a:p>
        </p:txBody>
      </p:sp>
      <p:sp>
        <p:nvSpPr>
          <p:cNvPr id="48" name="Rectangle 47">
            <a:extLst>
              <a:ext uri="{FF2B5EF4-FFF2-40B4-BE49-F238E27FC236}">
                <a16:creationId xmlns:a16="http://schemas.microsoft.com/office/drawing/2014/main" id="{12567EC4-11F1-4265-A9FA-DD61B68A27D5}"/>
              </a:ext>
            </a:extLst>
          </p:cNvPr>
          <p:cNvSpPr/>
          <p:nvPr/>
        </p:nvSpPr>
        <p:spPr>
          <a:xfrm>
            <a:off x="10739651" y="4543884"/>
            <a:ext cx="1293336" cy="1015663"/>
          </a:xfrm>
          <a:prstGeom prst="rect">
            <a:avLst/>
          </a:prstGeom>
        </p:spPr>
        <p:txBody>
          <a:bodyPr wrap="square">
            <a:spAutoFit/>
          </a:bodyPr>
          <a:lstStyle/>
          <a:p>
            <a:pPr algn="r"/>
            <a:r>
              <a:rPr lang="tr-TR" sz="6000" dirty="0">
                <a:solidFill>
                  <a:srgbClr val="9BCCC8"/>
                </a:solidFill>
                <a:latin typeface="Montserrat ExtraBold" panose="00000900000000000000" pitchFamily="50" charset="0"/>
              </a:rPr>
              <a:t>27</a:t>
            </a:r>
          </a:p>
        </p:txBody>
      </p:sp>
      <p:sp>
        <p:nvSpPr>
          <p:cNvPr id="49" name="Rectangle 48">
            <a:extLst>
              <a:ext uri="{FF2B5EF4-FFF2-40B4-BE49-F238E27FC236}">
                <a16:creationId xmlns:a16="http://schemas.microsoft.com/office/drawing/2014/main" id="{1EEFF224-4E5D-4014-9D8C-17FDCF113943}"/>
              </a:ext>
            </a:extLst>
          </p:cNvPr>
          <p:cNvSpPr/>
          <p:nvPr/>
        </p:nvSpPr>
        <p:spPr>
          <a:xfrm>
            <a:off x="11934245" y="4665804"/>
            <a:ext cx="464501" cy="523220"/>
          </a:xfrm>
          <a:prstGeom prst="rect">
            <a:avLst/>
          </a:prstGeom>
        </p:spPr>
        <p:txBody>
          <a:bodyPr wrap="square">
            <a:spAutoFit/>
          </a:bodyPr>
          <a:lstStyle/>
          <a:p>
            <a:r>
              <a:rPr lang="tr-TR" sz="2800">
                <a:solidFill>
                  <a:srgbClr val="9BCCC8"/>
                </a:solidFill>
                <a:latin typeface="Montserrat ExtraBold" panose="00000900000000000000" pitchFamily="50" charset="0"/>
              </a:rPr>
              <a:t>$</a:t>
            </a:r>
          </a:p>
        </p:txBody>
      </p:sp>
      <p:sp>
        <p:nvSpPr>
          <p:cNvPr id="50" name="Rectangle 49">
            <a:extLst>
              <a:ext uri="{FF2B5EF4-FFF2-40B4-BE49-F238E27FC236}">
                <a16:creationId xmlns:a16="http://schemas.microsoft.com/office/drawing/2014/main" id="{6CA92C0D-179A-4C53-84D3-CDCB9AC7BD64}"/>
              </a:ext>
            </a:extLst>
          </p:cNvPr>
          <p:cNvSpPr/>
          <p:nvPr/>
        </p:nvSpPr>
        <p:spPr>
          <a:xfrm>
            <a:off x="12311963" y="4697138"/>
            <a:ext cx="422064" cy="769441"/>
          </a:xfrm>
          <a:prstGeom prst="rect">
            <a:avLst/>
          </a:prstGeom>
        </p:spPr>
        <p:txBody>
          <a:bodyPr wrap="square">
            <a:spAutoFit/>
          </a:bodyPr>
          <a:lstStyle/>
          <a:p>
            <a:pPr algn="ctr"/>
            <a:r>
              <a:rPr lang="tr-TR" sz="4400">
                <a:solidFill>
                  <a:srgbClr val="9BCCC8"/>
                </a:solidFill>
                <a:latin typeface="Montserrat ExtraBold" panose="00000900000000000000" pitchFamily="50" charset="0"/>
              </a:rPr>
              <a:t>/</a:t>
            </a:r>
          </a:p>
        </p:txBody>
      </p:sp>
      <p:sp>
        <p:nvSpPr>
          <p:cNvPr id="51" name="Rectangle 50">
            <a:extLst>
              <a:ext uri="{FF2B5EF4-FFF2-40B4-BE49-F238E27FC236}">
                <a16:creationId xmlns:a16="http://schemas.microsoft.com/office/drawing/2014/main" id="{16BC23A5-6373-46F1-AB8E-97318D7A2033}"/>
              </a:ext>
            </a:extLst>
          </p:cNvPr>
          <p:cNvSpPr/>
          <p:nvPr/>
        </p:nvSpPr>
        <p:spPr>
          <a:xfrm>
            <a:off x="12749849" y="4943359"/>
            <a:ext cx="883337" cy="523220"/>
          </a:xfrm>
          <a:prstGeom prst="rect">
            <a:avLst/>
          </a:prstGeom>
        </p:spPr>
        <p:txBody>
          <a:bodyPr wrap="square">
            <a:spAutoFit/>
          </a:bodyPr>
          <a:lstStyle/>
          <a:p>
            <a:r>
              <a:rPr lang="tr-TR" sz="2800">
                <a:solidFill>
                  <a:srgbClr val="9BCCC8"/>
                </a:solidFill>
                <a:latin typeface="Montserrat ExtraBold" panose="00000900000000000000" pitchFamily="50" charset="0"/>
              </a:rPr>
              <a:t>Mo</a:t>
            </a:r>
          </a:p>
        </p:txBody>
      </p:sp>
      <p:sp>
        <p:nvSpPr>
          <p:cNvPr id="52" name="Rectangle 51">
            <a:extLst>
              <a:ext uri="{FF2B5EF4-FFF2-40B4-BE49-F238E27FC236}">
                <a16:creationId xmlns:a16="http://schemas.microsoft.com/office/drawing/2014/main" id="{0EA47516-237E-4C0A-998A-CAC7D103EF1A}"/>
              </a:ext>
            </a:extLst>
          </p:cNvPr>
          <p:cNvSpPr/>
          <p:nvPr/>
        </p:nvSpPr>
        <p:spPr>
          <a:xfrm>
            <a:off x="10755472" y="5856879"/>
            <a:ext cx="2865120"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Service Name</a:t>
            </a:r>
          </a:p>
        </p:txBody>
      </p:sp>
      <p:sp>
        <p:nvSpPr>
          <p:cNvPr id="54" name="Rectangle 53">
            <a:extLst>
              <a:ext uri="{FF2B5EF4-FFF2-40B4-BE49-F238E27FC236}">
                <a16:creationId xmlns:a16="http://schemas.microsoft.com/office/drawing/2014/main" id="{6A2A3DDC-017A-46F2-8638-3400CFA28193}"/>
              </a:ext>
            </a:extLst>
          </p:cNvPr>
          <p:cNvSpPr/>
          <p:nvPr/>
        </p:nvSpPr>
        <p:spPr>
          <a:xfrm>
            <a:off x="10755472" y="6535930"/>
            <a:ext cx="2865120"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Service</a:t>
            </a:r>
          </a:p>
        </p:txBody>
      </p:sp>
      <p:sp>
        <p:nvSpPr>
          <p:cNvPr id="55" name="Rectangle 54">
            <a:extLst>
              <a:ext uri="{FF2B5EF4-FFF2-40B4-BE49-F238E27FC236}">
                <a16:creationId xmlns:a16="http://schemas.microsoft.com/office/drawing/2014/main" id="{82EDEA1B-C219-4FB4-B9CC-6CE4F336CDED}"/>
              </a:ext>
            </a:extLst>
          </p:cNvPr>
          <p:cNvSpPr/>
          <p:nvPr/>
        </p:nvSpPr>
        <p:spPr>
          <a:xfrm>
            <a:off x="10755472" y="7214981"/>
            <a:ext cx="2865120"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Another Service</a:t>
            </a:r>
          </a:p>
        </p:txBody>
      </p:sp>
      <p:sp>
        <p:nvSpPr>
          <p:cNvPr id="61" name="Rectangle: Rounded Corners 60">
            <a:extLst>
              <a:ext uri="{FF2B5EF4-FFF2-40B4-BE49-F238E27FC236}">
                <a16:creationId xmlns:a16="http://schemas.microsoft.com/office/drawing/2014/main" id="{85DE25ED-9E97-4F98-A38B-7672340BF1EE}"/>
              </a:ext>
            </a:extLst>
          </p:cNvPr>
          <p:cNvSpPr/>
          <p:nvPr/>
        </p:nvSpPr>
        <p:spPr>
          <a:xfrm>
            <a:off x="11037412" y="8826360"/>
            <a:ext cx="2301240" cy="716280"/>
          </a:xfrm>
          <a:prstGeom prst="roundRect">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2" name="Rectangle 61">
            <a:extLst>
              <a:ext uri="{FF2B5EF4-FFF2-40B4-BE49-F238E27FC236}">
                <a16:creationId xmlns:a16="http://schemas.microsoft.com/office/drawing/2014/main" id="{1E5E5ED8-4252-46F5-B197-27D29D57458D}"/>
              </a:ext>
            </a:extLst>
          </p:cNvPr>
          <p:cNvSpPr/>
          <p:nvPr/>
        </p:nvSpPr>
        <p:spPr>
          <a:xfrm>
            <a:off x="11037412" y="8968907"/>
            <a:ext cx="2293733" cy="461665"/>
          </a:xfrm>
          <a:prstGeom prst="rect">
            <a:avLst/>
          </a:prstGeom>
        </p:spPr>
        <p:txBody>
          <a:bodyPr wrap="square">
            <a:spAutoFit/>
          </a:bodyPr>
          <a:lstStyle/>
          <a:p>
            <a:pPr algn="ctr"/>
            <a:r>
              <a:rPr lang="tr-TR" sz="2400">
                <a:solidFill>
                  <a:schemeClr val="bg1"/>
                </a:solidFill>
                <a:latin typeface="Raleway Medium" panose="020B0603030101060003" pitchFamily="34" charset="-94"/>
              </a:rPr>
              <a:t>Basic</a:t>
            </a:r>
          </a:p>
        </p:txBody>
      </p:sp>
      <p:sp>
        <p:nvSpPr>
          <p:cNvPr id="63" name="Rectangle 62">
            <a:extLst>
              <a:ext uri="{FF2B5EF4-FFF2-40B4-BE49-F238E27FC236}">
                <a16:creationId xmlns:a16="http://schemas.microsoft.com/office/drawing/2014/main" id="{65E2C9A4-423A-461D-844D-41A6DC314C60}"/>
              </a:ext>
            </a:extLst>
          </p:cNvPr>
          <p:cNvSpPr/>
          <p:nvPr/>
        </p:nvSpPr>
        <p:spPr>
          <a:xfrm>
            <a:off x="10755472" y="7894032"/>
            <a:ext cx="2865120"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Service</a:t>
            </a:r>
          </a:p>
        </p:txBody>
      </p:sp>
      <p:sp>
        <p:nvSpPr>
          <p:cNvPr id="64" name="Rectangle 63">
            <a:extLst>
              <a:ext uri="{FF2B5EF4-FFF2-40B4-BE49-F238E27FC236}">
                <a16:creationId xmlns:a16="http://schemas.microsoft.com/office/drawing/2014/main" id="{4D839E9E-5122-4314-9474-6520A9A17674}"/>
              </a:ext>
            </a:extLst>
          </p:cNvPr>
          <p:cNvSpPr/>
          <p:nvPr/>
        </p:nvSpPr>
        <p:spPr>
          <a:xfrm>
            <a:off x="17373019" y="4543884"/>
            <a:ext cx="1293336" cy="1015663"/>
          </a:xfrm>
          <a:prstGeom prst="rect">
            <a:avLst/>
          </a:prstGeom>
        </p:spPr>
        <p:txBody>
          <a:bodyPr wrap="square">
            <a:spAutoFit/>
          </a:bodyPr>
          <a:lstStyle/>
          <a:p>
            <a:pPr algn="r"/>
            <a:r>
              <a:rPr lang="tr-TR" sz="6000">
                <a:solidFill>
                  <a:srgbClr val="9BCCC8"/>
                </a:solidFill>
                <a:latin typeface="Montserrat ExtraBold" panose="00000900000000000000" pitchFamily="50" charset="0"/>
              </a:rPr>
              <a:t>42</a:t>
            </a:r>
          </a:p>
        </p:txBody>
      </p:sp>
      <p:sp>
        <p:nvSpPr>
          <p:cNvPr id="65" name="Rectangle 64">
            <a:extLst>
              <a:ext uri="{FF2B5EF4-FFF2-40B4-BE49-F238E27FC236}">
                <a16:creationId xmlns:a16="http://schemas.microsoft.com/office/drawing/2014/main" id="{B9ABA999-6004-4496-A3F1-4A3F12A5FC48}"/>
              </a:ext>
            </a:extLst>
          </p:cNvPr>
          <p:cNvSpPr/>
          <p:nvPr/>
        </p:nvSpPr>
        <p:spPr>
          <a:xfrm>
            <a:off x="18567613" y="4665804"/>
            <a:ext cx="464501" cy="523220"/>
          </a:xfrm>
          <a:prstGeom prst="rect">
            <a:avLst/>
          </a:prstGeom>
        </p:spPr>
        <p:txBody>
          <a:bodyPr wrap="square">
            <a:spAutoFit/>
          </a:bodyPr>
          <a:lstStyle/>
          <a:p>
            <a:r>
              <a:rPr lang="tr-TR" sz="2800">
                <a:solidFill>
                  <a:srgbClr val="9BCCC8"/>
                </a:solidFill>
                <a:latin typeface="Montserrat ExtraBold" panose="00000900000000000000" pitchFamily="50" charset="0"/>
              </a:rPr>
              <a:t>$</a:t>
            </a:r>
          </a:p>
        </p:txBody>
      </p:sp>
      <p:sp>
        <p:nvSpPr>
          <p:cNvPr id="66" name="Rectangle 65">
            <a:extLst>
              <a:ext uri="{FF2B5EF4-FFF2-40B4-BE49-F238E27FC236}">
                <a16:creationId xmlns:a16="http://schemas.microsoft.com/office/drawing/2014/main" id="{91532E73-BC56-4489-A7AA-0210C171FC54}"/>
              </a:ext>
            </a:extLst>
          </p:cNvPr>
          <p:cNvSpPr/>
          <p:nvPr/>
        </p:nvSpPr>
        <p:spPr>
          <a:xfrm>
            <a:off x="18945331" y="4697138"/>
            <a:ext cx="422064" cy="769441"/>
          </a:xfrm>
          <a:prstGeom prst="rect">
            <a:avLst/>
          </a:prstGeom>
        </p:spPr>
        <p:txBody>
          <a:bodyPr wrap="square">
            <a:spAutoFit/>
          </a:bodyPr>
          <a:lstStyle/>
          <a:p>
            <a:pPr algn="ctr"/>
            <a:r>
              <a:rPr lang="tr-TR" sz="4400">
                <a:solidFill>
                  <a:srgbClr val="9BCCC8"/>
                </a:solidFill>
                <a:latin typeface="Montserrat ExtraBold" panose="00000900000000000000" pitchFamily="50" charset="0"/>
              </a:rPr>
              <a:t>/</a:t>
            </a:r>
          </a:p>
        </p:txBody>
      </p:sp>
      <p:sp>
        <p:nvSpPr>
          <p:cNvPr id="67" name="Rectangle 66">
            <a:extLst>
              <a:ext uri="{FF2B5EF4-FFF2-40B4-BE49-F238E27FC236}">
                <a16:creationId xmlns:a16="http://schemas.microsoft.com/office/drawing/2014/main" id="{0E47344B-535D-4EBF-8476-F074D96763CB}"/>
              </a:ext>
            </a:extLst>
          </p:cNvPr>
          <p:cNvSpPr/>
          <p:nvPr/>
        </p:nvSpPr>
        <p:spPr>
          <a:xfrm>
            <a:off x="19383217" y="4943359"/>
            <a:ext cx="883337" cy="523220"/>
          </a:xfrm>
          <a:prstGeom prst="rect">
            <a:avLst/>
          </a:prstGeom>
        </p:spPr>
        <p:txBody>
          <a:bodyPr wrap="square">
            <a:spAutoFit/>
          </a:bodyPr>
          <a:lstStyle/>
          <a:p>
            <a:r>
              <a:rPr lang="tr-TR" sz="2800">
                <a:solidFill>
                  <a:srgbClr val="9BCCC8"/>
                </a:solidFill>
                <a:latin typeface="Montserrat ExtraBold" panose="00000900000000000000" pitchFamily="50" charset="0"/>
              </a:rPr>
              <a:t>Mo</a:t>
            </a:r>
          </a:p>
        </p:txBody>
      </p:sp>
      <p:sp>
        <p:nvSpPr>
          <p:cNvPr id="68" name="Rectangle 67">
            <a:extLst>
              <a:ext uri="{FF2B5EF4-FFF2-40B4-BE49-F238E27FC236}">
                <a16:creationId xmlns:a16="http://schemas.microsoft.com/office/drawing/2014/main" id="{FE7E3CD9-7F4C-4043-9DB3-03650311F08B}"/>
              </a:ext>
            </a:extLst>
          </p:cNvPr>
          <p:cNvSpPr/>
          <p:nvPr/>
        </p:nvSpPr>
        <p:spPr>
          <a:xfrm>
            <a:off x="17388840" y="5856879"/>
            <a:ext cx="2865120"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Service Name</a:t>
            </a:r>
          </a:p>
        </p:txBody>
      </p:sp>
      <p:sp>
        <p:nvSpPr>
          <p:cNvPr id="69" name="Rectangle 68">
            <a:extLst>
              <a:ext uri="{FF2B5EF4-FFF2-40B4-BE49-F238E27FC236}">
                <a16:creationId xmlns:a16="http://schemas.microsoft.com/office/drawing/2014/main" id="{471254C6-FFCF-4EF2-803E-3EFF83AE131D}"/>
              </a:ext>
            </a:extLst>
          </p:cNvPr>
          <p:cNvSpPr/>
          <p:nvPr/>
        </p:nvSpPr>
        <p:spPr>
          <a:xfrm>
            <a:off x="17388840" y="6535930"/>
            <a:ext cx="2865120"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Service</a:t>
            </a:r>
          </a:p>
        </p:txBody>
      </p:sp>
      <p:sp>
        <p:nvSpPr>
          <p:cNvPr id="70" name="Rectangle 69">
            <a:extLst>
              <a:ext uri="{FF2B5EF4-FFF2-40B4-BE49-F238E27FC236}">
                <a16:creationId xmlns:a16="http://schemas.microsoft.com/office/drawing/2014/main" id="{1BAD19C8-D8E2-4CA7-A8D0-01EEEE35BC12}"/>
              </a:ext>
            </a:extLst>
          </p:cNvPr>
          <p:cNvSpPr/>
          <p:nvPr/>
        </p:nvSpPr>
        <p:spPr>
          <a:xfrm>
            <a:off x="17388840" y="7214981"/>
            <a:ext cx="2865120"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Another Service</a:t>
            </a:r>
          </a:p>
        </p:txBody>
      </p:sp>
      <p:sp>
        <p:nvSpPr>
          <p:cNvPr id="71" name="Rectangle: Rounded Corners 70">
            <a:extLst>
              <a:ext uri="{FF2B5EF4-FFF2-40B4-BE49-F238E27FC236}">
                <a16:creationId xmlns:a16="http://schemas.microsoft.com/office/drawing/2014/main" id="{77244A77-A48D-44A4-94BA-F91617BB5EB2}"/>
              </a:ext>
            </a:extLst>
          </p:cNvPr>
          <p:cNvSpPr/>
          <p:nvPr/>
        </p:nvSpPr>
        <p:spPr>
          <a:xfrm>
            <a:off x="17670780" y="8826360"/>
            <a:ext cx="2301240" cy="716280"/>
          </a:xfrm>
          <a:prstGeom prst="roundRect">
            <a:avLst/>
          </a:prstGeom>
          <a:noFill/>
          <a:ln w="25400">
            <a:solidFill>
              <a:srgbClr val="9BC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2" name="Rectangle 71">
            <a:extLst>
              <a:ext uri="{FF2B5EF4-FFF2-40B4-BE49-F238E27FC236}">
                <a16:creationId xmlns:a16="http://schemas.microsoft.com/office/drawing/2014/main" id="{DEA38907-DD8C-4649-839C-ECB4AD07A40B}"/>
              </a:ext>
            </a:extLst>
          </p:cNvPr>
          <p:cNvSpPr/>
          <p:nvPr/>
        </p:nvSpPr>
        <p:spPr>
          <a:xfrm>
            <a:off x="17670780" y="8968907"/>
            <a:ext cx="2293733" cy="461665"/>
          </a:xfrm>
          <a:prstGeom prst="rect">
            <a:avLst/>
          </a:prstGeom>
        </p:spPr>
        <p:txBody>
          <a:bodyPr wrap="square">
            <a:spAutoFit/>
          </a:bodyPr>
          <a:lstStyle/>
          <a:p>
            <a:pPr algn="ctr"/>
            <a:r>
              <a:rPr lang="tr-TR" sz="2400">
                <a:solidFill>
                  <a:schemeClr val="bg2">
                    <a:lumMod val="25000"/>
                  </a:schemeClr>
                </a:solidFill>
                <a:latin typeface="Raleway Medium" panose="020B0603030101060003" pitchFamily="34" charset="-94"/>
              </a:rPr>
              <a:t>Pro</a:t>
            </a:r>
          </a:p>
        </p:txBody>
      </p:sp>
      <p:sp>
        <p:nvSpPr>
          <p:cNvPr id="73" name="Rectangle 72">
            <a:extLst>
              <a:ext uri="{FF2B5EF4-FFF2-40B4-BE49-F238E27FC236}">
                <a16:creationId xmlns:a16="http://schemas.microsoft.com/office/drawing/2014/main" id="{97CDDDA2-7673-4107-9E5F-AAE5CB259E00}"/>
              </a:ext>
            </a:extLst>
          </p:cNvPr>
          <p:cNvSpPr/>
          <p:nvPr/>
        </p:nvSpPr>
        <p:spPr>
          <a:xfrm>
            <a:off x="17388840" y="7894032"/>
            <a:ext cx="2865120"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Service</a:t>
            </a:r>
          </a:p>
        </p:txBody>
      </p:sp>
      <p:sp>
        <p:nvSpPr>
          <p:cNvPr id="38" name="Rectangle 37">
            <a:extLst>
              <a:ext uri="{FF2B5EF4-FFF2-40B4-BE49-F238E27FC236}">
                <a16:creationId xmlns:a16="http://schemas.microsoft.com/office/drawing/2014/main" id="{F7628183-92C7-41AC-A1C5-B50160279104}"/>
              </a:ext>
            </a:extLst>
          </p:cNvPr>
          <p:cNvSpPr/>
          <p:nvPr/>
        </p:nvSpPr>
        <p:spPr>
          <a:xfrm>
            <a:off x="3351900" y="2143338"/>
            <a:ext cx="17680200" cy="1015663"/>
          </a:xfrm>
          <a:prstGeom prst="rect">
            <a:avLst/>
          </a:prstGeom>
        </p:spPr>
        <p:txBody>
          <a:bodyPr wrap="square">
            <a:spAutoFit/>
          </a:bodyPr>
          <a:lstStyle/>
          <a:p>
            <a:pPr algn="ctr"/>
            <a:r>
              <a:rPr lang="tr-TR" sz="6000">
                <a:solidFill>
                  <a:schemeClr val="bg2">
                    <a:lumMod val="25000"/>
                  </a:schemeClr>
                </a:solidFill>
                <a:latin typeface="Montserrat ExtraBold" panose="00000900000000000000" pitchFamily="50" charset="0"/>
              </a:rPr>
              <a:t>OUR PRICES</a:t>
            </a:r>
          </a:p>
        </p:txBody>
      </p:sp>
      <p:sp>
        <p:nvSpPr>
          <p:cNvPr id="43" name="Rectangle 42">
            <a:extLst>
              <a:ext uri="{FF2B5EF4-FFF2-40B4-BE49-F238E27FC236}">
                <a16:creationId xmlns:a16="http://schemas.microsoft.com/office/drawing/2014/main" id="{55C8C0B6-5BD3-4EBC-A5E9-1AF8EFB85FBA}"/>
              </a:ext>
            </a:extLst>
          </p:cNvPr>
          <p:cNvSpPr/>
          <p:nvPr/>
        </p:nvSpPr>
        <p:spPr>
          <a:xfrm>
            <a:off x="3708613" y="11049443"/>
            <a:ext cx="16966774" cy="523220"/>
          </a:xfrm>
          <a:prstGeom prst="rect">
            <a:avLst/>
          </a:prstGeom>
        </p:spPr>
        <p:txBody>
          <a:bodyPr wrap="square">
            <a:spAutoFit/>
          </a:bodyPr>
          <a:lstStyle/>
          <a:p>
            <a:pPr algn="ctr"/>
            <a:r>
              <a:rPr lang="en-US" sz="2800">
                <a:solidFill>
                  <a:schemeClr val="bg2">
                    <a:lumMod val="25000"/>
                  </a:schemeClr>
                </a:solidFill>
                <a:latin typeface="Raleway Medium" panose="020B0603030101060003" pitchFamily="34" charset="-94"/>
              </a:rPr>
              <a:t>Don’t put the key to your happiness in someone else’s pocket.</a:t>
            </a:r>
            <a:endParaRPr lang="tr-TR" sz="2800">
              <a:solidFill>
                <a:schemeClr val="bg2">
                  <a:lumMod val="25000"/>
                </a:schemeClr>
              </a:solidFill>
              <a:latin typeface="Raleway Medium" panose="020B0603030101060003" pitchFamily="34" charset="-94"/>
            </a:endParaRPr>
          </a:p>
        </p:txBody>
      </p:sp>
    </p:spTree>
    <p:extLst>
      <p:ext uri="{BB962C8B-B14F-4D97-AF65-F5344CB8AC3E}">
        <p14:creationId xmlns:p14="http://schemas.microsoft.com/office/powerpoint/2010/main" val="308965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2E41-0F1D-4075-84D1-4CF6D75C16F9}"/>
              </a:ext>
            </a:extLst>
          </p:cNvPr>
          <p:cNvSpPr/>
          <p:nvPr/>
        </p:nvSpPr>
        <p:spPr>
          <a:xfrm>
            <a:off x="10668000" y="0"/>
            <a:ext cx="13716000" cy="13716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2" name="Picture Placeholder 1">
            <a:extLst>
              <a:ext uri="{FF2B5EF4-FFF2-40B4-BE49-F238E27FC236}">
                <a16:creationId xmlns:a16="http://schemas.microsoft.com/office/drawing/2014/main" id="{DEAE5F7E-98FC-4F66-9F5E-CB8FD938354C}"/>
              </a:ext>
            </a:extLst>
          </p:cNvPr>
          <p:cNvSpPr>
            <a:spLocks noGrp="1"/>
          </p:cNvSpPr>
          <p:nvPr>
            <p:ph type="pic" sz="quarter" idx="20"/>
          </p:nvPr>
        </p:nvSpPr>
        <p:spPr/>
      </p:sp>
      <p:sp>
        <p:nvSpPr>
          <p:cNvPr id="20" name="Freeform: Shape 19">
            <a:extLst>
              <a:ext uri="{FF2B5EF4-FFF2-40B4-BE49-F238E27FC236}">
                <a16:creationId xmlns:a16="http://schemas.microsoft.com/office/drawing/2014/main" id="{9D701A71-9288-472E-9D64-D6CD6F5012D7}"/>
              </a:ext>
            </a:extLst>
          </p:cNvPr>
          <p:cNvSpPr/>
          <p:nvPr/>
        </p:nvSpPr>
        <p:spPr>
          <a:xfrm>
            <a:off x="14782800" y="4114800"/>
            <a:ext cx="5486400" cy="5486400"/>
          </a:xfrm>
          <a:custGeom>
            <a:avLst/>
            <a:gdLst>
              <a:gd name="connsiteX0" fmla="*/ 0 w 5486400"/>
              <a:gd name="connsiteY0" fmla="*/ 3386685 h 5486400"/>
              <a:gd name="connsiteX1" fmla="*/ 124486 w 5486400"/>
              <a:gd name="connsiteY1" fmla="*/ 3386685 h 5486400"/>
              <a:gd name="connsiteX2" fmla="*/ 124486 w 5486400"/>
              <a:gd name="connsiteY2" fmla="*/ 5361914 h 5486400"/>
              <a:gd name="connsiteX3" fmla="*/ 5361914 w 5486400"/>
              <a:gd name="connsiteY3" fmla="*/ 5361914 h 5486400"/>
              <a:gd name="connsiteX4" fmla="*/ 5361914 w 5486400"/>
              <a:gd name="connsiteY4" fmla="*/ 3386685 h 5486400"/>
              <a:gd name="connsiteX5" fmla="*/ 5486400 w 5486400"/>
              <a:gd name="connsiteY5" fmla="*/ 3386685 h 5486400"/>
              <a:gd name="connsiteX6" fmla="*/ 5486400 w 5486400"/>
              <a:gd name="connsiteY6" fmla="*/ 5486400 h 5486400"/>
              <a:gd name="connsiteX7" fmla="*/ 0 w 5486400"/>
              <a:gd name="connsiteY7" fmla="*/ 5486400 h 5486400"/>
              <a:gd name="connsiteX8" fmla="*/ 0 w 5486400"/>
              <a:gd name="connsiteY8" fmla="*/ 0 h 5486400"/>
              <a:gd name="connsiteX9" fmla="*/ 5486400 w 5486400"/>
              <a:gd name="connsiteY9" fmla="*/ 0 h 5486400"/>
              <a:gd name="connsiteX10" fmla="*/ 5486400 w 5486400"/>
              <a:gd name="connsiteY10" fmla="*/ 2099716 h 5486400"/>
              <a:gd name="connsiteX11" fmla="*/ 5361914 w 5486400"/>
              <a:gd name="connsiteY11" fmla="*/ 2099716 h 5486400"/>
              <a:gd name="connsiteX12" fmla="*/ 5361914 w 5486400"/>
              <a:gd name="connsiteY12" fmla="*/ 124486 h 5486400"/>
              <a:gd name="connsiteX13" fmla="*/ 124486 w 5486400"/>
              <a:gd name="connsiteY13" fmla="*/ 124486 h 5486400"/>
              <a:gd name="connsiteX14" fmla="*/ 124486 w 5486400"/>
              <a:gd name="connsiteY14" fmla="*/ 2099716 h 5486400"/>
              <a:gd name="connsiteX15" fmla="*/ 0 w 5486400"/>
              <a:gd name="connsiteY15" fmla="*/ 2099716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86400" h="5486400">
                <a:moveTo>
                  <a:pt x="0" y="3386685"/>
                </a:moveTo>
                <a:lnTo>
                  <a:pt x="124486" y="3386685"/>
                </a:lnTo>
                <a:lnTo>
                  <a:pt x="124486" y="5361914"/>
                </a:lnTo>
                <a:lnTo>
                  <a:pt x="5361914" y="5361914"/>
                </a:lnTo>
                <a:lnTo>
                  <a:pt x="5361914" y="3386685"/>
                </a:lnTo>
                <a:lnTo>
                  <a:pt x="5486400" y="3386685"/>
                </a:lnTo>
                <a:lnTo>
                  <a:pt x="5486400" y="5486400"/>
                </a:lnTo>
                <a:lnTo>
                  <a:pt x="0" y="5486400"/>
                </a:lnTo>
                <a:close/>
                <a:moveTo>
                  <a:pt x="0" y="0"/>
                </a:moveTo>
                <a:lnTo>
                  <a:pt x="5486400" y="0"/>
                </a:lnTo>
                <a:lnTo>
                  <a:pt x="5486400" y="2099716"/>
                </a:lnTo>
                <a:lnTo>
                  <a:pt x="5361914" y="2099716"/>
                </a:lnTo>
                <a:lnTo>
                  <a:pt x="5361914" y="124486"/>
                </a:lnTo>
                <a:lnTo>
                  <a:pt x="124486" y="124486"/>
                </a:lnTo>
                <a:lnTo>
                  <a:pt x="124486" y="2099716"/>
                </a:lnTo>
                <a:lnTo>
                  <a:pt x="0" y="2099716"/>
                </a:lnTo>
                <a:close/>
              </a:path>
            </a:pathLst>
          </a:cu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solidFill>
                <a:schemeClr val="tx1"/>
              </a:solidFill>
            </a:endParaRPr>
          </a:p>
        </p:txBody>
      </p:sp>
      <p:sp>
        <p:nvSpPr>
          <p:cNvPr id="12" name="Rectangle 11">
            <a:extLst>
              <a:ext uri="{FF2B5EF4-FFF2-40B4-BE49-F238E27FC236}">
                <a16:creationId xmlns:a16="http://schemas.microsoft.com/office/drawing/2014/main" id="{40664153-B55C-418B-ACA0-F5A197FE7AC2}"/>
              </a:ext>
            </a:extLst>
          </p:cNvPr>
          <p:cNvSpPr/>
          <p:nvPr/>
        </p:nvSpPr>
        <p:spPr>
          <a:xfrm>
            <a:off x="11986552" y="6304002"/>
            <a:ext cx="11078896" cy="1107996"/>
          </a:xfrm>
          <a:prstGeom prst="rect">
            <a:avLst/>
          </a:prstGeom>
        </p:spPr>
        <p:txBody>
          <a:bodyPr wrap="square">
            <a:spAutoFit/>
          </a:bodyPr>
          <a:lstStyle/>
          <a:p>
            <a:pPr algn="ctr"/>
            <a:r>
              <a:rPr lang="tr-TR" sz="6600">
                <a:solidFill>
                  <a:schemeClr val="bg2">
                    <a:lumMod val="25000"/>
                  </a:schemeClr>
                </a:solidFill>
                <a:latin typeface="Montserrat ExtraBold" panose="00000900000000000000" pitchFamily="50" charset="0"/>
              </a:rPr>
              <a:t>OUR SERVICES</a:t>
            </a:r>
          </a:p>
        </p:txBody>
      </p:sp>
      <p:sp>
        <p:nvSpPr>
          <p:cNvPr id="22" name="Rectangle 21">
            <a:extLst>
              <a:ext uri="{FF2B5EF4-FFF2-40B4-BE49-F238E27FC236}">
                <a16:creationId xmlns:a16="http://schemas.microsoft.com/office/drawing/2014/main" id="{1D9543CD-0D80-461A-B07B-1649EB84A513}"/>
              </a:ext>
            </a:extLst>
          </p:cNvPr>
          <p:cNvSpPr/>
          <p:nvPr/>
        </p:nvSpPr>
        <p:spPr>
          <a:xfrm>
            <a:off x="1673806" y="2361854"/>
            <a:ext cx="6435647" cy="1015663"/>
          </a:xfrm>
          <a:prstGeom prst="rect">
            <a:avLst/>
          </a:prstGeom>
        </p:spPr>
        <p:txBody>
          <a:bodyPr wrap="square">
            <a:spAutoFit/>
          </a:bodyPr>
          <a:lstStyle/>
          <a:p>
            <a:pPr algn="r">
              <a:lnSpc>
                <a:spcPct val="150000"/>
              </a:lnSpc>
            </a:pPr>
            <a:r>
              <a:rPr lang="tr-TR" sz="2000">
                <a:solidFill>
                  <a:schemeClr val="bg2">
                    <a:lumMod val="25000"/>
                  </a:schemeClr>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Lorem ipsum dolor sit amet.</a:t>
            </a:r>
          </a:p>
        </p:txBody>
      </p:sp>
      <p:sp>
        <p:nvSpPr>
          <p:cNvPr id="23" name="Rectangle 22">
            <a:extLst>
              <a:ext uri="{FF2B5EF4-FFF2-40B4-BE49-F238E27FC236}">
                <a16:creationId xmlns:a16="http://schemas.microsoft.com/office/drawing/2014/main" id="{AD1AC631-85F0-4C4D-8C69-BAAB12FF0ECD}"/>
              </a:ext>
            </a:extLst>
          </p:cNvPr>
          <p:cNvSpPr/>
          <p:nvPr/>
        </p:nvSpPr>
        <p:spPr>
          <a:xfrm>
            <a:off x="4392625" y="1780413"/>
            <a:ext cx="3716828" cy="646331"/>
          </a:xfrm>
          <a:prstGeom prst="rect">
            <a:avLst/>
          </a:prstGeom>
        </p:spPr>
        <p:txBody>
          <a:bodyPr wrap="square">
            <a:spAutoFit/>
          </a:bodyPr>
          <a:lstStyle/>
          <a:p>
            <a:pPr algn="r">
              <a:lnSpc>
                <a:spcPct val="150000"/>
              </a:lnSpc>
            </a:pPr>
            <a:r>
              <a:rPr lang="tr-TR" sz="2400">
                <a:solidFill>
                  <a:schemeClr val="bg2">
                    <a:lumMod val="25000"/>
                  </a:schemeClr>
                </a:solidFill>
                <a:latin typeface="Raleway Medium" panose="020B0603030101060003" pitchFamily="34" charset="-94"/>
                <a:ea typeface="Lato" panose="020F0502020204030203" pitchFamily="34" charset="0"/>
                <a:cs typeface="Lato" panose="020F0502020204030203" pitchFamily="34" charset="0"/>
              </a:rPr>
              <a:t>Service Name</a:t>
            </a:r>
          </a:p>
        </p:txBody>
      </p:sp>
      <p:sp>
        <p:nvSpPr>
          <p:cNvPr id="24" name="Rectangle 23">
            <a:extLst>
              <a:ext uri="{FF2B5EF4-FFF2-40B4-BE49-F238E27FC236}">
                <a16:creationId xmlns:a16="http://schemas.microsoft.com/office/drawing/2014/main" id="{7605F16F-871C-42A3-87CB-C157AD7A24F3}"/>
              </a:ext>
            </a:extLst>
          </p:cNvPr>
          <p:cNvSpPr/>
          <p:nvPr/>
        </p:nvSpPr>
        <p:spPr>
          <a:xfrm>
            <a:off x="1673806" y="5214544"/>
            <a:ext cx="6435647" cy="1015663"/>
          </a:xfrm>
          <a:prstGeom prst="rect">
            <a:avLst/>
          </a:prstGeom>
        </p:spPr>
        <p:txBody>
          <a:bodyPr wrap="square">
            <a:spAutoFit/>
          </a:bodyPr>
          <a:lstStyle/>
          <a:p>
            <a:pPr algn="r">
              <a:lnSpc>
                <a:spcPct val="150000"/>
              </a:lnSpc>
            </a:pPr>
            <a:r>
              <a:rPr lang="tr-TR" sz="2000">
                <a:solidFill>
                  <a:schemeClr val="bg2">
                    <a:lumMod val="25000"/>
                  </a:schemeClr>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Lorem ipsum dolor sit amet.</a:t>
            </a:r>
          </a:p>
        </p:txBody>
      </p:sp>
      <p:sp>
        <p:nvSpPr>
          <p:cNvPr id="25" name="Rectangle 24">
            <a:extLst>
              <a:ext uri="{FF2B5EF4-FFF2-40B4-BE49-F238E27FC236}">
                <a16:creationId xmlns:a16="http://schemas.microsoft.com/office/drawing/2014/main" id="{A6BD34AC-B89C-4968-B020-CE8097953E09}"/>
              </a:ext>
            </a:extLst>
          </p:cNvPr>
          <p:cNvSpPr/>
          <p:nvPr/>
        </p:nvSpPr>
        <p:spPr>
          <a:xfrm>
            <a:off x="4392625" y="4633103"/>
            <a:ext cx="3716828" cy="646331"/>
          </a:xfrm>
          <a:prstGeom prst="rect">
            <a:avLst/>
          </a:prstGeom>
        </p:spPr>
        <p:txBody>
          <a:bodyPr wrap="square">
            <a:spAutoFit/>
          </a:bodyPr>
          <a:lstStyle/>
          <a:p>
            <a:pPr algn="r">
              <a:lnSpc>
                <a:spcPct val="150000"/>
              </a:lnSpc>
            </a:pPr>
            <a:r>
              <a:rPr lang="tr-TR" sz="2400">
                <a:solidFill>
                  <a:schemeClr val="bg2">
                    <a:lumMod val="25000"/>
                  </a:schemeClr>
                </a:solidFill>
                <a:latin typeface="Raleway Medium" panose="020B0603030101060003" pitchFamily="34" charset="-94"/>
                <a:ea typeface="Lato" panose="020F0502020204030203" pitchFamily="34" charset="0"/>
                <a:cs typeface="Lato" panose="020F0502020204030203" pitchFamily="34" charset="0"/>
              </a:rPr>
              <a:t>Service Name</a:t>
            </a:r>
          </a:p>
        </p:txBody>
      </p:sp>
      <p:sp>
        <p:nvSpPr>
          <p:cNvPr id="26" name="Rectangle 25">
            <a:extLst>
              <a:ext uri="{FF2B5EF4-FFF2-40B4-BE49-F238E27FC236}">
                <a16:creationId xmlns:a16="http://schemas.microsoft.com/office/drawing/2014/main" id="{5EFDFBAD-C0C0-404A-8105-7766D39D1F06}"/>
              </a:ext>
            </a:extLst>
          </p:cNvPr>
          <p:cNvSpPr/>
          <p:nvPr/>
        </p:nvSpPr>
        <p:spPr>
          <a:xfrm>
            <a:off x="1673806" y="8067234"/>
            <a:ext cx="6435647" cy="1015663"/>
          </a:xfrm>
          <a:prstGeom prst="rect">
            <a:avLst/>
          </a:prstGeom>
        </p:spPr>
        <p:txBody>
          <a:bodyPr wrap="square">
            <a:spAutoFit/>
          </a:bodyPr>
          <a:lstStyle/>
          <a:p>
            <a:pPr algn="r">
              <a:lnSpc>
                <a:spcPct val="150000"/>
              </a:lnSpc>
            </a:pPr>
            <a:r>
              <a:rPr lang="tr-TR" sz="2000">
                <a:solidFill>
                  <a:schemeClr val="bg2">
                    <a:lumMod val="25000"/>
                  </a:schemeClr>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Lorem ipsum dolor sit amet.</a:t>
            </a:r>
          </a:p>
        </p:txBody>
      </p:sp>
      <p:sp>
        <p:nvSpPr>
          <p:cNvPr id="27" name="Rectangle 26">
            <a:extLst>
              <a:ext uri="{FF2B5EF4-FFF2-40B4-BE49-F238E27FC236}">
                <a16:creationId xmlns:a16="http://schemas.microsoft.com/office/drawing/2014/main" id="{51AE5788-B882-4621-B5D3-C18B17F60F1B}"/>
              </a:ext>
            </a:extLst>
          </p:cNvPr>
          <p:cNvSpPr/>
          <p:nvPr/>
        </p:nvSpPr>
        <p:spPr>
          <a:xfrm>
            <a:off x="4392625" y="7485793"/>
            <a:ext cx="3716828" cy="581441"/>
          </a:xfrm>
          <a:prstGeom prst="rect">
            <a:avLst/>
          </a:prstGeom>
        </p:spPr>
        <p:txBody>
          <a:bodyPr wrap="square">
            <a:spAutoFit/>
          </a:bodyPr>
          <a:lstStyle/>
          <a:p>
            <a:pPr algn="r">
              <a:lnSpc>
                <a:spcPct val="150000"/>
              </a:lnSpc>
            </a:pPr>
            <a:r>
              <a:rPr lang="tr-TR" sz="2400">
                <a:solidFill>
                  <a:schemeClr val="bg2">
                    <a:lumMod val="25000"/>
                  </a:schemeClr>
                </a:solidFill>
                <a:latin typeface="Raleway Medium" panose="020B0603030101060003" pitchFamily="34" charset="-94"/>
                <a:ea typeface="Lato" panose="020F0502020204030203" pitchFamily="34" charset="0"/>
                <a:cs typeface="Lato" panose="020F0502020204030203" pitchFamily="34" charset="0"/>
              </a:rPr>
              <a:t>Service Name</a:t>
            </a:r>
          </a:p>
        </p:txBody>
      </p:sp>
      <p:sp>
        <p:nvSpPr>
          <p:cNvPr id="31" name="Freeform: Shape 30">
            <a:extLst>
              <a:ext uri="{FF2B5EF4-FFF2-40B4-BE49-F238E27FC236}">
                <a16:creationId xmlns:a16="http://schemas.microsoft.com/office/drawing/2014/main" id="{FD201FF2-0059-4B4B-89F2-74773E5FE48B}"/>
              </a:ext>
            </a:extLst>
          </p:cNvPr>
          <p:cNvSpPr/>
          <p:nvPr/>
        </p:nvSpPr>
        <p:spPr>
          <a:xfrm flipH="1" flipV="1">
            <a:off x="8668492" y="7818868"/>
            <a:ext cx="541174" cy="694005"/>
          </a:xfrm>
          <a:custGeom>
            <a:avLst/>
            <a:gdLst/>
            <a:ahLst/>
            <a:cxnLst/>
            <a:rect l="l" t="t" r="r" b="b"/>
            <a:pathLst>
              <a:path w="176866" h="226814">
                <a:moveTo>
                  <a:pt x="112126" y="21431"/>
                </a:moveTo>
                <a:cubicBezTo>
                  <a:pt x="114210" y="21431"/>
                  <a:pt x="115921" y="20761"/>
                  <a:pt x="117261" y="19422"/>
                </a:cubicBezTo>
                <a:cubicBezTo>
                  <a:pt x="118600" y="18082"/>
                  <a:pt x="119270" y="16371"/>
                  <a:pt x="119270" y="14287"/>
                </a:cubicBezTo>
                <a:lnTo>
                  <a:pt x="119270" y="7143"/>
                </a:lnTo>
                <a:lnTo>
                  <a:pt x="40689" y="7143"/>
                </a:lnTo>
                <a:lnTo>
                  <a:pt x="40689" y="13841"/>
                </a:lnTo>
                <a:cubicBezTo>
                  <a:pt x="40689" y="15924"/>
                  <a:pt x="41358" y="17710"/>
                  <a:pt x="42698" y="19199"/>
                </a:cubicBezTo>
                <a:cubicBezTo>
                  <a:pt x="44037" y="20687"/>
                  <a:pt x="45749" y="21431"/>
                  <a:pt x="47832" y="21431"/>
                </a:cubicBezTo>
                <a:close/>
                <a:moveTo>
                  <a:pt x="112126" y="28575"/>
                </a:moveTo>
                <a:lnTo>
                  <a:pt x="47832" y="28575"/>
                </a:lnTo>
                <a:cubicBezTo>
                  <a:pt x="43963" y="28575"/>
                  <a:pt x="40614" y="27161"/>
                  <a:pt x="37786" y="24333"/>
                </a:cubicBezTo>
                <a:cubicBezTo>
                  <a:pt x="34959" y="21505"/>
                  <a:pt x="33545" y="18008"/>
                  <a:pt x="33545" y="13841"/>
                </a:cubicBezTo>
                <a:lnTo>
                  <a:pt x="33545" y="3572"/>
                </a:lnTo>
                <a:cubicBezTo>
                  <a:pt x="33545" y="1190"/>
                  <a:pt x="34735" y="0"/>
                  <a:pt x="37117" y="0"/>
                </a:cubicBezTo>
                <a:lnTo>
                  <a:pt x="122842" y="0"/>
                </a:lnTo>
                <a:cubicBezTo>
                  <a:pt x="125223" y="0"/>
                  <a:pt x="126414" y="1190"/>
                  <a:pt x="126414" y="3572"/>
                </a:cubicBezTo>
                <a:lnTo>
                  <a:pt x="126414" y="14287"/>
                </a:lnTo>
                <a:cubicBezTo>
                  <a:pt x="126414" y="18454"/>
                  <a:pt x="125074" y="21877"/>
                  <a:pt x="122395" y="24556"/>
                </a:cubicBezTo>
                <a:cubicBezTo>
                  <a:pt x="119716" y="27235"/>
                  <a:pt x="116293" y="28575"/>
                  <a:pt x="112126" y="28575"/>
                </a:cubicBezTo>
                <a:close/>
                <a:moveTo>
                  <a:pt x="79979" y="214312"/>
                </a:moveTo>
                <a:cubicBezTo>
                  <a:pt x="98731" y="214312"/>
                  <a:pt x="114730" y="207689"/>
                  <a:pt x="127976" y="194444"/>
                </a:cubicBezTo>
                <a:cubicBezTo>
                  <a:pt x="141222" y="181198"/>
                  <a:pt x="147845" y="165199"/>
                  <a:pt x="147845" y="146447"/>
                </a:cubicBezTo>
                <a:cubicBezTo>
                  <a:pt x="147845" y="127694"/>
                  <a:pt x="141222" y="111695"/>
                  <a:pt x="127976" y="98450"/>
                </a:cubicBezTo>
                <a:cubicBezTo>
                  <a:pt x="114730" y="85204"/>
                  <a:pt x="98731" y="78581"/>
                  <a:pt x="79979" y="78581"/>
                </a:cubicBezTo>
                <a:cubicBezTo>
                  <a:pt x="61227" y="78581"/>
                  <a:pt x="45228" y="85204"/>
                  <a:pt x="31982" y="98450"/>
                </a:cubicBezTo>
                <a:cubicBezTo>
                  <a:pt x="18736" y="111695"/>
                  <a:pt x="12114" y="127694"/>
                  <a:pt x="12114" y="146447"/>
                </a:cubicBezTo>
                <a:cubicBezTo>
                  <a:pt x="12114" y="165199"/>
                  <a:pt x="18736" y="181198"/>
                  <a:pt x="31982" y="194444"/>
                </a:cubicBezTo>
                <a:cubicBezTo>
                  <a:pt x="45228" y="207689"/>
                  <a:pt x="61227" y="214312"/>
                  <a:pt x="79979" y="214312"/>
                </a:cubicBezTo>
                <a:close/>
                <a:moveTo>
                  <a:pt x="80202" y="221456"/>
                </a:moveTo>
                <a:cubicBezTo>
                  <a:pt x="59515" y="221456"/>
                  <a:pt x="41805" y="214089"/>
                  <a:pt x="27071" y="199355"/>
                </a:cubicBezTo>
                <a:cubicBezTo>
                  <a:pt x="12337" y="184621"/>
                  <a:pt x="4970" y="166985"/>
                  <a:pt x="4970" y="146447"/>
                </a:cubicBezTo>
                <a:cubicBezTo>
                  <a:pt x="4970" y="125908"/>
                  <a:pt x="12337" y="108272"/>
                  <a:pt x="27071" y="93538"/>
                </a:cubicBezTo>
                <a:cubicBezTo>
                  <a:pt x="41805" y="78804"/>
                  <a:pt x="59515" y="71437"/>
                  <a:pt x="80202" y="71437"/>
                </a:cubicBezTo>
                <a:cubicBezTo>
                  <a:pt x="100889" y="71437"/>
                  <a:pt x="118526" y="78804"/>
                  <a:pt x="133111" y="93538"/>
                </a:cubicBezTo>
                <a:cubicBezTo>
                  <a:pt x="147696" y="108272"/>
                  <a:pt x="154989" y="125908"/>
                  <a:pt x="154989" y="146447"/>
                </a:cubicBezTo>
                <a:cubicBezTo>
                  <a:pt x="154989" y="166985"/>
                  <a:pt x="147696" y="184621"/>
                  <a:pt x="133111" y="199355"/>
                </a:cubicBezTo>
                <a:cubicBezTo>
                  <a:pt x="118526" y="214089"/>
                  <a:pt x="100889" y="221456"/>
                  <a:pt x="80202" y="221456"/>
                </a:cubicBezTo>
                <a:close/>
                <a:moveTo>
                  <a:pt x="156886" y="226814"/>
                </a:moveTo>
                <a:cubicBezTo>
                  <a:pt x="156068" y="226814"/>
                  <a:pt x="155286" y="226367"/>
                  <a:pt x="154542" y="225474"/>
                </a:cubicBezTo>
                <a:lnTo>
                  <a:pt x="143380" y="214759"/>
                </a:lnTo>
                <a:cubicBezTo>
                  <a:pt x="141892" y="212973"/>
                  <a:pt x="141892" y="211187"/>
                  <a:pt x="143380" y="209401"/>
                </a:cubicBezTo>
                <a:cubicBezTo>
                  <a:pt x="160942" y="192137"/>
                  <a:pt x="169722" y="171152"/>
                  <a:pt x="169722" y="146447"/>
                </a:cubicBezTo>
                <a:cubicBezTo>
                  <a:pt x="169722" y="121741"/>
                  <a:pt x="161016" y="100682"/>
                  <a:pt x="143603" y="83269"/>
                </a:cubicBezTo>
                <a:cubicBezTo>
                  <a:pt x="126190" y="65856"/>
                  <a:pt x="105131" y="57150"/>
                  <a:pt x="80426" y="57150"/>
                </a:cubicBezTo>
                <a:cubicBezTo>
                  <a:pt x="55720" y="57150"/>
                  <a:pt x="34735" y="65931"/>
                  <a:pt x="17471" y="83492"/>
                </a:cubicBezTo>
                <a:cubicBezTo>
                  <a:pt x="15685" y="84981"/>
                  <a:pt x="13899" y="84981"/>
                  <a:pt x="12114" y="83492"/>
                </a:cubicBezTo>
                <a:lnTo>
                  <a:pt x="1398" y="72330"/>
                </a:lnTo>
                <a:cubicBezTo>
                  <a:pt x="-388" y="70842"/>
                  <a:pt x="-462" y="69205"/>
                  <a:pt x="1175" y="67419"/>
                </a:cubicBezTo>
                <a:cubicBezTo>
                  <a:pt x="2812" y="65633"/>
                  <a:pt x="4523" y="65633"/>
                  <a:pt x="6309" y="67419"/>
                </a:cubicBezTo>
                <a:lnTo>
                  <a:pt x="14792" y="75902"/>
                </a:lnTo>
                <a:cubicBezTo>
                  <a:pt x="32056" y="59829"/>
                  <a:pt x="52595" y="51197"/>
                  <a:pt x="76407" y="50006"/>
                </a:cubicBezTo>
                <a:lnTo>
                  <a:pt x="76407" y="38397"/>
                </a:lnTo>
                <a:cubicBezTo>
                  <a:pt x="76407" y="36016"/>
                  <a:pt x="77598" y="34826"/>
                  <a:pt x="79979" y="34826"/>
                </a:cubicBezTo>
                <a:cubicBezTo>
                  <a:pt x="82360" y="34826"/>
                  <a:pt x="83551" y="36016"/>
                  <a:pt x="83551" y="38397"/>
                </a:cubicBezTo>
                <a:lnTo>
                  <a:pt x="83551" y="50006"/>
                </a:lnTo>
                <a:cubicBezTo>
                  <a:pt x="109149" y="50899"/>
                  <a:pt x="130878" y="60275"/>
                  <a:pt x="148738" y="78135"/>
                </a:cubicBezTo>
                <a:cubicBezTo>
                  <a:pt x="167490" y="97185"/>
                  <a:pt x="176866" y="119955"/>
                  <a:pt x="176866" y="146447"/>
                </a:cubicBezTo>
                <a:cubicBezTo>
                  <a:pt x="176866" y="171747"/>
                  <a:pt x="168234" y="193625"/>
                  <a:pt x="150970" y="212080"/>
                </a:cubicBezTo>
                <a:lnTo>
                  <a:pt x="159453" y="220563"/>
                </a:lnTo>
                <a:cubicBezTo>
                  <a:pt x="161239" y="222051"/>
                  <a:pt x="161239" y="223688"/>
                  <a:pt x="159453" y="225474"/>
                </a:cubicBezTo>
                <a:cubicBezTo>
                  <a:pt x="158560" y="226367"/>
                  <a:pt x="157705" y="226814"/>
                  <a:pt x="156886" y="226814"/>
                </a:cubicBezTo>
                <a:close/>
              </a:path>
            </a:pathLst>
          </a:cu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2">
                  <a:lumMod val="25000"/>
                </a:schemeClr>
              </a:solidFill>
            </a:endParaRPr>
          </a:p>
        </p:txBody>
      </p:sp>
      <p:sp>
        <p:nvSpPr>
          <p:cNvPr id="32" name="Freeform: Shape 31">
            <a:extLst>
              <a:ext uri="{FF2B5EF4-FFF2-40B4-BE49-F238E27FC236}">
                <a16:creationId xmlns:a16="http://schemas.microsoft.com/office/drawing/2014/main" id="{99551E9C-F310-468A-8767-6D0D7446165D}"/>
              </a:ext>
            </a:extLst>
          </p:cNvPr>
          <p:cNvSpPr/>
          <p:nvPr/>
        </p:nvSpPr>
        <p:spPr>
          <a:xfrm flipH="1" flipV="1">
            <a:off x="8668492" y="2111870"/>
            <a:ext cx="612036" cy="699470"/>
          </a:xfrm>
          <a:custGeom>
            <a:avLst/>
            <a:gdLst/>
            <a:ahLst/>
            <a:cxnLst/>
            <a:rect l="l" t="t" r="r" b="b"/>
            <a:pathLst>
              <a:path w="200025" h="228600">
                <a:moveTo>
                  <a:pt x="114300" y="28575"/>
                </a:moveTo>
                <a:lnTo>
                  <a:pt x="114300" y="10715"/>
                </a:lnTo>
                <a:cubicBezTo>
                  <a:pt x="114300" y="8334"/>
                  <a:pt x="113110" y="7143"/>
                  <a:pt x="110728" y="7143"/>
                </a:cubicBezTo>
                <a:lnTo>
                  <a:pt x="89297" y="7143"/>
                </a:lnTo>
                <a:cubicBezTo>
                  <a:pt x="86916" y="7143"/>
                  <a:pt x="85725" y="8334"/>
                  <a:pt x="85725" y="10715"/>
                </a:cubicBezTo>
                <a:lnTo>
                  <a:pt x="85725" y="28575"/>
                </a:lnTo>
                <a:close/>
                <a:moveTo>
                  <a:pt x="117872" y="35718"/>
                </a:moveTo>
                <a:lnTo>
                  <a:pt x="82153" y="35718"/>
                </a:lnTo>
                <a:cubicBezTo>
                  <a:pt x="79772" y="35718"/>
                  <a:pt x="78581" y="34528"/>
                  <a:pt x="78581" y="32147"/>
                </a:cubicBezTo>
                <a:lnTo>
                  <a:pt x="78581" y="10715"/>
                </a:lnTo>
                <a:cubicBezTo>
                  <a:pt x="78581" y="7739"/>
                  <a:pt x="79623" y="5209"/>
                  <a:pt x="81707" y="3125"/>
                </a:cubicBezTo>
                <a:cubicBezTo>
                  <a:pt x="83790" y="1042"/>
                  <a:pt x="86321" y="0"/>
                  <a:pt x="89297" y="0"/>
                </a:cubicBezTo>
                <a:lnTo>
                  <a:pt x="110728" y="0"/>
                </a:lnTo>
                <a:cubicBezTo>
                  <a:pt x="113705" y="0"/>
                  <a:pt x="116235" y="1042"/>
                  <a:pt x="118319" y="3125"/>
                </a:cubicBezTo>
                <a:cubicBezTo>
                  <a:pt x="120402" y="5209"/>
                  <a:pt x="121444" y="7739"/>
                  <a:pt x="121444" y="10715"/>
                </a:cubicBezTo>
                <a:lnTo>
                  <a:pt x="121444" y="32147"/>
                </a:lnTo>
                <a:cubicBezTo>
                  <a:pt x="121444" y="34528"/>
                  <a:pt x="120253" y="35718"/>
                  <a:pt x="117872" y="35718"/>
                </a:cubicBezTo>
                <a:close/>
                <a:moveTo>
                  <a:pt x="50899" y="216098"/>
                </a:moveTo>
                <a:cubicBezTo>
                  <a:pt x="36017" y="205085"/>
                  <a:pt x="28575" y="186928"/>
                  <a:pt x="28575" y="161627"/>
                </a:cubicBezTo>
                <a:cubicBezTo>
                  <a:pt x="28575" y="137219"/>
                  <a:pt x="42416" y="108644"/>
                  <a:pt x="70098" y="75902"/>
                </a:cubicBezTo>
                <a:cubicBezTo>
                  <a:pt x="28129" y="109240"/>
                  <a:pt x="7144" y="137815"/>
                  <a:pt x="7144" y="161627"/>
                </a:cubicBezTo>
                <a:cubicBezTo>
                  <a:pt x="7144" y="189607"/>
                  <a:pt x="21729" y="207764"/>
                  <a:pt x="50899" y="216098"/>
                </a:cubicBezTo>
                <a:close/>
                <a:moveTo>
                  <a:pt x="149126" y="216098"/>
                </a:moveTo>
                <a:cubicBezTo>
                  <a:pt x="178296" y="207764"/>
                  <a:pt x="192881" y="189607"/>
                  <a:pt x="192881" y="161627"/>
                </a:cubicBezTo>
                <a:cubicBezTo>
                  <a:pt x="192881" y="137815"/>
                  <a:pt x="171897" y="109240"/>
                  <a:pt x="129927" y="75902"/>
                </a:cubicBezTo>
                <a:cubicBezTo>
                  <a:pt x="157609" y="108644"/>
                  <a:pt x="171450" y="137219"/>
                  <a:pt x="171450" y="161627"/>
                </a:cubicBezTo>
                <a:cubicBezTo>
                  <a:pt x="171450" y="186928"/>
                  <a:pt x="164009" y="205085"/>
                  <a:pt x="149126" y="216098"/>
                </a:cubicBezTo>
                <a:close/>
                <a:moveTo>
                  <a:pt x="78581" y="219670"/>
                </a:moveTo>
                <a:cubicBezTo>
                  <a:pt x="69056" y="209252"/>
                  <a:pt x="64294" y="189904"/>
                  <a:pt x="64294" y="161627"/>
                </a:cubicBezTo>
                <a:cubicBezTo>
                  <a:pt x="64294" y="134838"/>
                  <a:pt x="72182" y="103286"/>
                  <a:pt x="87958" y="66972"/>
                </a:cubicBezTo>
                <a:cubicBezTo>
                  <a:pt x="53132" y="103882"/>
                  <a:pt x="35719" y="135433"/>
                  <a:pt x="35719" y="161627"/>
                </a:cubicBezTo>
                <a:cubicBezTo>
                  <a:pt x="35719" y="194667"/>
                  <a:pt x="50006" y="214015"/>
                  <a:pt x="78581" y="219670"/>
                </a:cubicBezTo>
                <a:close/>
                <a:moveTo>
                  <a:pt x="121444" y="219670"/>
                </a:moveTo>
                <a:cubicBezTo>
                  <a:pt x="150019" y="214015"/>
                  <a:pt x="164306" y="194667"/>
                  <a:pt x="164306" y="161627"/>
                </a:cubicBezTo>
                <a:cubicBezTo>
                  <a:pt x="164306" y="135433"/>
                  <a:pt x="146894" y="103882"/>
                  <a:pt x="112068" y="66972"/>
                </a:cubicBezTo>
                <a:cubicBezTo>
                  <a:pt x="127844" y="103286"/>
                  <a:pt x="135731" y="134838"/>
                  <a:pt x="135731" y="161627"/>
                </a:cubicBezTo>
                <a:cubicBezTo>
                  <a:pt x="135731" y="189904"/>
                  <a:pt x="130969" y="209252"/>
                  <a:pt x="121444" y="219670"/>
                </a:cubicBezTo>
                <a:close/>
                <a:moveTo>
                  <a:pt x="100013" y="221456"/>
                </a:moveTo>
                <a:cubicBezTo>
                  <a:pt x="103585" y="221456"/>
                  <a:pt x="106859" y="220786"/>
                  <a:pt x="109835" y="219447"/>
                </a:cubicBezTo>
                <a:cubicBezTo>
                  <a:pt x="112812" y="218107"/>
                  <a:pt x="115789" y="215577"/>
                  <a:pt x="118765" y="211857"/>
                </a:cubicBezTo>
                <a:cubicBezTo>
                  <a:pt x="121742" y="208136"/>
                  <a:pt x="124123" y="201960"/>
                  <a:pt x="125909" y="193327"/>
                </a:cubicBezTo>
                <a:cubicBezTo>
                  <a:pt x="127695" y="184695"/>
                  <a:pt x="128588" y="174129"/>
                  <a:pt x="128588" y="161627"/>
                </a:cubicBezTo>
                <a:cubicBezTo>
                  <a:pt x="128588" y="132457"/>
                  <a:pt x="119063" y="97929"/>
                  <a:pt x="100013" y="58043"/>
                </a:cubicBezTo>
                <a:cubicBezTo>
                  <a:pt x="80963" y="97929"/>
                  <a:pt x="71438" y="132457"/>
                  <a:pt x="71438" y="161627"/>
                </a:cubicBezTo>
                <a:cubicBezTo>
                  <a:pt x="71438" y="174129"/>
                  <a:pt x="72331" y="184695"/>
                  <a:pt x="74117" y="193327"/>
                </a:cubicBezTo>
                <a:cubicBezTo>
                  <a:pt x="75903" y="201960"/>
                  <a:pt x="78284" y="208136"/>
                  <a:pt x="81260" y="211857"/>
                </a:cubicBezTo>
                <a:cubicBezTo>
                  <a:pt x="84237" y="215577"/>
                  <a:pt x="87214" y="218107"/>
                  <a:pt x="90190" y="219447"/>
                </a:cubicBezTo>
                <a:cubicBezTo>
                  <a:pt x="93167" y="220786"/>
                  <a:pt x="96441" y="221456"/>
                  <a:pt x="100013" y="221456"/>
                </a:cubicBezTo>
                <a:close/>
                <a:moveTo>
                  <a:pt x="100013" y="228600"/>
                </a:moveTo>
                <a:cubicBezTo>
                  <a:pt x="33338" y="228600"/>
                  <a:pt x="0" y="206276"/>
                  <a:pt x="0" y="161627"/>
                </a:cubicBezTo>
                <a:cubicBezTo>
                  <a:pt x="0" y="151804"/>
                  <a:pt x="3423" y="141163"/>
                  <a:pt x="10269" y="129703"/>
                </a:cubicBezTo>
                <a:cubicBezTo>
                  <a:pt x="17115" y="118244"/>
                  <a:pt x="24706" y="108198"/>
                  <a:pt x="33040" y="99566"/>
                </a:cubicBezTo>
                <a:cubicBezTo>
                  <a:pt x="41374" y="90934"/>
                  <a:pt x="51123" y="82153"/>
                  <a:pt x="62285" y="73223"/>
                </a:cubicBezTo>
                <a:cubicBezTo>
                  <a:pt x="73447" y="64293"/>
                  <a:pt x="81409" y="58192"/>
                  <a:pt x="86172" y="54917"/>
                </a:cubicBezTo>
                <a:cubicBezTo>
                  <a:pt x="90934" y="51643"/>
                  <a:pt x="94953" y="48964"/>
                  <a:pt x="98227" y="46881"/>
                </a:cubicBezTo>
                <a:cubicBezTo>
                  <a:pt x="98822" y="46583"/>
                  <a:pt x="99417" y="46434"/>
                  <a:pt x="100013" y="46434"/>
                </a:cubicBezTo>
                <a:cubicBezTo>
                  <a:pt x="100608" y="46434"/>
                  <a:pt x="101203" y="46583"/>
                  <a:pt x="101799" y="46881"/>
                </a:cubicBezTo>
                <a:cubicBezTo>
                  <a:pt x="105073" y="48964"/>
                  <a:pt x="109166" y="51643"/>
                  <a:pt x="114077" y="54917"/>
                </a:cubicBezTo>
                <a:cubicBezTo>
                  <a:pt x="118988" y="58192"/>
                  <a:pt x="126951" y="64293"/>
                  <a:pt x="137964" y="73223"/>
                </a:cubicBezTo>
                <a:cubicBezTo>
                  <a:pt x="148977" y="82153"/>
                  <a:pt x="158651" y="90934"/>
                  <a:pt x="166985" y="99566"/>
                </a:cubicBezTo>
                <a:cubicBezTo>
                  <a:pt x="175320" y="108198"/>
                  <a:pt x="182910" y="118244"/>
                  <a:pt x="189756" y="129703"/>
                </a:cubicBezTo>
                <a:cubicBezTo>
                  <a:pt x="196602" y="141163"/>
                  <a:pt x="200025" y="151804"/>
                  <a:pt x="200025" y="161627"/>
                </a:cubicBezTo>
                <a:cubicBezTo>
                  <a:pt x="200025" y="206276"/>
                  <a:pt x="166688" y="228600"/>
                  <a:pt x="100013" y="228600"/>
                </a:cubicBezTo>
                <a:close/>
              </a:path>
            </a:pathLst>
          </a:cu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2">
                  <a:lumMod val="25000"/>
                </a:schemeClr>
              </a:solidFill>
            </a:endParaRPr>
          </a:p>
        </p:txBody>
      </p:sp>
      <p:sp>
        <p:nvSpPr>
          <p:cNvPr id="33" name="Freeform: Shape 32">
            <a:extLst>
              <a:ext uri="{FF2B5EF4-FFF2-40B4-BE49-F238E27FC236}">
                <a16:creationId xmlns:a16="http://schemas.microsoft.com/office/drawing/2014/main" id="{568F81C2-CEFB-44A6-8154-ED425F5083A5}"/>
              </a:ext>
            </a:extLst>
          </p:cNvPr>
          <p:cNvSpPr/>
          <p:nvPr/>
        </p:nvSpPr>
        <p:spPr>
          <a:xfrm flipH="1" flipV="1">
            <a:off x="8636870" y="4956268"/>
            <a:ext cx="765044" cy="699470"/>
          </a:xfrm>
          <a:custGeom>
            <a:avLst/>
            <a:gdLst/>
            <a:ahLst/>
            <a:cxnLst/>
            <a:rect l="l" t="t" r="r" b="b"/>
            <a:pathLst>
              <a:path w="250031" h="228600">
                <a:moveTo>
                  <a:pt x="143098" y="221456"/>
                </a:moveTo>
                <a:cubicBezTo>
                  <a:pt x="151879" y="221456"/>
                  <a:pt x="158948" y="219521"/>
                  <a:pt x="164306" y="215652"/>
                </a:cubicBezTo>
                <a:cubicBezTo>
                  <a:pt x="169664" y="211782"/>
                  <a:pt x="172342" y="206722"/>
                  <a:pt x="172342" y="200471"/>
                </a:cubicBezTo>
                <a:cubicBezTo>
                  <a:pt x="172342" y="196006"/>
                  <a:pt x="170705" y="191988"/>
                  <a:pt x="167431" y="188416"/>
                </a:cubicBezTo>
                <a:cubicBezTo>
                  <a:pt x="165050" y="185440"/>
                  <a:pt x="163859" y="182910"/>
                  <a:pt x="163859" y="180826"/>
                </a:cubicBezTo>
                <a:cubicBezTo>
                  <a:pt x="163859" y="174873"/>
                  <a:pt x="167431" y="171747"/>
                  <a:pt x="174575" y="171450"/>
                </a:cubicBezTo>
                <a:cubicBezTo>
                  <a:pt x="174575" y="171450"/>
                  <a:pt x="174724" y="171450"/>
                  <a:pt x="175021" y="171450"/>
                </a:cubicBezTo>
                <a:lnTo>
                  <a:pt x="218777" y="171450"/>
                </a:lnTo>
                <a:cubicBezTo>
                  <a:pt x="224730" y="171450"/>
                  <a:pt x="230237" y="169366"/>
                  <a:pt x="235297" y="165199"/>
                </a:cubicBezTo>
                <a:cubicBezTo>
                  <a:pt x="240357" y="161032"/>
                  <a:pt x="242887" y="155972"/>
                  <a:pt x="242887" y="150018"/>
                </a:cubicBezTo>
                <a:lnTo>
                  <a:pt x="242887" y="123676"/>
                </a:lnTo>
                <a:cubicBezTo>
                  <a:pt x="242887" y="120997"/>
                  <a:pt x="241994" y="119658"/>
                  <a:pt x="240208" y="119658"/>
                </a:cubicBezTo>
                <a:cubicBezTo>
                  <a:pt x="239613" y="119658"/>
                  <a:pt x="238273" y="120402"/>
                  <a:pt x="236190" y="121890"/>
                </a:cubicBezTo>
                <a:cubicBezTo>
                  <a:pt x="230237" y="126355"/>
                  <a:pt x="224135" y="128587"/>
                  <a:pt x="217884" y="128587"/>
                </a:cubicBezTo>
                <a:cubicBezTo>
                  <a:pt x="209550" y="128587"/>
                  <a:pt x="202108" y="125387"/>
                  <a:pt x="195560" y="118988"/>
                </a:cubicBezTo>
                <a:cubicBezTo>
                  <a:pt x="189011" y="112588"/>
                  <a:pt x="185737" y="103882"/>
                  <a:pt x="185737" y="92868"/>
                </a:cubicBezTo>
                <a:cubicBezTo>
                  <a:pt x="185737" y="81558"/>
                  <a:pt x="189011" y="72256"/>
                  <a:pt x="195560" y="64963"/>
                </a:cubicBezTo>
                <a:cubicBezTo>
                  <a:pt x="202108" y="57671"/>
                  <a:pt x="209401" y="54024"/>
                  <a:pt x="217437" y="54024"/>
                </a:cubicBezTo>
                <a:cubicBezTo>
                  <a:pt x="223986" y="54024"/>
                  <a:pt x="230237" y="56406"/>
                  <a:pt x="236190" y="61168"/>
                </a:cubicBezTo>
                <a:cubicBezTo>
                  <a:pt x="238273" y="62954"/>
                  <a:pt x="239613" y="63847"/>
                  <a:pt x="240208" y="63847"/>
                </a:cubicBezTo>
                <a:cubicBezTo>
                  <a:pt x="241994" y="63847"/>
                  <a:pt x="242887" y="62508"/>
                  <a:pt x="242887" y="59829"/>
                </a:cubicBezTo>
                <a:lnTo>
                  <a:pt x="242887" y="30361"/>
                </a:lnTo>
                <a:cubicBezTo>
                  <a:pt x="242887" y="24705"/>
                  <a:pt x="240357" y="19422"/>
                  <a:pt x="235297" y="14510"/>
                </a:cubicBezTo>
                <a:cubicBezTo>
                  <a:pt x="230237" y="9599"/>
                  <a:pt x="224730" y="7143"/>
                  <a:pt x="218777" y="7143"/>
                </a:cubicBezTo>
                <a:lnTo>
                  <a:pt x="175021" y="7143"/>
                </a:lnTo>
                <a:cubicBezTo>
                  <a:pt x="172342" y="7143"/>
                  <a:pt x="171003" y="8036"/>
                  <a:pt x="171003" y="9822"/>
                </a:cubicBezTo>
                <a:cubicBezTo>
                  <a:pt x="171003" y="10418"/>
                  <a:pt x="171598" y="11460"/>
                  <a:pt x="172789" y="12948"/>
                </a:cubicBezTo>
                <a:cubicBezTo>
                  <a:pt x="177254" y="17710"/>
                  <a:pt x="179486" y="23366"/>
                  <a:pt x="179486" y="29914"/>
                </a:cubicBezTo>
                <a:cubicBezTo>
                  <a:pt x="179486" y="38249"/>
                  <a:pt x="176138" y="45020"/>
                  <a:pt x="169440" y="50229"/>
                </a:cubicBezTo>
                <a:cubicBezTo>
                  <a:pt x="162743" y="55438"/>
                  <a:pt x="154037" y="58043"/>
                  <a:pt x="143321" y="58043"/>
                </a:cubicBezTo>
                <a:cubicBezTo>
                  <a:pt x="131415" y="58043"/>
                  <a:pt x="122336" y="55289"/>
                  <a:pt x="116085" y="49783"/>
                </a:cubicBezTo>
                <a:cubicBezTo>
                  <a:pt x="109835" y="44276"/>
                  <a:pt x="106709" y="37653"/>
                  <a:pt x="106709" y="29914"/>
                </a:cubicBezTo>
                <a:cubicBezTo>
                  <a:pt x="106709" y="23663"/>
                  <a:pt x="108942" y="18008"/>
                  <a:pt x="113407" y="12948"/>
                </a:cubicBezTo>
                <a:cubicBezTo>
                  <a:pt x="114597" y="11460"/>
                  <a:pt x="115192" y="10418"/>
                  <a:pt x="115192" y="9822"/>
                </a:cubicBezTo>
                <a:cubicBezTo>
                  <a:pt x="115192" y="8036"/>
                  <a:pt x="113853" y="7143"/>
                  <a:pt x="111174" y="7143"/>
                </a:cubicBezTo>
                <a:lnTo>
                  <a:pt x="83492" y="7143"/>
                </a:lnTo>
                <a:cubicBezTo>
                  <a:pt x="77241" y="7143"/>
                  <a:pt x="72479" y="9301"/>
                  <a:pt x="69205" y="13618"/>
                </a:cubicBezTo>
                <a:cubicBezTo>
                  <a:pt x="65930" y="17934"/>
                  <a:pt x="64293" y="23068"/>
                  <a:pt x="64293" y="29021"/>
                </a:cubicBezTo>
                <a:lnTo>
                  <a:pt x="64293" y="62508"/>
                </a:lnTo>
                <a:cubicBezTo>
                  <a:pt x="64293" y="63103"/>
                  <a:pt x="64293" y="63401"/>
                  <a:pt x="64293" y="63401"/>
                </a:cubicBezTo>
                <a:cubicBezTo>
                  <a:pt x="63996" y="65782"/>
                  <a:pt x="62582" y="68089"/>
                  <a:pt x="60052" y="70321"/>
                </a:cubicBezTo>
                <a:cubicBezTo>
                  <a:pt x="57522" y="72553"/>
                  <a:pt x="54619" y="73670"/>
                  <a:pt x="51345" y="73670"/>
                </a:cubicBezTo>
                <a:cubicBezTo>
                  <a:pt x="48964" y="73670"/>
                  <a:pt x="46434" y="72479"/>
                  <a:pt x="43755" y="70098"/>
                </a:cubicBezTo>
                <a:cubicBezTo>
                  <a:pt x="40183" y="66824"/>
                  <a:pt x="36016" y="65186"/>
                  <a:pt x="31253" y="65186"/>
                </a:cubicBezTo>
                <a:cubicBezTo>
                  <a:pt x="25003" y="65186"/>
                  <a:pt x="19422" y="67568"/>
                  <a:pt x="14510" y="72330"/>
                </a:cubicBezTo>
                <a:cubicBezTo>
                  <a:pt x="9599" y="77093"/>
                  <a:pt x="7143" y="83939"/>
                  <a:pt x="7143" y="92868"/>
                </a:cubicBezTo>
                <a:cubicBezTo>
                  <a:pt x="7143" y="101501"/>
                  <a:pt x="9078" y="108421"/>
                  <a:pt x="12948" y="113630"/>
                </a:cubicBezTo>
                <a:cubicBezTo>
                  <a:pt x="16817" y="118839"/>
                  <a:pt x="22026" y="121443"/>
                  <a:pt x="28575" y="121443"/>
                </a:cubicBezTo>
                <a:cubicBezTo>
                  <a:pt x="33337" y="121443"/>
                  <a:pt x="38099" y="119509"/>
                  <a:pt x="42862" y="115639"/>
                </a:cubicBezTo>
                <a:cubicBezTo>
                  <a:pt x="46434" y="112960"/>
                  <a:pt x="49262" y="111621"/>
                  <a:pt x="51345" y="111621"/>
                </a:cubicBezTo>
                <a:cubicBezTo>
                  <a:pt x="54619" y="111621"/>
                  <a:pt x="57522" y="112737"/>
                  <a:pt x="60052" y="114969"/>
                </a:cubicBezTo>
                <a:cubicBezTo>
                  <a:pt x="62582" y="117202"/>
                  <a:pt x="63996" y="119509"/>
                  <a:pt x="64293" y="121890"/>
                </a:cubicBezTo>
                <a:cubicBezTo>
                  <a:pt x="64293" y="121890"/>
                  <a:pt x="64293" y="122039"/>
                  <a:pt x="64293" y="122336"/>
                </a:cubicBezTo>
                <a:cubicBezTo>
                  <a:pt x="64293" y="122634"/>
                  <a:pt x="64293" y="122783"/>
                  <a:pt x="64293" y="122783"/>
                </a:cubicBezTo>
                <a:lnTo>
                  <a:pt x="64293" y="148679"/>
                </a:lnTo>
                <a:cubicBezTo>
                  <a:pt x="64293" y="154632"/>
                  <a:pt x="66005" y="159916"/>
                  <a:pt x="69428" y="164529"/>
                </a:cubicBezTo>
                <a:cubicBezTo>
                  <a:pt x="72851" y="169143"/>
                  <a:pt x="77539" y="171450"/>
                  <a:pt x="83492" y="171450"/>
                </a:cubicBezTo>
                <a:lnTo>
                  <a:pt x="111621" y="171450"/>
                </a:lnTo>
                <a:cubicBezTo>
                  <a:pt x="111621" y="171450"/>
                  <a:pt x="111769" y="171450"/>
                  <a:pt x="112067" y="171450"/>
                </a:cubicBezTo>
                <a:cubicBezTo>
                  <a:pt x="118913" y="171747"/>
                  <a:pt x="122336" y="174724"/>
                  <a:pt x="122336" y="180379"/>
                </a:cubicBezTo>
                <a:cubicBezTo>
                  <a:pt x="122336" y="182761"/>
                  <a:pt x="121146" y="185440"/>
                  <a:pt x="118764" y="188416"/>
                </a:cubicBezTo>
                <a:cubicBezTo>
                  <a:pt x="115490" y="191988"/>
                  <a:pt x="113853" y="196006"/>
                  <a:pt x="113853" y="200471"/>
                </a:cubicBezTo>
                <a:cubicBezTo>
                  <a:pt x="113853" y="207020"/>
                  <a:pt x="116532" y="212154"/>
                  <a:pt x="121890" y="215875"/>
                </a:cubicBezTo>
                <a:cubicBezTo>
                  <a:pt x="127248" y="219596"/>
                  <a:pt x="134317" y="221456"/>
                  <a:pt x="143098" y="221456"/>
                </a:cubicBezTo>
                <a:close/>
                <a:moveTo>
                  <a:pt x="142875" y="228600"/>
                </a:moveTo>
                <a:cubicBezTo>
                  <a:pt x="131266" y="228600"/>
                  <a:pt x="122336" y="225846"/>
                  <a:pt x="116085" y="220340"/>
                </a:cubicBezTo>
                <a:cubicBezTo>
                  <a:pt x="109835" y="214833"/>
                  <a:pt x="106709" y="208210"/>
                  <a:pt x="106709" y="200471"/>
                </a:cubicBezTo>
                <a:cubicBezTo>
                  <a:pt x="106709" y="194220"/>
                  <a:pt x="108942" y="188565"/>
                  <a:pt x="113407" y="183505"/>
                </a:cubicBezTo>
                <a:cubicBezTo>
                  <a:pt x="114597" y="182017"/>
                  <a:pt x="115192" y="181124"/>
                  <a:pt x="115192" y="180826"/>
                </a:cubicBezTo>
                <a:cubicBezTo>
                  <a:pt x="115192" y="179338"/>
                  <a:pt x="114002" y="178593"/>
                  <a:pt x="111621" y="178593"/>
                </a:cubicBezTo>
                <a:cubicBezTo>
                  <a:pt x="111621" y="178593"/>
                  <a:pt x="111472" y="178593"/>
                  <a:pt x="111174" y="178593"/>
                </a:cubicBezTo>
                <a:lnTo>
                  <a:pt x="83492" y="178593"/>
                </a:lnTo>
                <a:cubicBezTo>
                  <a:pt x="75753" y="178593"/>
                  <a:pt x="69428" y="175766"/>
                  <a:pt x="64516" y="170110"/>
                </a:cubicBezTo>
                <a:cubicBezTo>
                  <a:pt x="59605" y="164455"/>
                  <a:pt x="57149" y="157311"/>
                  <a:pt x="57149" y="148679"/>
                </a:cubicBezTo>
                <a:lnTo>
                  <a:pt x="57149" y="123229"/>
                </a:lnTo>
                <a:lnTo>
                  <a:pt x="57149" y="122783"/>
                </a:lnTo>
                <a:cubicBezTo>
                  <a:pt x="57149" y="122188"/>
                  <a:pt x="56554" y="121369"/>
                  <a:pt x="55364" y="120327"/>
                </a:cubicBezTo>
                <a:cubicBezTo>
                  <a:pt x="54173" y="119285"/>
                  <a:pt x="52833" y="118765"/>
                  <a:pt x="51345" y="118765"/>
                </a:cubicBezTo>
                <a:cubicBezTo>
                  <a:pt x="50750" y="118765"/>
                  <a:pt x="49410" y="119658"/>
                  <a:pt x="47327" y="121443"/>
                </a:cubicBezTo>
                <a:cubicBezTo>
                  <a:pt x="41076" y="126206"/>
                  <a:pt x="34825" y="128587"/>
                  <a:pt x="28575" y="128587"/>
                </a:cubicBezTo>
                <a:cubicBezTo>
                  <a:pt x="20835" y="128587"/>
                  <a:pt x="14138" y="125536"/>
                  <a:pt x="8483" y="119434"/>
                </a:cubicBezTo>
                <a:cubicBezTo>
                  <a:pt x="2827" y="113332"/>
                  <a:pt x="0" y="104477"/>
                  <a:pt x="0" y="92868"/>
                </a:cubicBezTo>
                <a:cubicBezTo>
                  <a:pt x="0" y="82153"/>
                  <a:pt x="3125" y="73670"/>
                  <a:pt x="9376" y="67419"/>
                </a:cubicBezTo>
                <a:cubicBezTo>
                  <a:pt x="15626" y="61168"/>
                  <a:pt x="22919" y="58043"/>
                  <a:pt x="31253" y="58043"/>
                </a:cubicBezTo>
                <a:cubicBezTo>
                  <a:pt x="37802" y="58043"/>
                  <a:pt x="43606" y="60275"/>
                  <a:pt x="48666" y="64740"/>
                </a:cubicBezTo>
                <a:cubicBezTo>
                  <a:pt x="50155" y="65931"/>
                  <a:pt x="51048" y="66526"/>
                  <a:pt x="51345" y="66526"/>
                </a:cubicBezTo>
                <a:cubicBezTo>
                  <a:pt x="52833" y="66526"/>
                  <a:pt x="54173" y="66005"/>
                  <a:pt x="55364" y="64963"/>
                </a:cubicBezTo>
                <a:cubicBezTo>
                  <a:pt x="56554" y="63921"/>
                  <a:pt x="57149" y="63103"/>
                  <a:pt x="57149" y="62508"/>
                </a:cubicBezTo>
                <a:lnTo>
                  <a:pt x="57149" y="29021"/>
                </a:lnTo>
                <a:cubicBezTo>
                  <a:pt x="57149" y="20389"/>
                  <a:pt x="59605" y="13394"/>
                  <a:pt x="64516" y="8036"/>
                </a:cubicBezTo>
                <a:cubicBezTo>
                  <a:pt x="69428" y="2679"/>
                  <a:pt x="75753" y="0"/>
                  <a:pt x="83492" y="0"/>
                </a:cubicBezTo>
                <a:lnTo>
                  <a:pt x="111621" y="0"/>
                </a:lnTo>
                <a:cubicBezTo>
                  <a:pt x="118764" y="297"/>
                  <a:pt x="122336" y="3572"/>
                  <a:pt x="122336" y="9822"/>
                </a:cubicBezTo>
                <a:cubicBezTo>
                  <a:pt x="122336" y="12204"/>
                  <a:pt x="121146" y="14883"/>
                  <a:pt x="118764" y="17859"/>
                </a:cubicBezTo>
                <a:cubicBezTo>
                  <a:pt x="115490" y="21431"/>
                  <a:pt x="113853" y="25449"/>
                  <a:pt x="113853" y="29914"/>
                </a:cubicBezTo>
                <a:cubicBezTo>
                  <a:pt x="113853" y="36165"/>
                  <a:pt x="116532" y="41225"/>
                  <a:pt x="121890" y="45095"/>
                </a:cubicBezTo>
                <a:cubicBezTo>
                  <a:pt x="127248" y="48964"/>
                  <a:pt x="134317" y="50899"/>
                  <a:pt x="143098" y="50899"/>
                </a:cubicBezTo>
                <a:cubicBezTo>
                  <a:pt x="151879" y="50899"/>
                  <a:pt x="158948" y="48964"/>
                  <a:pt x="164306" y="45095"/>
                </a:cubicBezTo>
                <a:cubicBezTo>
                  <a:pt x="169664" y="41225"/>
                  <a:pt x="172342" y="36165"/>
                  <a:pt x="172342" y="29914"/>
                </a:cubicBezTo>
                <a:cubicBezTo>
                  <a:pt x="172342" y="25449"/>
                  <a:pt x="170705" y="21431"/>
                  <a:pt x="167431" y="17859"/>
                </a:cubicBezTo>
                <a:cubicBezTo>
                  <a:pt x="165050" y="14883"/>
                  <a:pt x="163859" y="12204"/>
                  <a:pt x="163859" y="9822"/>
                </a:cubicBezTo>
                <a:cubicBezTo>
                  <a:pt x="163859" y="7143"/>
                  <a:pt x="164827" y="4837"/>
                  <a:pt x="166761" y="2902"/>
                </a:cubicBezTo>
                <a:cubicBezTo>
                  <a:pt x="168696" y="967"/>
                  <a:pt x="171301" y="0"/>
                  <a:pt x="174575" y="0"/>
                </a:cubicBezTo>
                <a:lnTo>
                  <a:pt x="218777" y="0"/>
                </a:lnTo>
                <a:cubicBezTo>
                  <a:pt x="226814" y="0"/>
                  <a:pt x="234032" y="3125"/>
                  <a:pt x="240431" y="9376"/>
                </a:cubicBezTo>
                <a:cubicBezTo>
                  <a:pt x="246831" y="15627"/>
                  <a:pt x="250031" y="22622"/>
                  <a:pt x="250031" y="30361"/>
                </a:cubicBezTo>
                <a:lnTo>
                  <a:pt x="250031" y="59829"/>
                </a:lnTo>
                <a:cubicBezTo>
                  <a:pt x="249733" y="67270"/>
                  <a:pt x="246459" y="70991"/>
                  <a:pt x="240208" y="70991"/>
                </a:cubicBezTo>
                <a:cubicBezTo>
                  <a:pt x="237827" y="70991"/>
                  <a:pt x="234999" y="69651"/>
                  <a:pt x="231725" y="66972"/>
                </a:cubicBezTo>
                <a:cubicBezTo>
                  <a:pt x="226962" y="63103"/>
                  <a:pt x="222349" y="61168"/>
                  <a:pt x="217884" y="61168"/>
                </a:cubicBezTo>
                <a:cubicBezTo>
                  <a:pt x="211633" y="61168"/>
                  <a:pt x="205903" y="64219"/>
                  <a:pt x="200694" y="70321"/>
                </a:cubicBezTo>
                <a:cubicBezTo>
                  <a:pt x="195485" y="76423"/>
                  <a:pt x="192881" y="83939"/>
                  <a:pt x="192881" y="92868"/>
                </a:cubicBezTo>
                <a:cubicBezTo>
                  <a:pt x="192881" y="101501"/>
                  <a:pt x="195411" y="108421"/>
                  <a:pt x="200471" y="113630"/>
                </a:cubicBezTo>
                <a:cubicBezTo>
                  <a:pt x="205531" y="118839"/>
                  <a:pt x="211335" y="121443"/>
                  <a:pt x="217884" y="121443"/>
                </a:cubicBezTo>
                <a:cubicBezTo>
                  <a:pt x="222646" y="121443"/>
                  <a:pt x="227260" y="119658"/>
                  <a:pt x="231725" y="116086"/>
                </a:cubicBezTo>
                <a:cubicBezTo>
                  <a:pt x="234999" y="113704"/>
                  <a:pt x="237827" y="112514"/>
                  <a:pt x="240208" y="112514"/>
                </a:cubicBezTo>
                <a:cubicBezTo>
                  <a:pt x="246459" y="112514"/>
                  <a:pt x="249733" y="116086"/>
                  <a:pt x="250031" y="123229"/>
                </a:cubicBezTo>
                <a:lnTo>
                  <a:pt x="250031" y="150018"/>
                </a:lnTo>
                <a:cubicBezTo>
                  <a:pt x="250031" y="157758"/>
                  <a:pt x="246905" y="164455"/>
                  <a:pt x="240655" y="170110"/>
                </a:cubicBezTo>
                <a:cubicBezTo>
                  <a:pt x="234404" y="175766"/>
                  <a:pt x="227111" y="178593"/>
                  <a:pt x="218777" y="178593"/>
                </a:cubicBezTo>
                <a:lnTo>
                  <a:pt x="175021" y="178593"/>
                </a:lnTo>
                <a:cubicBezTo>
                  <a:pt x="172342" y="178593"/>
                  <a:pt x="171003" y="179338"/>
                  <a:pt x="171003" y="180826"/>
                </a:cubicBezTo>
                <a:cubicBezTo>
                  <a:pt x="171003" y="181124"/>
                  <a:pt x="171598" y="182017"/>
                  <a:pt x="172789" y="183505"/>
                </a:cubicBezTo>
                <a:cubicBezTo>
                  <a:pt x="177254" y="188565"/>
                  <a:pt x="179486" y="194220"/>
                  <a:pt x="179486" y="200471"/>
                </a:cubicBezTo>
                <a:cubicBezTo>
                  <a:pt x="179486" y="209103"/>
                  <a:pt x="176138" y="215949"/>
                  <a:pt x="169440" y="221010"/>
                </a:cubicBezTo>
                <a:cubicBezTo>
                  <a:pt x="162743" y="226070"/>
                  <a:pt x="153888" y="228600"/>
                  <a:pt x="142875" y="228600"/>
                </a:cubicBezTo>
                <a:close/>
              </a:path>
            </a:pathLst>
          </a:cu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2">
                  <a:lumMod val="25000"/>
                </a:schemeClr>
              </a:solidFill>
            </a:endParaRPr>
          </a:p>
        </p:txBody>
      </p:sp>
      <p:sp>
        <p:nvSpPr>
          <p:cNvPr id="34" name="Rectangle 33">
            <a:extLst>
              <a:ext uri="{FF2B5EF4-FFF2-40B4-BE49-F238E27FC236}">
                <a16:creationId xmlns:a16="http://schemas.microsoft.com/office/drawing/2014/main" id="{C351E33C-0111-4B10-BB67-99A45004BA92}"/>
              </a:ext>
            </a:extLst>
          </p:cNvPr>
          <p:cNvSpPr/>
          <p:nvPr/>
        </p:nvSpPr>
        <p:spPr>
          <a:xfrm>
            <a:off x="1673806" y="10919924"/>
            <a:ext cx="6435647" cy="1015663"/>
          </a:xfrm>
          <a:prstGeom prst="rect">
            <a:avLst/>
          </a:prstGeom>
        </p:spPr>
        <p:txBody>
          <a:bodyPr wrap="square">
            <a:spAutoFit/>
          </a:bodyPr>
          <a:lstStyle/>
          <a:p>
            <a:pPr algn="r">
              <a:lnSpc>
                <a:spcPct val="150000"/>
              </a:lnSpc>
            </a:pPr>
            <a:r>
              <a:rPr lang="tr-TR" sz="2000">
                <a:solidFill>
                  <a:schemeClr val="bg2">
                    <a:lumMod val="25000"/>
                  </a:schemeClr>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Lorem ipsum dolor sit amet.</a:t>
            </a:r>
          </a:p>
        </p:txBody>
      </p:sp>
      <p:sp>
        <p:nvSpPr>
          <p:cNvPr id="35" name="Rectangle 34">
            <a:extLst>
              <a:ext uri="{FF2B5EF4-FFF2-40B4-BE49-F238E27FC236}">
                <a16:creationId xmlns:a16="http://schemas.microsoft.com/office/drawing/2014/main" id="{BC2ED679-9C86-490F-B6F1-5CDACCDAF56F}"/>
              </a:ext>
            </a:extLst>
          </p:cNvPr>
          <p:cNvSpPr/>
          <p:nvPr/>
        </p:nvSpPr>
        <p:spPr>
          <a:xfrm>
            <a:off x="4392625" y="10338483"/>
            <a:ext cx="3716828" cy="581441"/>
          </a:xfrm>
          <a:prstGeom prst="rect">
            <a:avLst/>
          </a:prstGeom>
        </p:spPr>
        <p:txBody>
          <a:bodyPr wrap="square">
            <a:spAutoFit/>
          </a:bodyPr>
          <a:lstStyle/>
          <a:p>
            <a:pPr algn="r">
              <a:lnSpc>
                <a:spcPct val="150000"/>
              </a:lnSpc>
            </a:pPr>
            <a:r>
              <a:rPr lang="tr-TR" sz="2400">
                <a:solidFill>
                  <a:schemeClr val="bg2">
                    <a:lumMod val="25000"/>
                  </a:schemeClr>
                </a:solidFill>
                <a:latin typeface="Raleway Medium" panose="020B0603030101060003" pitchFamily="34" charset="-94"/>
                <a:ea typeface="Lato" panose="020F0502020204030203" pitchFamily="34" charset="0"/>
                <a:cs typeface="Lato" panose="020F0502020204030203" pitchFamily="34" charset="0"/>
              </a:rPr>
              <a:t>Service Name</a:t>
            </a:r>
          </a:p>
        </p:txBody>
      </p:sp>
      <p:sp>
        <p:nvSpPr>
          <p:cNvPr id="37" name="Freeform: Shape 36">
            <a:extLst>
              <a:ext uri="{FF2B5EF4-FFF2-40B4-BE49-F238E27FC236}">
                <a16:creationId xmlns:a16="http://schemas.microsoft.com/office/drawing/2014/main" id="{D12E9241-AD56-4F13-9F93-492F966493E4}"/>
              </a:ext>
            </a:extLst>
          </p:cNvPr>
          <p:cNvSpPr/>
          <p:nvPr/>
        </p:nvSpPr>
        <p:spPr>
          <a:xfrm flipH="1" flipV="1">
            <a:off x="8668492" y="10709988"/>
            <a:ext cx="612036" cy="655573"/>
          </a:xfrm>
          <a:custGeom>
            <a:avLst/>
            <a:gdLst/>
            <a:ahLst/>
            <a:cxnLst/>
            <a:rect l="l" t="t" r="r" b="b"/>
            <a:pathLst>
              <a:path w="213419" h="228600">
                <a:moveTo>
                  <a:pt x="30640" y="35886"/>
                </a:moveTo>
                <a:cubicBezTo>
                  <a:pt x="29858" y="35774"/>
                  <a:pt x="29170" y="35272"/>
                  <a:pt x="28575" y="34379"/>
                </a:cubicBezTo>
                <a:lnTo>
                  <a:pt x="7143" y="5804"/>
                </a:lnTo>
                <a:cubicBezTo>
                  <a:pt x="5655" y="3720"/>
                  <a:pt x="5804" y="2083"/>
                  <a:pt x="7590" y="893"/>
                </a:cubicBezTo>
                <a:cubicBezTo>
                  <a:pt x="8185" y="297"/>
                  <a:pt x="8929" y="0"/>
                  <a:pt x="9822" y="0"/>
                </a:cubicBezTo>
                <a:cubicBezTo>
                  <a:pt x="11013" y="0"/>
                  <a:pt x="11906" y="446"/>
                  <a:pt x="12501" y="1339"/>
                </a:cubicBezTo>
                <a:lnTo>
                  <a:pt x="33933" y="29914"/>
                </a:lnTo>
                <a:cubicBezTo>
                  <a:pt x="35421" y="31998"/>
                  <a:pt x="35198" y="33709"/>
                  <a:pt x="33263" y="35049"/>
                </a:cubicBezTo>
                <a:cubicBezTo>
                  <a:pt x="32295" y="35718"/>
                  <a:pt x="31421" y="35998"/>
                  <a:pt x="30640" y="35886"/>
                </a:cubicBezTo>
                <a:close/>
                <a:moveTo>
                  <a:pt x="181886" y="35886"/>
                </a:moveTo>
                <a:cubicBezTo>
                  <a:pt x="181105" y="35998"/>
                  <a:pt x="180231" y="35718"/>
                  <a:pt x="179263" y="35049"/>
                </a:cubicBezTo>
                <a:cubicBezTo>
                  <a:pt x="177328" y="33709"/>
                  <a:pt x="177105" y="31998"/>
                  <a:pt x="178593" y="29914"/>
                </a:cubicBezTo>
                <a:lnTo>
                  <a:pt x="200025" y="1339"/>
                </a:lnTo>
                <a:cubicBezTo>
                  <a:pt x="200620" y="446"/>
                  <a:pt x="201513" y="0"/>
                  <a:pt x="202704" y="0"/>
                </a:cubicBezTo>
                <a:cubicBezTo>
                  <a:pt x="203597" y="0"/>
                  <a:pt x="204341" y="297"/>
                  <a:pt x="204936" y="893"/>
                </a:cubicBezTo>
                <a:cubicBezTo>
                  <a:pt x="206722" y="2083"/>
                  <a:pt x="206871" y="3720"/>
                  <a:pt x="205383" y="5804"/>
                </a:cubicBezTo>
                <a:lnTo>
                  <a:pt x="183951" y="34379"/>
                </a:lnTo>
                <a:cubicBezTo>
                  <a:pt x="183356" y="35272"/>
                  <a:pt x="182668" y="35774"/>
                  <a:pt x="181886" y="35886"/>
                </a:cubicBezTo>
                <a:close/>
                <a:moveTo>
                  <a:pt x="109835" y="165645"/>
                </a:moveTo>
                <a:cubicBezTo>
                  <a:pt x="107454" y="165645"/>
                  <a:pt x="106263" y="164455"/>
                  <a:pt x="106263" y="162074"/>
                </a:cubicBezTo>
                <a:lnTo>
                  <a:pt x="106263" y="112067"/>
                </a:lnTo>
                <a:lnTo>
                  <a:pt x="72330" y="78135"/>
                </a:lnTo>
                <a:cubicBezTo>
                  <a:pt x="70544" y="76349"/>
                  <a:pt x="70544" y="74711"/>
                  <a:pt x="72330" y="73223"/>
                </a:cubicBezTo>
                <a:cubicBezTo>
                  <a:pt x="72925" y="72330"/>
                  <a:pt x="73744" y="71884"/>
                  <a:pt x="74786" y="71884"/>
                </a:cubicBezTo>
                <a:cubicBezTo>
                  <a:pt x="75828" y="71884"/>
                  <a:pt x="76646" y="72330"/>
                  <a:pt x="77242" y="73223"/>
                </a:cubicBezTo>
                <a:lnTo>
                  <a:pt x="112514" y="108049"/>
                </a:lnTo>
                <a:cubicBezTo>
                  <a:pt x="113109" y="108942"/>
                  <a:pt x="113407" y="109835"/>
                  <a:pt x="113407" y="110728"/>
                </a:cubicBezTo>
                <a:lnTo>
                  <a:pt x="113407" y="162074"/>
                </a:lnTo>
                <a:cubicBezTo>
                  <a:pt x="113407" y="164455"/>
                  <a:pt x="112216" y="165645"/>
                  <a:pt x="109835" y="165645"/>
                </a:cubicBezTo>
                <a:close/>
                <a:moveTo>
                  <a:pt x="106263" y="207168"/>
                </a:moveTo>
                <a:cubicBezTo>
                  <a:pt x="131861" y="207168"/>
                  <a:pt x="153739" y="198090"/>
                  <a:pt x="171896" y="179933"/>
                </a:cubicBezTo>
                <a:cubicBezTo>
                  <a:pt x="190053" y="161776"/>
                  <a:pt x="199132" y="139898"/>
                  <a:pt x="199132" y="114300"/>
                </a:cubicBezTo>
                <a:cubicBezTo>
                  <a:pt x="199132" y="88701"/>
                  <a:pt x="190053" y="66824"/>
                  <a:pt x="171896" y="48667"/>
                </a:cubicBezTo>
                <a:cubicBezTo>
                  <a:pt x="153739" y="30510"/>
                  <a:pt x="131861" y="21431"/>
                  <a:pt x="106263" y="21431"/>
                </a:cubicBezTo>
                <a:cubicBezTo>
                  <a:pt x="80665" y="21431"/>
                  <a:pt x="58787" y="30510"/>
                  <a:pt x="40630" y="48667"/>
                </a:cubicBezTo>
                <a:cubicBezTo>
                  <a:pt x="22473" y="66824"/>
                  <a:pt x="13394" y="88701"/>
                  <a:pt x="13394" y="114300"/>
                </a:cubicBezTo>
                <a:cubicBezTo>
                  <a:pt x="13394" y="139898"/>
                  <a:pt x="22473" y="161776"/>
                  <a:pt x="40630" y="179933"/>
                </a:cubicBezTo>
                <a:cubicBezTo>
                  <a:pt x="58787" y="198090"/>
                  <a:pt x="80665" y="207168"/>
                  <a:pt x="106263" y="207168"/>
                </a:cubicBezTo>
                <a:close/>
                <a:moveTo>
                  <a:pt x="106263" y="214312"/>
                </a:moveTo>
                <a:cubicBezTo>
                  <a:pt x="78581" y="214312"/>
                  <a:pt x="54992" y="204564"/>
                  <a:pt x="35495" y="185068"/>
                </a:cubicBezTo>
                <a:cubicBezTo>
                  <a:pt x="15999" y="165571"/>
                  <a:pt x="6250" y="141982"/>
                  <a:pt x="6250" y="114300"/>
                </a:cubicBezTo>
                <a:cubicBezTo>
                  <a:pt x="6250" y="86618"/>
                  <a:pt x="15999" y="63028"/>
                  <a:pt x="35495" y="43532"/>
                </a:cubicBezTo>
                <a:cubicBezTo>
                  <a:pt x="54992" y="24035"/>
                  <a:pt x="78581" y="14287"/>
                  <a:pt x="106263" y="14287"/>
                </a:cubicBezTo>
                <a:cubicBezTo>
                  <a:pt x="133945" y="14287"/>
                  <a:pt x="157534" y="24035"/>
                  <a:pt x="177031" y="43532"/>
                </a:cubicBezTo>
                <a:cubicBezTo>
                  <a:pt x="196527" y="63028"/>
                  <a:pt x="206275" y="86618"/>
                  <a:pt x="206275" y="114300"/>
                </a:cubicBezTo>
                <a:cubicBezTo>
                  <a:pt x="206275" y="141982"/>
                  <a:pt x="196527" y="165571"/>
                  <a:pt x="177031" y="185068"/>
                </a:cubicBezTo>
                <a:cubicBezTo>
                  <a:pt x="157534" y="204564"/>
                  <a:pt x="133945" y="214312"/>
                  <a:pt x="106263" y="214312"/>
                </a:cubicBezTo>
                <a:close/>
                <a:moveTo>
                  <a:pt x="59829" y="228600"/>
                </a:moveTo>
                <a:lnTo>
                  <a:pt x="53578" y="228600"/>
                </a:lnTo>
                <a:cubicBezTo>
                  <a:pt x="38695" y="228600"/>
                  <a:pt x="26045" y="223391"/>
                  <a:pt x="15627" y="212973"/>
                </a:cubicBezTo>
                <a:cubicBezTo>
                  <a:pt x="5209" y="202555"/>
                  <a:pt x="0" y="189904"/>
                  <a:pt x="0" y="175022"/>
                </a:cubicBezTo>
                <a:lnTo>
                  <a:pt x="0" y="167431"/>
                </a:lnTo>
                <a:cubicBezTo>
                  <a:pt x="0" y="165050"/>
                  <a:pt x="1190" y="163860"/>
                  <a:pt x="3572" y="163860"/>
                </a:cubicBezTo>
                <a:cubicBezTo>
                  <a:pt x="5953" y="163860"/>
                  <a:pt x="7143" y="165050"/>
                  <a:pt x="7143" y="167431"/>
                </a:cubicBezTo>
                <a:lnTo>
                  <a:pt x="7143" y="175022"/>
                </a:lnTo>
                <a:cubicBezTo>
                  <a:pt x="7143" y="187821"/>
                  <a:pt x="11683" y="198760"/>
                  <a:pt x="20761" y="207838"/>
                </a:cubicBezTo>
                <a:cubicBezTo>
                  <a:pt x="29840" y="216917"/>
                  <a:pt x="40779" y="221456"/>
                  <a:pt x="53578" y="221456"/>
                </a:cubicBezTo>
                <a:lnTo>
                  <a:pt x="59829" y="221456"/>
                </a:lnTo>
                <a:cubicBezTo>
                  <a:pt x="62210" y="221456"/>
                  <a:pt x="63400" y="222647"/>
                  <a:pt x="63400" y="225028"/>
                </a:cubicBezTo>
                <a:cubicBezTo>
                  <a:pt x="63400" y="227409"/>
                  <a:pt x="62210" y="228600"/>
                  <a:pt x="59829" y="228600"/>
                </a:cubicBezTo>
                <a:close/>
                <a:moveTo>
                  <a:pt x="159841" y="228600"/>
                </a:moveTo>
                <a:lnTo>
                  <a:pt x="153590" y="228600"/>
                </a:lnTo>
                <a:cubicBezTo>
                  <a:pt x="151209" y="228600"/>
                  <a:pt x="150018" y="227409"/>
                  <a:pt x="150018" y="225028"/>
                </a:cubicBezTo>
                <a:cubicBezTo>
                  <a:pt x="150018" y="222647"/>
                  <a:pt x="151209" y="221456"/>
                  <a:pt x="153590" y="221456"/>
                </a:cubicBezTo>
                <a:lnTo>
                  <a:pt x="159841" y="221456"/>
                </a:lnTo>
                <a:cubicBezTo>
                  <a:pt x="172640" y="221456"/>
                  <a:pt x="183579" y="216917"/>
                  <a:pt x="192658" y="207838"/>
                </a:cubicBezTo>
                <a:cubicBezTo>
                  <a:pt x="201736" y="198760"/>
                  <a:pt x="206275" y="187821"/>
                  <a:pt x="206275" y="175022"/>
                </a:cubicBezTo>
                <a:lnTo>
                  <a:pt x="206275" y="167431"/>
                </a:lnTo>
                <a:cubicBezTo>
                  <a:pt x="206275" y="165050"/>
                  <a:pt x="207466" y="163860"/>
                  <a:pt x="209847" y="163860"/>
                </a:cubicBezTo>
                <a:cubicBezTo>
                  <a:pt x="212229" y="163860"/>
                  <a:pt x="213419" y="165050"/>
                  <a:pt x="213419" y="167431"/>
                </a:cubicBezTo>
                <a:lnTo>
                  <a:pt x="213419" y="175022"/>
                </a:lnTo>
                <a:cubicBezTo>
                  <a:pt x="213419" y="189904"/>
                  <a:pt x="208210" y="202555"/>
                  <a:pt x="197792" y="212973"/>
                </a:cubicBezTo>
                <a:cubicBezTo>
                  <a:pt x="187374" y="223391"/>
                  <a:pt x="174724" y="228600"/>
                  <a:pt x="159841" y="228600"/>
                </a:cubicBezTo>
                <a:close/>
              </a:path>
            </a:pathLst>
          </a:cu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2">
                  <a:lumMod val="25000"/>
                </a:schemeClr>
              </a:solidFill>
            </a:endParaRPr>
          </a:p>
        </p:txBody>
      </p:sp>
    </p:spTree>
    <p:extLst>
      <p:ext uri="{BB962C8B-B14F-4D97-AF65-F5344CB8AC3E}">
        <p14:creationId xmlns:p14="http://schemas.microsoft.com/office/powerpoint/2010/main" val="298475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6BA068-7672-4CFE-8C97-2367157BC19A}"/>
              </a:ext>
            </a:extLst>
          </p:cNvPr>
          <p:cNvSpPr/>
          <p:nvPr/>
        </p:nvSpPr>
        <p:spPr>
          <a:xfrm>
            <a:off x="2878135" y="2443253"/>
            <a:ext cx="7094333" cy="1446550"/>
          </a:xfrm>
          <a:prstGeom prst="rect">
            <a:avLst/>
          </a:prstGeom>
        </p:spPr>
        <p:txBody>
          <a:bodyPr wrap="square">
            <a:spAutoFit/>
          </a:bodyPr>
          <a:lstStyle/>
          <a:p>
            <a:r>
              <a:rPr lang="en-US" sz="4400" dirty="0">
                <a:solidFill>
                  <a:schemeClr val="bg2">
                    <a:lumMod val="25000"/>
                  </a:schemeClr>
                </a:solidFill>
                <a:latin typeface="Montserrat SemiBold" panose="00000700000000000000" pitchFamily="50" charset="0"/>
              </a:rPr>
              <a:t>DREAMS DON’T WORK UNLESS YOU DO</a:t>
            </a:r>
            <a:endParaRPr lang="tr-TR" sz="4400" dirty="0">
              <a:solidFill>
                <a:schemeClr val="bg2">
                  <a:lumMod val="25000"/>
                </a:schemeClr>
              </a:solidFill>
              <a:latin typeface="Montserrat SemiBold" panose="00000700000000000000" pitchFamily="50" charset="0"/>
            </a:endParaRPr>
          </a:p>
        </p:txBody>
      </p:sp>
      <p:sp>
        <p:nvSpPr>
          <p:cNvPr id="6" name="Rectangle 5">
            <a:extLst>
              <a:ext uri="{FF2B5EF4-FFF2-40B4-BE49-F238E27FC236}">
                <a16:creationId xmlns:a16="http://schemas.microsoft.com/office/drawing/2014/main" id="{8258CEE4-0E66-4832-8806-2BEC44AE062C}"/>
              </a:ext>
            </a:extLst>
          </p:cNvPr>
          <p:cNvSpPr/>
          <p:nvPr/>
        </p:nvSpPr>
        <p:spPr>
          <a:xfrm>
            <a:off x="2878135" y="5734326"/>
            <a:ext cx="8026827" cy="1938992"/>
          </a:xfrm>
          <a:prstGeom prst="rect">
            <a:avLst/>
          </a:prstGeom>
        </p:spPr>
        <p:txBody>
          <a:bodyPr wrap="square">
            <a:spAutoFit/>
          </a:bodyPr>
          <a:lstStyle/>
          <a:p>
            <a:pPr>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 Phasellus id congue tortor. Quisque tellus magna, pretium eleifend lacus quis, convallis elementum massa. Duis vel vestibulum magna.</a:t>
            </a:r>
            <a:endParaRPr lang="tr-TR" sz="2000">
              <a:latin typeface="Raleway Light" panose="020B0403030101060003" pitchFamily="34" charset="-94"/>
              <a:ea typeface="Lato" panose="020F0502020204030203" pitchFamily="34" charset="0"/>
              <a:cs typeface="Lato" panose="020F0502020204030203" pitchFamily="34" charset="0"/>
            </a:endParaRPr>
          </a:p>
        </p:txBody>
      </p:sp>
      <p:sp>
        <p:nvSpPr>
          <p:cNvPr id="7" name="Rectangle 6">
            <a:extLst>
              <a:ext uri="{FF2B5EF4-FFF2-40B4-BE49-F238E27FC236}">
                <a16:creationId xmlns:a16="http://schemas.microsoft.com/office/drawing/2014/main" id="{38CCA66F-C01C-4C1A-8543-20979BF350B6}"/>
              </a:ext>
            </a:extLst>
          </p:cNvPr>
          <p:cNvSpPr/>
          <p:nvPr/>
        </p:nvSpPr>
        <p:spPr>
          <a:xfrm>
            <a:off x="2878135" y="4575950"/>
            <a:ext cx="6198027" cy="954107"/>
          </a:xfrm>
          <a:prstGeom prst="rect">
            <a:avLst/>
          </a:prstGeom>
        </p:spPr>
        <p:txBody>
          <a:bodyPr wrap="square">
            <a:spAutoFit/>
          </a:bodyPr>
          <a:lstStyle/>
          <a:p>
            <a:r>
              <a:rPr lang="en-US" sz="2800">
                <a:solidFill>
                  <a:schemeClr val="bg2">
                    <a:lumMod val="25000"/>
                  </a:schemeClr>
                </a:solidFill>
                <a:latin typeface="Raleway Medium" panose="020B0603030101060003" pitchFamily="34" charset="-94"/>
              </a:rPr>
              <a:t>Don’t put the key to your happiness in someone else’s pocket.</a:t>
            </a:r>
            <a:endParaRPr lang="tr-TR" sz="2800">
              <a:solidFill>
                <a:schemeClr val="bg2">
                  <a:lumMod val="25000"/>
                </a:schemeClr>
              </a:solidFill>
              <a:latin typeface="Raleway Medium" panose="020B0603030101060003" pitchFamily="34" charset="-94"/>
            </a:endParaRPr>
          </a:p>
        </p:txBody>
      </p:sp>
      <p:cxnSp>
        <p:nvCxnSpPr>
          <p:cNvPr id="4" name="Straight Connector 3">
            <a:extLst>
              <a:ext uri="{FF2B5EF4-FFF2-40B4-BE49-F238E27FC236}">
                <a16:creationId xmlns:a16="http://schemas.microsoft.com/office/drawing/2014/main" id="{6DD75DDD-CFEA-44D2-924C-6C9FAB49D597}"/>
              </a:ext>
            </a:extLst>
          </p:cNvPr>
          <p:cNvCxnSpPr>
            <a:cxnSpLocks/>
          </p:cNvCxnSpPr>
          <p:nvPr/>
        </p:nvCxnSpPr>
        <p:spPr>
          <a:xfrm>
            <a:off x="2448939" y="4757015"/>
            <a:ext cx="0" cy="1068751"/>
          </a:xfrm>
          <a:prstGeom prst="line">
            <a:avLst/>
          </a:prstGeom>
          <a:ln w="76200">
            <a:solidFill>
              <a:srgbClr val="9BCCC8"/>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A28768E-E3C1-46C1-9528-B165E6BDBD45}"/>
              </a:ext>
            </a:extLst>
          </p:cNvPr>
          <p:cNvSpPr/>
          <p:nvPr/>
        </p:nvSpPr>
        <p:spPr>
          <a:xfrm>
            <a:off x="0" y="9666514"/>
            <a:ext cx="24384000" cy="4049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Freeform: Shape 13">
            <a:extLst>
              <a:ext uri="{FF2B5EF4-FFF2-40B4-BE49-F238E27FC236}">
                <a16:creationId xmlns:a16="http://schemas.microsoft.com/office/drawing/2014/main" id="{1EC5BD65-C480-4991-8ABB-0F2798CFA729}"/>
              </a:ext>
            </a:extLst>
          </p:cNvPr>
          <p:cNvSpPr/>
          <p:nvPr/>
        </p:nvSpPr>
        <p:spPr>
          <a:xfrm flipH="1" flipV="1">
            <a:off x="16387653" y="10979846"/>
            <a:ext cx="615182" cy="468711"/>
          </a:xfrm>
          <a:custGeom>
            <a:avLst/>
            <a:gdLst/>
            <a:ahLst/>
            <a:cxnLst/>
            <a:rect l="l" t="t" r="r" b="b"/>
            <a:pathLst>
              <a:path w="300037" h="228600">
                <a:moveTo>
                  <a:pt x="232172" y="64293"/>
                </a:moveTo>
                <a:cubicBezTo>
                  <a:pt x="229790" y="64293"/>
                  <a:pt x="228600" y="63103"/>
                  <a:pt x="228600" y="60722"/>
                </a:cubicBezTo>
                <a:lnTo>
                  <a:pt x="228600" y="7143"/>
                </a:lnTo>
                <a:lnTo>
                  <a:pt x="71437" y="7143"/>
                </a:lnTo>
                <a:lnTo>
                  <a:pt x="71437" y="60722"/>
                </a:lnTo>
                <a:cubicBezTo>
                  <a:pt x="71437" y="63103"/>
                  <a:pt x="70247" y="64293"/>
                  <a:pt x="67865" y="64293"/>
                </a:cubicBezTo>
                <a:cubicBezTo>
                  <a:pt x="65484" y="64293"/>
                  <a:pt x="64293" y="63103"/>
                  <a:pt x="64293" y="60722"/>
                </a:cubicBezTo>
                <a:lnTo>
                  <a:pt x="64293" y="39290"/>
                </a:lnTo>
                <a:lnTo>
                  <a:pt x="64293" y="3572"/>
                </a:lnTo>
                <a:cubicBezTo>
                  <a:pt x="64293" y="1190"/>
                  <a:pt x="65484" y="0"/>
                  <a:pt x="67865" y="0"/>
                </a:cubicBezTo>
                <a:lnTo>
                  <a:pt x="232172" y="0"/>
                </a:lnTo>
                <a:cubicBezTo>
                  <a:pt x="234553" y="0"/>
                  <a:pt x="235743" y="1190"/>
                  <a:pt x="235743" y="3572"/>
                </a:cubicBezTo>
                <a:lnTo>
                  <a:pt x="235743" y="39290"/>
                </a:lnTo>
                <a:lnTo>
                  <a:pt x="235743" y="60722"/>
                </a:lnTo>
                <a:cubicBezTo>
                  <a:pt x="235743" y="63103"/>
                  <a:pt x="234553" y="64293"/>
                  <a:pt x="232172" y="64293"/>
                </a:cubicBezTo>
                <a:close/>
                <a:moveTo>
                  <a:pt x="28574" y="107156"/>
                </a:moveTo>
                <a:cubicBezTo>
                  <a:pt x="26491" y="107156"/>
                  <a:pt x="24780" y="106486"/>
                  <a:pt x="23440" y="105147"/>
                </a:cubicBezTo>
                <a:cubicBezTo>
                  <a:pt x="22101" y="103807"/>
                  <a:pt x="21431" y="102096"/>
                  <a:pt x="21431" y="100012"/>
                </a:cubicBezTo>
                <a:cubicBezTo>
                  <a:pt x="21431" y="97929"/>
                  <a:pt x="22101" y="96217"/>
                  <a:pt x="23440" y="94878"/>
                </a:cubicBezTo>
                <a:cubicBezTo>
                  <a:pt x="24780" y="93538"/>
                  <a:pt x="26491" y="92868"/>
                  <a:pt x="28574" y="92868"/>
                </a:cubicBezTo>
                <a:cubicBezTo>
                  <a:pt x="30658" y="92868"/>
                  <a:pt x="32370" y="93538"/>
                  <a:pt x="33709" y="94878"/>
                </a:cubicBezTo>
                <a:cubicBezTo>
                  <a:pt x="35049" y="96217"/>
                  <a:pt x="35718" y="97929"/>
                  <a:pt x="35718" y="100012"/>
                </a:cubicBezTo>
                <a:cubicBezTo>
                  <a:pt x="35718" y="102096"/>
                  <a:pt x="35049" y="103807"/>
                  <a:pt x="33709" y="105147"/>
                </a:cubicBezTo>
                <a:cubicBezTo>
                  <a:pt x="32370" y="106486"/>
                  <a:pt x="30658" y="107156"/>
                  <a:pt x="28574" y="107156"/>
                </a:cubicBezTo>
                <a:close/>
                <a:moveTo>
                  <a:pt x="57150" y="107156"/>
                </a:moveTo>
                <a:cubicBezTo>
                  <a:pt x="55066" y="107156"/>
                  <a:pt x="53355" y="106486"/>
                  <a:pt x="52015" y="105147"/>
                </a:cubicBezTo>
                <a:cubicBezTo>
                  <a:pt x="50676" y="103807"/>
                  <a:pt x="50006" y="102096"/>
                  <a:pt x="50006" y="100012"/>
                </a:cubicBezTo>
                <a:cubicBezTo>
                  <a:pt x="50006" y="97929"/>
                  <a:pt x="50676" y="96217"/>
                  <a:pt x="52015" y="94878"/>
                </a:cubicBezTo>
                <a:cubicBezTo>
                  <a:pt x="53355" y="93538"/>
                  <a:pt x="55066" y="92868"/>
                  <a:pt x="57150" y="92868"/>
                </a:cubicBezTo>
                <a:cubicBezTo>
                  <a:pt x="59233" y="92868"/>
                  <a:pt x="60944" y="93538"/>
                  <a:pt x="62284" y="94878"/>
                </a:cubicBezTo>
                <a:cubicBezTo>
                  <a:pt x="63623" y="96217"/>
                  <a:pt x="64293" y="97929"/>
                  <a:pt x="64293" y="100012"/>
                </a:cubicBezTo>
                <a:cubicBezTo>
                  <a:pt x="64293" y="102096"/>
                  <a:pt x="63623" y="103807"/>
                  <a:pt x="62284" y="105147"/>
                </a:cubicBezTo>
                <a:cubicBezTo>
                  <a:pt x="60944" y="106486"/>
                  <a:pt x="59233" y="107156"/>
                  <a:pt x="57150" y="107156"/>
                </a:cubicBezTo>
                <a:close/>
                <a:moveTo>
                  <a:pt x="289321" y="150018"/>
                </a:moveTo>
                <a:cubicBezTo>
                  <a:pt x="291703" y="150018"/>
                  <a:pt x="292893" y="148828"/>
                  <a:pt x="292893" y="146447"/>
                </a:cubicBezTo>
                <a:lnTo>
                  <a:pt x="292893" y="78581"/>
                </a:lnTo>
                <a:lnTo>
                  <a:pt x="7143" y="78581"/>
                </a:lnTo>
                <a:lnTo>
                  <a:pt x="7143" y="146447"/>
                </a:lnTo>
                <a:cubicBezTo>
                  <a:pt x="7143" y="148828"/>
                  <a:pt x="8334" y="150018"/>
                  <a:pt x="10715" y="150018"/>
                </a:cubicBezTo>
                <a:close/>
                <a:moveTo>
                  <a:pt x="228600" y="221456"/>
                </a:moveTo>
                <a:lnTo>
                  <a:pt x="228600" y="157162"/>
                </a:lnTo>
                <a:lnTo>
                  <a:pt x="71437" y="157162"/>
                </a:lnTo>
                <a:lnTo>
                  <a:pt x="71437" y="221456"/>
                </a:lnTo>
                <a:close/>
                <a:moveTo>
                  <a:pt x="232172" y="228600"/>
                </a:moveTo>
                <a:lnTo>
                  <a:pt x="67865" y="228600"/>
                </a:lnTo>
                <a:cubicBezTo>
                  <a:pt x="65484" y="228600"/>
                  <a:pt x="64293" y="227409"/>
                  <a:pt x="64293" y="225028"/>
                </a:cubicBezTo>
                <a:lnTo>
                  <a:pt x="64293" y="157162"/>
                </a:lnTo>
                <a:lnTo>
                  <a:pt x="35718" y="157162"/>
                </a:lnTo>
                <a:lnTo>
                  <a:pt x="35718" y="182165"/>
                </a:lnTo>
                <a:cubicBezTo>
                  <a:pt x="35718" y="184547"/>
                  <a:pt x="36909" y="185737"/>
                  <a:pt x="39290" y="185737"/>
                </a:cubicBezTo>
                <a:lnTo>
                  <a:pt x="53578" y="185737"/>
                </a:lnTo>
                <a:cubicBezTo>
                  <a:pt x="55959" y="185737"/>
                  <a:pt x="57150" y="186928"/>
                  <a:pt x="57150" y="189309"/>
                </a:cubicBezTo>
                <a:cubicBezTo>
                  <a:pt x="57150" y="191690"/>
                  <a:pt x="55959" y="192881"/>
                  <a:pt x="53578" y="192881"/>
                </a:cubicBezTo>
                <a:lnTo>
                  <a:pt x="39290" y="192881"/>
                </a:lnTo>
                <a:cubicBezTo>
                  <a:pt x="36314" y="192881"/>
                  <a:pt x="33784" y="191839"/>
                  <a:pt x="31700" y="189756"/>
                </a:cubicBezTo>
                <a:cubicBezTo>
                  <a:pt x="29616" y="187672"/>
                  <a:pt x="28574" y="185142"/>
                  <a:pt x="28574" y="182165"/>
                </a:cubicBezTo>
                <a:lnTo>
                  <a:pt x="28574" y="157162"/>
                </a:lnTo>
                <a:lnTo>
                  <a:pt x="10715" y="157162"/>
                </a:lnTo>
                <a:cubicBezTo>
                  <a:pt x="7739" y="157162"/>
                  <a:pt x="5208" y="156120"/>
                  <a:pt x="3125" y="154037"/>
                </a:cubicBezTo>
                <a:cubicBezTo>
                  <a:pt x="1041" y="151953"/>
                  <a:pt x="0" y="149423"/>
                  <a:pt x="0" y="146447"/>
                </a:cubicBezTo>
                <a:lnTo>
                  <a:pt x="0" y="46434"/>
                </a:lnTo>
                <a:cubicBezTo>
                  <a:pt x="0" y="43458"/>
                  <a:pt x="1041" y="40927"/>
                  <a:pt x="3125" y="38844"/>
                </a:cubicBezTo>
                <a:cubicBezTo>
                  <a:pt x="5208" y="36760"/>
                  <a:pt x="7739" y="35718"/>
                  <a:pt x="10715" y="35718"/>
                </a:cubicBezTo>
                <a:lnTo>
                  <a:pt x="53578" y="35718"/>
                </a:lnTo>
                <a:cubicBezTo>
                  <a:pt x="55959" y="35718"/>
                  <a:pt x="57150" y="36909"/>
                  <a:pt x="57150" y="39290"/>
                </a:cubicBezTo>
                <a:cubicBezTo>
                  <a:pt x="57150" y="41672"/>
                  <a:pt x="55959" y="42862"/>
                  <a:pt x="53578" y="42862"/>
                </a:cubicBezTo>
                <a:lnTo>
                  <a:pt x="10715" y="42862"/>
                </a:lnTo>
                <a:cubicBezTo>
                  <a:pt x="8334" y="42862"/>
                  <a:pt x="7143" y="44053"/>
                  <a:pt x="7143" y="46434"/>
                </a:cubicBezTo>
                <a:lnTo>
                  <a:pt x="7143" y="71437"/>
                </a:lnTo>
                <a:lnTo>
                  <a:pt x="292893" y="71437"/>
                </a:lnTo>
                <a:lnTo>
                  <a:pt x="292893" y="46434"/>
                </a:lnTo>
                <a:cubicBezTo>
                  <a:pt x="292893" y="44053"/>
                  <a:pt x="291703" y="42862"/>
                  <a:pt x="289321" y="42862"/>
                </a:cubicBezTo>
                <a:lnTo>
                  <a:pt x="246459" y="42862"/>
                </a:lnTo>
                <a:cubicBezTo>
                  <a:pt x="244078" y="42862"/>
                  <a:pt x="242887" y="41672"/>
                  <a:pt x="242887" y="39290"/>
                </a:cubicBezTo>
                <a:cubicBezTo>
                  <a:pt x="242887" y="36909"/>
                  <a:pt x="244078" y="35718"/>
                  <a:pt x="246459" y="35718"/>
                </a:cubicBezTo>
                <a:lnTo>
                  <a:pt x="289321" y="35718"/>
                </a:lnTo>
                <a:cubicBezTo>
                  <a:pt x="292298" y="35718"/>
                  <a:pt x="294828" y="36760"/>
                  <a:pt x="296912" y="38844"/>
                </a:cubicBezTo>
                <a:cubicBezTo>
                  <a:pt x="298995" y="40927"/>
                  <a:pt x="300037" y="43458"/>
                  <a:pt x="300037" y="46434"/>
                </a:cubicBezTo>
                <a:lnTo>
                  <a:pt x="300037" y="146447"/>
                </a:lnTo>
                <a:cubicBezTo>
                  <a:pt x="300037" y="149423"/>
                  <a:pt x="298995" y="151953"/>
                  <a:pt x="296912" y="154037"/>
                </a:cubicBezTo>
                <a:cubicBezTo>
                  <a:pt x="294828" y="156120"/>
                  <a:pt x="292298" y="157162"/>
                  <a:pt x="289321" y="157162"/>
                </a:cubicBezTo>
                <a:lnTo>
                  <a:pt x="271462" y="157162"/>
                </a:lnTo>
                <a:lnTo>
                  <a:pt x="271462" y="182165"/>
                </a:lnTo>
                <a:cubicBezTo>
                  <a:pt x="271462" y="185142"/>
                  <a:pt x="270420" y="187672"/>
                  <a:pt x="268337" y="189756"/>
                </a:cubicBezTo>
                <a:cubicBezTo>
                  <a:pt x="266253" y="191839"/>
                  <a:pt x="263723" y="192881"/>
                  <a:pt x="260747" y="192881"/>
                </a:cubicBezTo>
                <a:lnTo>
                  <a:pt x="246459" y="192881"/>
                </a:lnTo>
                <a:cubicBezTo>
                  <a:pt x="244078" y="192881"/>
                  <a:pt x="242887" y="191690"/>
                  <a:pt x="242887" y="189309"/>
                </a:cubicBezTo>
                <a:cubicBezTo>
                  <a:pt x="242887" y="186928"/>
                  <a:pt x="244078" y="185737"/>
                  <a:pt x="246459" y="185737"/>
                </a:cubicBezTo>
                <a:lnTo>
                  <a:pt x="260747" y="185737"/>
                </a:lnTo>
                <a:cubicBezTo>
                  <a:pt x="263127" y="185737"/>
                  <a:pt x="264318" y="184547"/>
                  <a:pt x="264318" y="182165"/>
                </a:cubicBezTo>
                <a:lnTo>
                  <a:pt x="264318" y="157162"/>
                </a:lnTo>
                <a:lnTo>
                  <a:pt x="235743" y="157162"/>
                </a:lnTo>
                <a:lnTo>
                  <a:pt x="235743" y="225028"/>
                </a:lnTo>
                <a:cubicBezTo>
                  <a:pt x="235743" y="227409"/>
                  <a:pt x="234553" y="228600"/>
                  <a:pt x="232172" y="228600"/>
                </a:cubicBezTo>
                <a:close/>
              </a:path>
            </a:pathLst>
          </a:cu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2">
                  <a:lumMod val="25000"/>
                </a:schemeClr>
              </a:solidFill>
            </a:endParaRPr>
          </a:p>
        </p:txBody>
      </p:sp>
      <p:sp>
        <p:nvSpPr>
          <p:cNvPr id="15" name="Freeform: Shape 14">
            <a:extLst>
              <a:ext uri="{FF2B5EF4-FFF2-40B4-BE49-F238E27FC236}">
                <a16:creationId xmlns:a16="http://schemas.microsoft.com/office/drawing/2014/main" id="{02B928E1-3957-4B0C-B3E9-AA2F3CD783EE}"/>
              </a:ext>
            </a:extLst>
          </p:cNvPr>
          <p:cNvSpPr/>
          <p:nvPr/>
        </p:nvSpPr>
        <p:spPr>
          <a:xfrm flipH="1" flipV="1">
            <a:off x="9057649" y="10979847"/>
            <a:ext cx="615182" cy="468711"/>
          </a:xfrm>
          <a:custGeom>
            <a:avLst/>
            <a:gdLst/>
            <a:ahLst/>
            <a:cxnLst/>
            <a:rect l="l" t="t" r="r" b="b"/>
            <a:pathLst>
              <a:path w="300037" h="228600">
                <a:moveTo>
                  <a:pt x="150018" y="150018"/>
                </a:moveTo>
                <a:cubicBezTo>
                  <a:pt x="165794" y="150018"/>
                  <a:pt x="179263" y="144437"/>
                  <a:pt x="190425" y="133275"/>
                </a:cubicBezTo>
                <a:cubicBezTo>
                  <a:pt x="201587" y="122113"/>
                  <a:pt x="207168" y="108644"/>
                  <a:pt x="207168" y="92868"/>
                </a:cubicBezTo>
                <a:cubicBezTo>
                  <a:pt x="207168" y="77093"/>
                  <a:pt x="201587" y="63624"/>
                  <a:pt x="190425" y="52462"/>
                </a:cubicBezTo>
                <a:cubicBezTo>
                  <a:pt x="179263" y="41300"/>
                  <a:pt x="165794" y="35718"/>
                  <a:pt x="150018" y="35718"/>
                </a:cubicBezTo>
                <a:cubicBezTo>
                  <a:pt x="134242" y="35718"/>
                  <a:pt x="120774" y="41300"/>
                  <a:pt x="109612" y="52462"/>
                </a:cubicBezTo>
                <a:cubicBezTo>
                  <a:pt x="98449" y="63624"/>
                  <a:pt x="92868" y="77093"/>
                  <a:pt x="92868" y="92868"/>
                </a:cubicBezTo>
                <a:cubicBezTo>
                  <a:pt x="92868" y="108644"/>
                  <a:pt x="98449" y="122113"/>
                  <a:pt x="109612" y="133275"/>
                </a:cubicBezTo>
                <a:cubicBezTo>
                  <a:pt x="120774" y="144437"/>
                  <a:pt x="134242" y="150018"/>
                  <a:pt x="150018" y="150018"/>
                </a:cubicBezTo>
                <a:close/>
                <a:moveTo>
                  <a:pt x="150018" y="157162"/>
                </a:moveTo>
                <a:cubicBezTo>
                  <a:pt x="132159" y="157162"/>
                  <a:pt x="116979" y="150911"/>
                  <a:pt x="104477" y="138410"/>
                </a:cubicBezTo>
                <a:cubicBezTo>
                  <a:pt x="91975" y="125908"/>
                  <a:pt x="85725" y="110728"/>
                  <a:pt x="85725" y="92868"/>
                </a:cubicBezTo>
                <a:cubicBezTo>
                  <a:pt x="85725" y="75009"/>
                  <a:pt x="91975" y="59829"/>
                  <a:pt x="104477" y="47327"/>
                </a:cubicBezTo>
                <a:cubicBezTo>
                  <a:pt x="116979" y="34826"/>
                  <a:pt x="132159" y="28575"/>
                  <a:pt x="150018" y="28575"/>
                </a:cubicBezTo>
                <a:cubicBezTo>
                  <a:pt x="167878" y="28575"/>
                  <a:pt x="183058" y="34826"/>
                  <a:pt x="195560" y="47327"/>
                </a:cubicBezTo>
                <a:cubicBezTo>
                  <a:pt x="208061" y="59829"/>
                  <a:pt x="214312" y="75009"/>
                  <a:pt x="214312" y="92868"/>
                </a:cubicBezTo>
                <a:cubicBezTo>
                  <a:pt x="214312" y="110728"/>
                  <a:pt x="208061" y="125908"/>
                  <a:pt x="195560" y="138410"/>
                </a:cubicBezTo>
                <a:cubicBezTo>
                  <a:pt x="183058" y="150911"/>
                  <a:pt x="167878" y="157162"/>
                  <a:pt x="150018" y="157162"/>
                </a:cubicBezTo>
                <a:close/>
                <a:moveTo>
                  <a:pt x="150018" y="178593"/>
                </a:moveTo>
                <a:cubicBezTo>
                  <a:pt x="173533" y="178593"/>
                  <a:pt x="193699" y="170185"/>
                  <a:pt x="210517" y="153367"/>
                </a:cubicBezTo>
                <a:cubicBezTo>
                  <a:pt x="227335" y="136550"/>
                  <a:pt x="235743" y="116383"/>
                  <a:pt x="235743" y="92868"/>
                </a:cubicBezTo>
                <a:cubicBezTo>
                  <a:pt x="235743" y="69354"/>
                  <a:pt x="227335" y="49187"/>
                  <a:pt x="210517" y="32370"/>
                </a:cubicBezTo>
                <a:cubicBezTo>
                  <a:pt x="193699" y="15552"/>
                  <a:pt x="173533" y="7143"/>
                  <a:pt x="150018" y="7143"/>
                </a:cubicBezTo>
                <a:cubicBezTo>
                  <a:pt x="126504" y="7143"/>
                  <a:pt x="106337" y="15552"/>
                  <a:pt x="89520" y="32370"/>
                </a:cubicBezTo>
                <a:cubicBezTo>
                  <a:pt x="72702" y="49187"/>
                  <a:pt x="64293" y="69354"/>
                  <a:pt x="64293" y="92868"/>
                </a:cubicBezTo>
                <a:cubicBezTo>
                  <a:pt x="64293" y="116383"/>
                  <a:pt x="72702" y="136550"/>
                  <a:pt x="89520" y="153367"/>
                </a:cubicBezTo>
                <a:cubicBezTo>
                  <a:pt x="106337" y="170185"/>
                  <a:pt x="126504" y="178593"/>
                  <a:pt x="150018" y="178593"/>
                </a:cubicBezTo>
                <a:close/>
                <a:moveTo>
                  <a:pt x="267890" y="214312"/>
                </a:moveTo>
                <a:lnTo>
                  <a:pt x="239315" y="214312"/>
                </a:lnTo>
                <a:cubicBezTo>
                  <a:pt x="236339" y="214312"/>
                  <a:pt x="233808" y="213270"/>
                  <a:pt x="231725" y="211187"/>
                </a:cubicBezTo>
                <a:cubicBezTo>
                  <a:pt x="229641" y="209103"/>
                  <a:pt x="228600" y="206573"/>
                  <a:pt x="228600" y="203597"/>
                </a:cubicBezTo>
                <a:lnTo>
                  <a:pt x="228600" y="196453"/>
                </a:lnTo>
                <a:cubicBezTo>
                  <a:pt x="228600" y="194072"/>
                  <a:pt x="229790" y="192881"/>
                  <a:pt x="232172" y="192881"/>
                </a:cubicBezTo>
                <a:cubicBezTo>
                  <a:pt x="234553" y="192881"/>
                  <a:pt x="235743" y="194072"/>
                  <a:pt x="235743" y="196453"/>
                </a:cubicBezTo>
                <a:lnTo>
                  <a:pt x="235743" y="203597"/>
                </a:lnTo>
                <a:cubicBezTo>
                  <a:pt x="235743" y="205978"/>
                  <a:pt x="236934" y="207168"/>
                  <a:pt x="239315" y="207168"/>
                </a:cubicBezTo>
                <a:lnTo>
                  <a:pt x="267890" y="207168"/>
                </a:lnTo>
                <a:cubicBezTo>
                  <a:pt x="270272" y="207168"/>
                  <a:pt x="271462" y="205978"/>
                  <a:pt x="271462" y="203597"/>
                </a:cubicBezTo>
                <a:lnTo>
                  <a:pt x="271462" y="196453"/>
                </a:lnTo>
                <a:cubicBezTo>
                  <a:pt x="271462" y="194072"/>
                  <a:pt x="272653" y="192881"/>
                  <a:pt x="275034" y="192881"/>
                </a:cubicBezTo>
                <a:cubicBezTo>
                  <a:pt x="277415" y="192881"/>
                  <a:pt x="278606" y="194072"/>
                  <a:pt x="278606" y="196453"/>
                </a:cubicBezTo>
                <a:lnTo>
                  <a:pt x="278606" y="203597"/>
                </a:lnTo>
                <a:cubicBezTo>
                  <a:pt x="278606" y="206573"/>
                  <a:pt x="277564" y="209103"/>
                  <a:pt x="275480" y="211187"/>
                </a:cubicBezTo>
                <a:cubicBezTo>
                  <a:pt x="273397" y="213270"/>
                  <a:pt x="270867" y="214312"/>
                  <a:pt x="267890" y="214312"/>
                </a:cubicBezTo>
                <a:close/>
                <a:moveTo>
                  <a:pt x="185737" y="221456"/>
                </a:moveTo>
                <a:cubicBezTo>
                  <a:pt x="192583" y="221456"/>
                  <a:pt x="197867" y="219968"/>
                  <a:pt x="201587" y="216991"/>
                </a:cubicBezTo>
                <a:cubicBezTo>
                  <a:pt x="205308" y="214015"/>
                  <a:pt x="207168" y="210740"/>
                  <a:pt x="207168" y="207168"/>
                </a:cubicBezTo>
                <a:lnTo>
                  <a:pt x="207168" y="200025"/>
                </a:lnTo>
                <a:cubicBezTo>
                  <a:pt x="207168" y="194965"/>
                  <a:pt x="208880" y="190128"/>
                  <a:pt x="212303" y="185514"/>
                </a:cubicBezTo>
                <a:cubicBezTo>
                  <a:pt x="215726" y="180900"/>
                  <a:pt x="221158" y="178593"/>
                  <a:pt x="228600" y="178593"/>
                </a:cubicBezTo>
                <a:lnTo>
                  <a:pt x="282178" y="178593"/>
                </a:lnTo>
                <a:cubicBezTo>
                  <a:pt x="285154" y="178593"/>
                  <a:pt x="287684" y="177552"/>
                  <a:pt x="289768" y="175468"/>
                </a:cubicBezTo>
                <a:cubicBezTo>
                  <a:pt x="291852" y="173385"/>
                  <a:pt x="292893" y="170854"/>
                  <a:pt x="292893" y="167878"/>
                </a:cubicBezTo>
                <a:lnTo>
                  <a:pt x="292893" y="135731"/>
                </a:lnTo>
                <a:lnTo>
                  <a:pt x="233957" y="135731"/>
                </a:lnTo>
                <a:cubicBezTo>
                  <a:pt x="233362" y="135731"/>
                  <a:pt x="232916" y="135582"/>
                  <a:pt x="232618" y="135285"/>
                </a:cubicBezTo>
                <a:cubicBezTo>
                  <a:pt x="224581" y="150465"/>
                  <a:pt x="213196" y="162669"/>
                  <a:pt x="198462" y="171896"/>
                </a:cubicBezTo>
                <a:cubicBezTo>
                  <a:pt x="183728" y="181124"/>
                  <a:pt x="167580" y="185737"/>
                  <a:pt x="150018" y="185737"/>
                </a:cubicBezTo>
                <a:cubicBezTo>
                  <a:pt x="132457" y="185737"/>
                  <a:pt x="116309" y="181124"/>
                  <a:pt x="101575" y="171896"/>
                </a:cubicBezTo>
                <a:cubicBezTo>
                  <a:pt x="86841" y="162669"/>
                  <a:pt x="75455" y="150465"/>
                  <a:pt x="67419" y="135285"/>
                </a:cubicBezTo>
                <a:cubicBezTo>
                  <a:pt x="67121" y="135582"/>
                  <a:pt x="66674" y="135731"/>
                  <a:pt x="66079" y="135731"/>
                </a:cubicBezTo>
                <a:lnTo>
                  <a:pt x="7143" y="135731"/>
                </a:lnTo>
                <a:lnTo>
                  <a:pt x="7143" y="167878"/>
                </a:lnTo>
                <a:cubicBezTo>
                  <a:pt x="7143" y="170854"/>
                  <a:pt x="8185" y="173385"/>
                  <a:pt x="10269" y="175468"/>
                </a:cubicBezTo>
                <a:cubicBezTo>
                  <a:pt x="12352" y="177552"/>
                  <a:pt x="14882" y="178593"/>
                  <a:pt x="17859" y="178593"/>
                </a:cubicBezTo>
                <a:lnTo>
                  <a:pt x="71437" y="178593"/>
                </a:lnTo>
                <a:cubicBezTo>
                  <a:pt x="78879" y="178593"/>
                  <a:pt x="84311" y="180900"/>
                  <a:pt x="87734" y="185514"/>
                </a:cubicBezTo>
                <a:cubicBezTo>
                  <a:pt x="91157" y="190128"/>
                  <a:pt x="92868" y="194965"/>
                  <a:pt x="92868" y="200025"/>
                </a:cubicBezTo>
                <a:lnTo>
                  <a:pt x="92868" y="207168"/>
                </a:lnTo>
                <a:cubicBezTo>
                  <a:pt x="92868" y="210145"/>
                  <a:pt x="94729" y="213270"/>
                  <a:pt x="98449" y="216545"/>
                </a:cubicBezTo>
                <a:cubicBezTo>
                  <a:pt x="102170" y="219819"/>
                  <a:pt x="107453" y="221456"/>
                  <a:pt x="114300" y="221456"/>
                </a:cubicBezTo>
                <a:close/>
                <a:moveTo>
                  <a:pt x="185737" y="228600"/>
                </a:moveTo>
                <a:lnTo>
                  <a:pt x="114300" y="228600"/>
                </a:lnTo>
                <a:cubicBezTo>
                  <a:pt x="105668" y="228600"/>
                  <a:pt x="98747" y="226293"/>
                  <a:pt x="93538" y="221679"/>
                </a:cubicBezTo>
                <a:cubicBezTo>
                  <a:pt x="88329" y="217066"/>
                  <a:pt x="85725" y="212229"/>
                  <a:pt x="85725" y="207168"/>
                </a:cubicBezTo>
                <a:lnTo>
                  <a:pt x="85725" y="200025"/>
                </a:lnTo>
                <a:cubicBezTo>
                  <a:pt x="85725" y="198536"/>
                  <a:pt x="85576" y="196974"/>
                  <a:pt x="85278" y="195337"/>
                </a:cubicBezTo>
                <a:cubicBezTo>
                  <a:pt x="84981" y="193700"/>
                  <a:pt x="83641" y="191690"/>
                  <a:pt x="81260" y="189309"/>
                </a:cubicBezTo>
                <a:cubicBezTo>
                  <a:pt x="78879" y="186928"/>
                  <a:pt x="75604" y="185737"/>
                  <a:pt x="71437" y="185737"/>
                </a:cubicBezTo>
                <a:lnTo>
                  <a:pt x="17859" y="185737"/>
                </a:lnTo>
                <a:cubicBezTo>
                  <a:pt x="12799" y="185737"/>
                  <a:pt x="8557" y="184026"/>
                  <a:pt x="5134" y="180603"/>
                </a:cubicBezTo>
                <a:cubicBezTo>
                  <a:pt x="1711" y="177180"/>
                  <a:pt x="0" y="172938"/>
                  <a:pt x="0" y="167878"/>
                </a:cubicBezTo>
                <a:lnTo>
                  <a:pt x="0" y="39290"/>
                </a:lnTo>
                <a:cubicBezTo>
                  <a:pt x="0" y="34230"/>
                  <a:pt x="1711" y="29989"/>
                  <a:pt x="5134" y="26566"/>
                </a:cubicBezTo>
                <a:cubicBezTo>
                  <a:pt x="8557" y="23143"/>
                  <a:pt x="12799" y="21431"/>
                  <a:pt x="17859" y="21431"/>
                </a:cubicBezTo>
                <a:lnTo>
                  <a:pt x="67865" y="21431"/>
                </a:lnTo>
                <a:cubicBezTo>
                  <a:pt x="70247" y="21431"/>
                  <a:pt x="71437" y="22622"/>
                  <a:pt x="71437" y="25003"/>
                </a:cubicBezTo>
                <a:cubicBezTo>
                  <a:pt x="71437" y="27384"/>
                  <a:pt x="70247" y="28575"/>
                  <a:pt x="67865" y="28575"/>
                </a:cubicBezTo>
                <a:lnTo>
                  <a:pt x="17859" y="28575"/>
                </a:lnTo>
                <a:cubicBezTo>
                  <a:pt x="14882" y="28575"/>
                  <a:pt x="12352" y="29617"/>
                  <a:pt x="10269" y="31700"/>
                </a:cubicBezTo>
                <a:cubicBezTo>
                  <a:pt x="8185" y="33784"/>
                  <a:pt x="7143" y="36314"/>
                  <a:pt x="7143" y="39290"/>
                </a:cubicBezTo>
                <a:lnTo>
                  <a:pt x="7143" y="128587"/>
                </a:lnTo>
                <a:lnTo>
                  <a:pt x="64293" y="128587"/>
                </a:lnTo>
                <a:cubicBezTo>
                  <a:pt x="59531" y="117276"/>
                  <a:pt x="57150" y="105370"/>
                  <a:pt x="57150" y="92868"/>
                </a:cubicBezTo>
                <a:cubicBezTo>
                  <a:pt x="57150" y="67270"/>
                  <a:pt x="66228" y="45392"/>
                  <a:pt x="84385" y="27235"/>
                </a:cubicBezTo>
                <a:cubicBezTo>
                  <a:pt x="102542" y="9078"/>
                  <a:pt x="124420" y="0"/>
                  <a:pt x="150018" y="0"/>
                </a:cubicBezTo>
                <a:cubicBezTo>
                  <a:pt x="175617" y="0"/>
                  <a:pt x="197495" y="9078"/>
                  <a:pt x="215652" y="27235"/>
                </a:cubicBezTo>
                <a:cubicBezTo>
                  <a:pt x="233808" y="45392"/>
                  <a:pt x="242887" y="67270"/>
                  <a:pt x="242887" y="92868"/>
                </a:cubicBezTo>
                <a:cubicBezTo>
                  <a:pt x="242887" y="105370"/>
                  <a:pt x="240506" y="117276"/>
                  <a:pt x="235743" y="128587"/>
                </a:cubicBezTo>
                <a:lnTo>
                  <a:pt x="292893" y="128587"/>
                </a:lnTo>
                <a:lnTo>
                  <a:pt x="292893" y="39290"/>
                </a:lnTo>
                <a:cubicBezTo>
                  <a:pt x="292893" y="36314"/>
                  <a:pt x="291852" y="33784"/>
                  <a:pt x="289768" y="31700"/>
                </a:cubicBezTo>
                <a:cubicBezTo>
                  <a:pt x="287684" y="29617"/>
                  <a:pt x="285154" y="28575"/>
                  <a:pt x="282178" y="28575"/>
                </a:cubicBezTo>
                <a:lnTo>
                  <a:pt x="239315" y="28575"/>
                </a:lnTo>
                <a:cubicBezTo>
                  <a:pt x="236934" y="28575"/>
                  <a:pt x="235743" y="27384"/>
                  <a:pt x="235743" y="25003"/>
                </a:cubicBezTo>
                <a:cubicBezTo>
                  <a:pt x="235743" y="22622"/>
                  <a:pt x="236934" y="21431"/>
                  <a:pt x="239315" y="21431"/>
                </a:cubicBezTo>
                <a:lnTo>
                  <a:pt x="282178" y="21431"/>
                </a:lnTo>
                <a:cubicBezTo>
                  <a:pt x="287238" y="21431"/>
                  <a:pt x="291480" y="23143"/>
                  <a:pt x="294903" y="26566"/>
                </a:cubicBezTo>
                <a:cubicBezTo>
                  <a:pt x="298325" y="29989"/>
                  <a:pt x="300037" y="34230"/>
                  <a:pt x="300037" y="39290"/>
                </a:cubicBezTo>
                <a:lnTo>
                  <a:pt x="300037" y="167878"/>
                </a:lnTo>
                <a:cubicBezTo>
                  <a:pt x="300037" y="172938"/>
                  <a:pt x="298325" y="177180"/>
                  <a:pt x="294903" y="180603"/>
                </a:cubicBezTo>
                <a:cubicBezTo>
                  <a:pt x="291480" y="184026"/>
                  <a:pt x="287238" y="185737"/>
                  <a:pt x="282178" y="185737"/>
                </a:cubicBezTo>
                <a:lnTo>
                  <a:pt x="228600" y="185737"/>
                </a:lnTo>
                <a:cubicBezTo>
                  <a:pt x="224432" y="185737"/>
                  <a:pt x="221158" y="187002"/>
                  <a:pt x="218777" y="189532"/>
                </a:cubicBezTo>
                <a:cubicBezTo>
                  <a:pt x="216395" y="192062"/>
                  <a:pt x="215056" y="194146"/>
                  <a:pt x="214759" y="195783"/>
                </a:cubicBezTo>
                <a:cubicBezTo>
                  <a:pt x="214461" y="197420"/>
                  <a:pt x="214312" y="198834"/>
                  <a:pt x="214312" y="200025"/>
                </a:cubicBezTo>
                <a:lnTo>
                  <a:pt x="214312" y="207168"/>
                </a:lnTo>
                <a:cubicBezTo>
                  <a:pt x="214312" y="212526"/>
                  <a:pt x="211856" y="217438"/>
                  <a:pt x="206945" y="221902"/>
                </a:cubicBezTo>
                <a:cubicBezTo>
                  <a:pt x="202034" y="226367"/>
                  <a:pt x="194964" y="228600"/>
                  <a:pt x="185737" y="228600"/>
                </a:cubicBezTo>
                <a:close/>
              </a:path>
            </a:pathLst>
          </a:cu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2">
                  <a:lumMod val="25000"/>
                </a:schemeClr>
              </a:solidFill>
            </a:endParaRPr>
          </a:p>
        </p:txBody>
      </p:sp>
      <p:sp>
        <p:nvSpPr>
          <p:cNvPr id="13" name="Freeform: Shape 12">
            <a:extLst>
              <a:ext uri="{FF2B5EF4-FFF2-40B4-BE49-F238E27FC236}">
                <a16:creationId xmlns:a16="http://schemas.microsoft.com/office/drawing/2014/main" id="{7CB25558-9C52-42A9-9B17-D16FDB494FAE}"/>
              </a:ext>
            </a:extLst>
          </p:cNvPr>
          <p:cNvSpPr/>
          <p:nvPr/>
        </p:nvSpPr>
        <p:spPr>
          <a:xfrm flipH="1" flipV="1">
            <a:off x="1696739" y="10897020"/>
            <a:ext cx="630635" cy="634366"/>
          </a:xfrm>
          <a:custGeom>
            <a:avLst/>
            <a:gdLst/>
            <a:ahLst/>
            <a:cxnLst/>
            <a:rect l="l" t="t" r="r" b="b"/>
            <a:pathLst>
              <a:path w="226368" h="227707">
                <a:moveTo>
                  <a:pt x="213420" y="79977"/>
                </a:moveTo>
                <a:cubicBezTo>
                  <a:pt x="212527" y="79716"/>
                  <a:pt x="211783" y="79028"/>
                  <a:pt x="211187" y="77912"/>
                </a:cubicBezTo>
                <a:cubicBezTo>
                  <a:pt x="209997" y="75679"/>
                  <a:pt x="210443" y="73968"/>
                  <a:pt x="212527" y="72777"/>
                </a:cubicBezTo>
                <a:cubicBezTo>
                  <a:pt x="216396" y="70694"/>
                  <a:pt x="218331" y="68312"/>
                  <a:pt x="218331" y="65633"/>
                </a:cubicBezTo>
                <a:cubicBezTo>
                  <a:pt x="218331" y="62955"/>
                  <a:pt x="216396" y="60424"/>
                  <a:pt x="212527" y="58043"/>
                </a:cubicBezTo>
                <a:lnTo>
                  <a:pt x="130374" y="11609"/>
                </a:lnTo>
                <a:cubicBezTo>
                  <a:pt x="125611" y="8930"/>
                  <a:pt x="119807" y="7590"/>
                  <a:pt x="112961" y="7590"/>
                </a:cubicBezTo>
                <a:cubicBezTo>
                  <a:pt x="106115" y="7590"/>
                  <a:pt x="100459" y="8930"/>
                  <a:pt x="95994" y="11609"/>
                </a:cubicBezTo>
                <a:lnTo>
                  <a:pt x="13395" y="58043"/>
                </a:lnTo>
                <a:cubicBezTo>
                  <a:pt x="9525" y="60424"/>
                  <a:pt x="7591" y="62955"/>
                  <a:pt x="7591" y="65633"/>
                </a:cubicBezTo>
                <a:cubicBezTo>
                  <a:pt x="7591" y="68312"/>
                  <a:pt x="9525" y="70694"/>
                  <a:pt x="13395" y="72777"/>
                </a:cubicBezTo>
                <a:cubicBezTo>
                  <a:pt x="15776" y="73968"/>
                  <a:pt x="16297" y="75679"/>
                  <a:pt x="14958" y="77912"/>
                </a:cubicBezTo>
                <a:cubicBezTo>
                  <a:pt x="13618" y="80144"/>
                  <a:pt x="11907" y="80665"/>
                  <a:pt x="9823" y="79474"/>
                </a:cubicBezTo>
                <a:cubicBezTo>
                  <a:pt x="3274" y="75903"/>
                  <a:pt x="0" y="71289"/>
                  <a:pt x="0" y="65633"/>
                </a:cubicBezTo>
                <a:cubicBezTo>
                  <a:pt x="0" y="59978"/>
                  <a:pt x="3274" y="55215"/>
                  <a:pt x="9823" y="51346"/>
                </a:cubicBezTo>
                <a:lnTo>
                  <a:pt x="91976" y="4912"/>
                </a:lnTo>
                <a:cubicBezTo>
                  <a:pt x="97929" y="1637"/>
                  <a:pt x="104924" y="0"/>
                  <a:pt x="112961" y="0"/>
                </a:cubicBezTo>
                <a:cubicBezTo>
                  <a:pt x="120998" y="0"/>
                  <a:pt x="127992" y="1637"/>
                  <a:pt x="133946" y="4912"/>
                </a:cubicBezTo>
                <a:lnTo>
                  <a:pt x="216545" y="51346"/>
                </a:lnTo>
                <a:cubicBezTo>
                  <a:pt x="223094" y="55215"/>
                  <a:pt x="226368" y="59978"/>
                  <a:pt x="226368" y="65633"/>
                </a:cubicBezTo>
                <a:cubicBezTo>
                  <a:pt x="226368" y="71289"/>
                  <a:pt x="223094" y="75903"/>
                  <a:pt x="216545" y="79474"/>
                </a:cubicBezTo>
                <a:cubicBezTo>
                  <a:pt x="215355" y="80070"/>
                  <a:pt x="214313" y="80237"/>
                  <a:pt x="213420" y="79977"/>
                </a:cubicBezTo>
                <a:close/>
                <a:moveTo>
                  <a:pt x="213420" y="128085"/>
                </a:moveTo>
                <a:cubicBezTo>
                  <a:pt x="212527" y="127899"/>
                  <a:pt x="211783" y="127248"/>
                  <a:pt x="211187" y="126132"/>
                </a:cubicBezTo>
                <a:cubicBezTo>
                  <a:pt x="209997" y="123900"/>
                  <a:pt x="210443" y="122188"/>
                  <a:pt x="212527" y="120997"/>
                </a:cubicBezTo>
                <a:cubicBezTo>
                  <a:pt x="216396" y="118616"/>
                  <a:pt x="218331" y="116086"/>
                  <a:pt x="218331" y="113407"/>
                </a:cubicBezTo>
                <a:cubicBezTo>
                  <a:pt x="218331" y="110728"/>
                  <a:pt x="216396" y="108198"/>
                  <a:pt x="212527" y="105817"/>
                </a:cubicBezTo>
                <a:lnTo>
                  <a:pt x="130374" y="59383"/>
                </a:lnTo>
                <a:cubicBezTo>
                  <a:pt x="125611" y="56704"/>
                  <a:pt x="119807" y="55364"/>
                  <a:pt x="112961" y="55364"/>
                </a:cubicBezTo>
                <a:cubicBezTo>
                  <a:pt x="106115" y="55364"/>
                  <a:pt x="100459" y="56704"/>
                  <a:pt x="95994" y="59383"/>
                </a:cubicBezTo>
                <a:lnTo>
                  <a:pt x="13395" y="105817"/>
                </a:lnTo>
                <a:cubicBezTo>
                  <a:pt x="9525" y="108198"/>
                  <a:pt x="7591" y="110728"/>
                  <a:pt x="7591" y="113407"/>
                </a:cubicBezTo>
                <a:cubicBezTo>
                  <a:pt x="7591" y="116086"/>
                  <a:pt x="9525" y="118616"/>
                  <a:pt x="13395" y="120997"/>
                </a:cubicBezTo>
                <a:cubicBezTo>
                  <a:pt x="15776" y="122188"/>
                  <a:pt x="16297" y="123900"/>
                  <a:pt x="14958" y="126132"/>
                </a:cubicBezTo>
                <a:cubicBezTo>
                  <a:pt x="13618" y="128364"/>
                  <a:pt x="11907" y="128737"/>
                  <a:pt x="9823" y="127248"/>
                </a:cubicBezTo>
                <a:cubicBezTo>
                  <a:pt x="3274" y="123676"/>
                  <a:pt x="0" y="119063"/>
                  <a:pt x="0" y="113407"/>
                </a:cubicBezTo>
                <a:cubicBezTo>
                  <a:pt x="0" y="107752"/>
                  <a:pt x="3274" y="102989"/>
                  <a:pt x="9823" y="99120"/>
                </a:cubicBezTo>
                <a:lnTo>
                  <a:pt x="91976" y="52685"/>
                </a:lnTo>
                <a:cubicBezTo>
                  <a:pt x="97929" y="49411"/>
                  <a:pt x="104924" y="47774"/>
                  <a:pt x="112961" y="47774"/>
                </a:cubicBezTo>
                <a:cubicBezTo>
                  <a:pt x="120998" y="47774"/>
                  <a:pt x="127992" y="49411"/>
                  <a:pt x="133946" y="52685"/>
                </a:cubicBezTo>
                <a:lnTo>
                  <a:pt x="216545" y="99120"/>
                </a:lnTo>
                <a:cubicBezTo>
                  <a:pt x="223094" y="102989"/>
                  <a:pt x="226368" y="107752"/>
                  <a:pt x="226368" y="113407"/>
                </a:cubicBezTo>
                <a:cubicBezTo>
                  <a:pt x="226368" y="119063"/>
                  <a:pt x="223094" y="123676"/>
                  <a:pt x="216545" y="127248"/>
                </a:cubicBezTo>
                <a:cubicBezTo>
                  <a:pt x="215355" y="127992"/>
                  <a:pt x="214313" y="128271"/>
                  <a:pt x="213420" y="128085"/>
                </a:cubicBezTo>
                <a:close/>
                <a:moveTo>
                  <a:pt x="112961" y="220117"/>
                </a:moveTo>
                <a:cubicBezTo>
                  <a:pt x="119807" y="220117"/>
                  <a:pt x="125611" y="218778"/>
                  <a:pt x="130374" y="216099"/>
                </a:cubicBezTo>
                <a:lnTo>
                  <a:pt x="212527" y="169664"/>
                </a:lnTo>
                <a:cubicBezTo>
                  <a:pt x="216396" y="167283"/>
                  <a:pt x="218331" y="164753"/>
                  <a:pt x="218331" y="162074"/>
                </a:cubicBezTo>
                <a:cubicBezTo>
                  <a:pt x="218331" y="159395"/>
                  <a:pt x="216396" y="157014"/>
                  <a:pt x="212527" y="154930"/>
                </a:cubicBezTo>
                <a:lnTo>
                  <a:pt x="130374" y="108496"/>
                </a:lnTo>
                <a:cubicBezTo>
                  <a:pt x="125909" y="105817"/>
                  <a:pt x="120179" y="104478"/>
                  <a:pt x="113184" y="104478"/>
                </a:cubicBezTo>
                <a:cubicBezTo>
                  <a:pt x="106189" y="104478"/>
                  <a:pt x="100459" y="105817"/>
                  <a:pt x="95994" y="108496"/>
                </a:cubicBezTo>
                <a:lnTo>
                  <a:pt x="13395" y="154930"/>
                </a:lnTo>
                <a:cubicBezTo>
                  <a:pt x="9525" y="157014"/>
                  <a:pt x="7591" y="159395"/>
                  <a:pt x="7591" y="162074"/>
                </a:cubicBezTo>
                <a:cubicBezTo>
                  <a:pt x="7591" y="164753"/>
                  <a:pt x="9525" y="167283"/>
                  <a:pt x="13395" y="169664"/>
                </a:cubicBezTo>
                <a:lnTo>
                  <a:pt x="95994" y="216099"/>
                </a:lnTo>
                <a:cubicBezTo>
                  <a:pt x="100459" y="218778"/>
                  <a:pt x="106115" y="220117"/>
                  <a:pt x="112961" y="220117"/>
                </a:cubicBezTo>
                <a:close/>
                <a:moveTo>
                  <a:pt x="112961" y="227707"/>
                </a:moveTo>
                <a:cubicBezTo>
                  <a:pt x="104626" y="227707"/>
                  <a:pt x="97632" y="226070"/>
                  <a:pt x="91976" y="222796"/>
                </a:cubicBezTo>
                <a:lnTo>
                  <a:pt x="9823" y="176362"/>
                </a:lnTo>
                <a:cubicBezTo>
                  <a:pt x="3274" y="172492"/>
                  <a:pt x="0" y="167730"/>
                  <a:pt x="0" y="162074"/>
                </a:cubicBezTo>
                <a:cubicBezTo>
                  <a:pt x="0" y="156419"/>
                  <a:pt x="3274" y="151805"/>
                  <a:pt x="9823" y="148233"/>
                </a:cubicBezTo>
                <a:lnTo>
                  <a:pt x="91976" y="101799"/>
                </a:lnTo>
                <a:cubicBezTo>
                  <a:pt x="97929" y="98524"/>
                  <a:pt x="104924" y="96887"/>
                  <a:pt x="112961" y="96887"/>
                </a:cubicBezTo>
                <a:cubicBezTo>
                  <a:pt x="120998" y="96887"/>
                  <a:pt x="127992" y="98524"/>
                  <a:pt x="133946" y="101799"/>
                </a:cubicBezTo>
                <a:lnTo>
                  <a:pt x="216545" y="148233"/>
                </a:lnTo>
                <a:cubicBezTo>
                  <a:pt x="223094" y="151805"/>
                  <a:pt x="226368" y="156419"/>
                  <a:pt x="226368" y="162074"/>
                </a:cubicBezTo>
                <a:cubicBezTo>
                  <a:pt x="226368" y="167730"/>
                  <a:pt x="223094" y="172492"/>
                  <a:pt x="216545" y="176362"/>
                </a:cubicBezTo>
                <a:lnTo>
                  <a:pt x="133946" y="222796"/>
                </a:lnTo>
                <a:cubicBezTo>
                  <a:pt x="128290" y="226070"/>
                  <a:pt x="121295" y="227707"/>
                  <a:pt x="112961" y="227707"/>
                </a:cubicBezTo>
                <a:close/>
              </a:path>
            </a:pathLst>
          </a:cu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2">
                  <a:lumMod val="25000"/>
                </a:schemeClr>
              </a:solidFill>
            </a:endParaRPr>
          </a:p>
        </p:txBody>
      </p:sp>
      <p:sp>
        <p:nvSpPr>
          <p:cNvPr id="16" name="Rectangle 15">
            <a:extLst>
              <a:ext uri="{FF2B5EF4-FFF2-40B4-BE49-F238E27FC236}">
                <a16:creationId xmlns:a16="http://schemas.microsoft.com/office/drawing/2014/main" id="{74C603B0-19AB-4954-A8E2-452EAFF7D13D}"/>
              </a:ext>
            </a:extLst>
          </p:cNvPr>
          <p:cNvSpPr/>
          <p:nvPr/>
        </p:nvSpPr>
        <p:spPr>
          <a:xfrm>
            <a:off x="2652065" y="10690983"/>
            <a:ext cx="3291840" cy="523220"/>
          </a:xfrm>
          <a:prstGeom prst="rect">
            <a:avLst/>
          </a:prstGeom>
        </p:spPr>
        <p:txBody>
          <a:bodyPr wrap="square">
            <a:spAutoFit/>
          </a:bodyPr>
          <a:lstStyle/>
          <a:p>
            <a:r>
              <a:rPr lang="tr-TR" sz="2800">
                <a:solidFill>
                  <a:schemeClr val="bg2">
                    <a:lumMod val="25000"/>
                  </a:schemeClr>
                </a:solidFill>
                <a:latin typeface="Raleway Medium" panose="020B0603030101060003" pitchFamily="34" charset="-94"/>
              </a:rPr>
              <a:t>Service Name</a:t>
            </a:r>
          </a:p>
        </p:txBody>
      </p:sp>
      <p:sp>
        <p:nvSpPr>
          <p:cNvPr id="17" name="Rectangle 16">
            <a:extLst>
              <a:ext uri="{FF2B5EF4-FFF2-40B4-BE49-F238E27FC236}">
                <a16:creationId xmlns:a16="http://schemas.microsoft.com/office/drawing/2014/main" id="{E4F1BF7F-C3A3-4BD3-97A3-1D2A1DAE20D5}"/>
              </a:ext>
            </a:extLst>
          </p:cNvPr>
          <p:cNvSpPr/>
          <p:nvPr/>
        </p:nvSpPr>
        <p:spPr>
          <a:xfrm>
            <a:off x="2652065" y="11214203"/>
            <a:ext cx="5344282" cy="1477328"/>
          </a:xfrm>
          <a:prstGeom prst="rect">
            <a:avLst/>
          </a:prstGeom>
        </p:spPr>
        <p:txBody>
          <a:bodyPr wrap="square">
            <a:spAutoFit/>
          </a:bodyPr>
          <a:lstStyle/>
          <a:p>
            <a:pPr>
              <a:lnSpc>
                <a:spcPct val="150000"/>
              </a:lnSpc>
            </a:pPr>
            <a:r>
              <a:rPr lang="tr-TR" sz="2000">
                <a:solidFill>
                  <a:schemeClr val="bg2">
                    <a:lumMod val="25000"/>
                  </a:schemeClr>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Lorem ipsum dolor sit amet, consectetur adipiscing.</a:t>
            </a:r>
          </a:p>
        </p:txBody>
      </p:sp>
      <p:sp>
        <p:nvSpPr>
          <p:cNvPr id="20" name="Rectangle 19">
            <a:extLst>
              <a:ext uri="{FF2B5EF4-FFF2-40B4-BE49-F238E27FC236}">
                <a16:creationId xmlns:a16="http://schemas.microsoft.com/office/drawing/2014/main" id="{E168C678-C5A7-41E7-8019-8DDCD2448117}"/>
              </a:ext>
            </a:extLst>
          </p:cNvPr>
          <p:cNvSpPr/>
          <p:nvPr/>
        </p:nvSpPr>
        <p:spPr>
          <a:xfrm>
            <a:off x="9997522" y="10690983"/>
            <a:ext cx="3291840" cy="523220"/>
          </a:xfrm>
          <a:prstGeom prst="rect">
            <a:avLst/>
          </a:prstGeom>
        </p:spPr>
        <p:txBody>
          <a:bodyPr wrap="square">
            <a:spAutoFit/>
          </a:bodyPr>
          <a:lstStyle/>
          <a:p>
            <a:r>
              <a:rPr lang="tr-TR" sz="2800">
                <a:solidFill>
                  <a:schemeClr val="bg2">
                    <a:lumMod val="25000"/>
                  </a:schemeClr>
                </a:solidFill>
                <a:latin typeface="Raleway Medium" panose="020B0603030101060003" pitchFamily="34" charset="-94"/>
              </a:rPr>
              <a:t>Service Name</a:t>
            </a:r>
          </a:p>
        </p:txBody>
      </p:sp>
      <p:sp>
        <p:nvSpPr>
          <p:cNvPr id="21" name="Rectangle 20">
            <a:extLst>
              <a:ext uri="{FF2B5EF4-FFF2-40B4-BE49-F238E27FC236}">
                <a16:creationId xmlns:a16="http://schemas.microsoft.com/office/drawing/2014/main" id="{B9BC5021-5D49-40CE-9086-1D9A8ED7A891}"/>
              </a:ext>
            </a:extLst>
          </p:cNvPr>
          <p:cNvSpPr/>
          <p:nvPr/>
        </p:nvSpPr>
        <p:spPr>
          <a:xfrm>
            <a:off x="9997522" y="11214203"/>
            <a:ext cx="5344282" cy="1477328"/>
          </a:xfrm>
          <a:prstGeom prst="rect">
            <a:avLst/>
          </a:prstGeom>
        </p:spPr>
        <p:txBody>
          <a:bodyPr wrap="square">
            <a:spAutoFit/>
          </a:bodyPr>
          <a:lstStyle/>
          <a:p>
            <a:pPr>
              <a:lnSpc>
                <a:spcPct val="150000"/>
              </a:lnSpc>
            </a:pPr>
            <a:r>
              <a:rPr lang="tr-TR" sz="2000">
                <a:solidFill>
                  <a:schemeClr val="bg2">
                    <a:lumMod val="25000"/>
                  </a:schemeClr>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Lorem ipsum dolor sit amet, consectetur adipiscing.</a:t>
            </a:r>
          </a:p>
        </p:txBody>
      </p:sp>
      <p:sp>
        <p:nvSpPr>
          <p:cNvPr id="24" name="Rectangle 23">
            <a:extLst>
              <a:ext uri="{FF2B5EF4-FFF2-40B4-BE49-F238E27FC236}">
                <a16:creationId xmlns:a16="http://schemas.microsoft.com/office/drawing/2014/main" id="{ADBDF4DA-E4F6-41A8-A490-B85F827FA7CC}"/>
              </a:ext>
            </a:extLst>
          </p:cNvPr>
          <p:cNvSpPr/>
          <p:nvPr/>
        </p:nvSpPr>
        <p:spPr>
          <a:xfrm>
            <a:off x="17342979" y="10690983"/>
            <a:ext cx="3291840" cy="523220"/>
          </a:xfrm>
          <a:prstGeom prst="rect">
            <a:avLst/>
          </a:prstGeom>
        </p:spPr>
        <p:txBody>
          <a:bodyPr wrap="square">
            <a:spAutoFit/>
          </a:bodyPr>
          <a:lstStyle/>
          <a:p>
            <a:r>
              <a:rPr lang="tr-TR" sz="2800">
                <a:solidFill>
                  <a:schemeClr val="bg2">
                    <a:lumMod val="25000"/>
                  </a:schemeClr>
                </a:solidFill>
                <a:latin typeface="Raleway Medium" panose="020B0603030101060003" pitchFamily="34" charset="-94"/>
              </a:rPr>
              <a:t>Service Name</a:t>
            </a:r>
          </a:p>
        </p:txBody>
      </p:sp>
      <p:sp>
        <p:nvSpPr>
          <p:cNvPr id="25" name="Rectangle 24">
            <a:extLst>
              <a:ext uri="{FF2B5EF4-FFF2-40B4-BE49-F238E27FC236}">
                <a16:creationId xmlns:a16="http://schemas.microsoft.com/office/drawing/2014/main" id="{E137FBE4-6F21-4340-800C-87DB7A9F4063}"/>
              </a:ext>
            </a:extLst>
          </p:cNvPr>
          <p:cNvSpPr/>
          <p:nvPr/>
        </p:nvSpPr>
        <p:spPr>
          <a:xfrm>
            <a:off x="17342979" y="11214203"/>
            <a:ext cx="5344282" cy="1477328"/>
          </a:xfrm>
          <a:prstGeom prst="rect">
            <a:avLst/>
          </a:prstGeom>
        </p:spPr>
        <p:txBody>
          <a:bodyPr wrap="square">
            <a:spAutoFit/>
          </a:bodyPr>
          <a:lstStyle/>
          <a:p>
            <a:pPr>
              <a:lnSpc>
                <a:spcPct val="150000"/>
              </a:lnSpc>
            </a:pPr>
            <a:r>
              <a:rPr lang="tr-TR" sz="2000">
                <a:solidFill>
                  <a:schemeClr val="bg2">
                    <a:lumMod val="25000"/>
                  </a:schemeClr>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Lorem ipsum dolor sit amet, consectetur adipiscing.</a:t>
            </a:r>
          </a:p>
        </p:txBody>
      </p:sp>
      <p:sp>
        <p:nvSpPr>
          <p:cNvPr id="3" name="Picture Placeholder 2">
            <a:extLst>
              <a:ext uri="{FF2B5EF4-FFF2-40B4-BE49-F238E27FC236}">
                <a16:creationId xmlns:a16="http://schemas.microsoft.com/office/drawing/2014/main" id="{A7A44348-519B-4158-B8D1-0FB24E538974}"/>
              </a:ext>
            </a:extLst>
          </p:cNvPr>
          <p:cNvSpPr>
            <a:spLocks noGrp="1"/>
          </p:cNvSpPr>
          <p:nvPr>
            <p:ph type="pic" sz="quarter" idx="20"/>
          </p:nvPr>
        </p:nvSpPr>
        <p:spPr/>
      </p:sp>
    </p:spTree>
    <p:extLst>
      <p:ext uri="{BB962C8B-B14F-4D97-AF65-F5344CB8AC3E}">
        <p14:creationId xmlns:p14="http://schemas.microsoft.com/office/powerpoint/2010/main" val="74336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300EB8-6EE4-4F21-A432-64D8EBD54165}"/>
              </a:ext>
            </a:extLst>
          </p:cNvPr>
          <p:cNvSpPr/>
          <p:nvPr/>
        </p:nvSpPr>
        <p:spPr>
          <a:xfrm>
            <a:off x="9726303" y="1905001"/>
            <a:ext cx="4931394" cy="17662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Rectangle 31">
            <a:extLst>
              <a:ext uri="{FF2B5EF4-FFF2-40B4-BE49-F238E27FC236}">
                <a16:creationId xmlns:a16="http://schemas.microsoft.com/office/drawing/2014/main" id="{11FF98F5-7CCC-46E3-904A-631158062276}"/>
              </a:ext>
            </a:extLst>
          </p:cNvPr>
          <p:cNvSpPr/>
          <p:nvPr/>
        </p:nvSpPr>
        <p:spPr>
          <a:xfrm>
            <a:off x="9726303" y="10021438"/>
            <a:ext cx="4931394" cy="1766248"/>
          </a:xfrm>
          <a:prstGeom prst="rect">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Rectangle 32">
            <a:extLst>
              <a:ext uri="{FF2B5EF4-FFF2-40B4-BE49-F238E27FC236}">
                <a16:creationId xmlns:a16="http://schemas.microsoft.com/office/drawing/2014/main" id="{D7E052C6-E548-458A-B0D4-CEFF2C54778D}"/>
              </a:ext>
            </a:extLst>
          </p:cNvPr>
          <p:cNvSpPr/>
          <p:nvPr/>
        </p:nvSpPr>
        <p:spPr>
          <a:xfrm>
            <a:off x="10084935" y="10519842"/>
            <a:ext cx="4214130" cy="769441"/>
          </a:xfrm>
          <a:prstGeom prst="rect">
            <a:avLst/>
          </a:prstGeom>
        </p:spPr>
        <p:txBody>
          <a:bodyPr wrap="square">
            <a:spAutoFit/>
          </a:bodyPr>
          <a:lstStyle/>
          <a:p>
            <a:pPr algn="ctr"/>
            <a:r>
              <a:rPr lang="en-US" sz="4400">
                <a:solidFill>
                  <a:schemeClr val="bg1"/>
                </a:solidFill>
                <a:latin typeface="Montserrat ExtraBold" panose="00000900000000000000" pitchFamily="50" charset="0"/>
              </a:rPr>
              <a:t>DO MORE</a:t>
            </a:r>
            <a:endParaRPr lang="tr-TR" sz="4400">
              <a:solidFill>
                <a:schemeClr val="bg1"/>
              </a:solidFill>
              <a:latin typeface="Montserrat ExtraBold" panose="00000900000000000000" pitchFamily="50" charset="0"/>
            </a:endParaRPr>
          </a:p>
        </p:txBody>
      </p:sp>
      <p:sp>
        <p:nvSpPr>
          <p:cNvPr id="34" name="Rectangle 33">
            <a:extLst>
              <a:ext uri="{FF2B5EF4-FFF2-40B4-BE49-F238E27FC236}">
                <a16:creationId xmlns:a16="http://schemas.microsoft.com/office/drawing/2014/main" id="{920B746C-3DE7-4572-804C-0798762E95F1}"/>
              </a:ext>
            </a:extLst>
          </p:cNvPr>
          <p:cNvSpPr/>
          <p:nvPr/>
        </p:nvSpPr>
        <p:spPr>
          <a:xfrm>
            <a:off x="10395949" y="2526515"/>
            <a:ext cx="3592102" cy="523220"/>
          </a:xfrm>
          <a:prstGeom prst="rect">
            <a:avLst/>
          </a:prstGeom>
        </p:spPr>
        <p:txBody>
          <a:bodyPr wrap="square">
            <a:spAutoFit/>
          </a:bodyPr>
          <a:lstStyle/>
          <a:p>
            <a:pPr algn="ctr"/>
            <a:r>
              <a:rPr lang="en-US" sz="2800">
                <a:solidFill>
                  <a:schemeClr val="bg2">
                    <a:lumMod val="25000"/>
                  </a:schemeClr>
                </a:solidFill>
                <a:latin typeface="Raleway Medium" panose="020B0603030101060003" pitchFamily="34" charset="-94"/>
              </a:rPr>
              <a:t>It Will All Work Out</a:t>
            </a:r>
            <a:endParaRPr lang="tr-TR" sz="2800">
              <a:solidFill>
                <a:schemeClr val="bg2">
                  <a:lumMod val="25000"/>
                </a:schemeClr>
              </a:solidFill>
              <a:latin typeface="Raleway Medium" panose="020B0603030101060003" pitchFamily="34" charset="-94"/>
            </a:endParaRPr>
          </a:p>
        </p:txBody>
      </p:sp>
      <p:sp>
        <p:nvSpPr>
          <p:cNvPr id="2" name="Picture Placeholder 1">
            <a:extLst>
              <a:ext uri="{FF2B5EF4-FFF2-40B4-BE49-F238E27FC236}">
                <a16:creationId xmlns:a16="http://schemas.microsoft.com/office/drawing/2014/main" id="{50507897-54A2-4E00-A0FB-5420A58E2300}"/>
              </a:ext>
            </a:extLst>
          </p:cNvPr>
          <p:cNvSpPr>
            <a:spLocks noGrp="1"/>
          </p:cNvSpPr>
          <p:nvPr>
            <p:ph type="pic" sz="quarter" idx="10"/>
          </p:nvPr>
        </p:nvSpPr>
        <p:spPr/>
      </p:sp>
      <p:sp>
        <p:nvSpPr>
          <p:cNvPr id="4" name="Picture Placeholder 3">
            <a:extLst>
              <a:ext uri="{FF2B5EF4-FFF2-40B4-BE49-F238E27FC236}">
                <a16:creationId xmlns:a16="http://schemas.microsoft.com/office/drawing/2014/main" id="{DC93C2F8-2B81-4BF8-9A94-0AC70C93D279}"/>
              </a:ext>
            </a:extLst>
          </p:cNvPr>
          <p:cNvSpPr>
            <a:spLocks noGrp="1"/>
          </p:cNvSpPr>
          <p:nvPr>
            <p:ph type="pic" sz="quarter" idx="11"/>
          </p:nvPr>
        </p:nvSpPr>
        <p:spPr/>
      </p:sp>
      <p:sp>
        <p:nvSpPr>
          <p:cNvPr id="5" name="Picture Placeholder 4">
            <a:extLst>
              <a:ext uri="{FF2B5EF4-FFF2-40B4-BE49-F238E27FC236}">
                <a16:creationId xmlns:a16="http://schemas.microsoft.com/office/drawing/2014/main" id="{0F20D56B-5FC8-4FF5-BF2F-3D2E9E054698}"/>
              </a:ext>
            </a:extLst>
          </p:cNvPr>
          <p:cNvSpPr>
            <a:spLocks noGrp="1"/>
          </p:cNvSpPr>
          <p:nvPr>
            <p:ph type="pic" sz="quarter" idx="12"/>
          </p:nvPr>
        </p:nvSpPr>
        <p:spPr/>
      </p:sp>
    </p:spTree>
    <p:extLst>
      <p:ext uri="{BB962C8B-B14F-4D97-AF65-F5344CB8AC3E}">
        <p14:creationId xmlns:p14="http://schemas.microsoft.com/office/powerpoint/2010/main" val="249904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9CA60F-E913-4651-A415-1B4568B9B446}"/>
              </a:ext>
            </a:extLst>
          </p:cNvPr>
          <p:cNvSpPr/>
          <p:nvPr/>
        </p:nvSpPr>
        <p:spPr>
          <a:xfrm>
            <a:off x="0" y="0"/>
            <a:ext cx="24384000" cy="38958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Rectangle 11">
            <a:extLst>
              <a:ext uri="{FF2B5EF4-FFF2-40B4-BE49-F238E27FC236}">
                <a16:creationId xmlns:a16="http://schemas.microsoft.com/office/drawing/2014/main" id="{59155934-04EA-47BE-BB23-03620FE03D91}"/>
              </a:ext>
            </a:extLst>
          </p:cNvPr>
          <p:cNvSpPr/>
          <p:nvPr/>
        </p:nvSpPr>
        <p:spPr>
          <a:xfrm>
            <a:off x="12073718" y="2873991"/>
            <a:ext cx="12310282" cy="84809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Rectangle 9">
            <a:extLst>
              <a:ext uri="{FF2B5EF4-FFF2-40B4-BE49-F238E27FC236}">
                <a16:creationId xmlns:a16="http://schemas.microsoft.com/office/drawing/2014/main" id="{806E1413-0692-48C7-B5DE-9280DFBC1C43}"/>
              </a:ext>
            </a:extLst>
          </p:cNvPr>
          <p:cNvSpPr/>
          <p:nvPr/>
        </p:nvSpPr>
        <p:spPr>
          <a:xfrm>
            <a:off x="3675338" y="5365156"/>
            <a:ext cx="7094333" cy="1107996"/>
          </a:xfrm>
          <a:prstGeom prst="rect">
            <a:avLst/>
          </a:prstGeom>
        </p:spPr>
        <p:txBody>
          <a:bodyPr wrap="square">
            <a:spAutoFit/>
          </a:bodyPr>
          <a:lstStyle/>
          <a:p>
            <a:pPr algn="r"/>
            <a:r>
              <a:rPr lang="tr-TR" sz="6600">
                <a:solidFill>
                  <a:schemeClr val="bg2">
                    <a:lumMod val="25000"/>
                  </a:schemeClr>
                </a:solidFill>
                <a:latin typeface="Montserrat ExtraBold" panose="00000900000000000000" pitchFamily="50" charset="0"/>
              </a:rPr>
              <a:t>JOHN DOE</a:t>
            </a:r>
          </a:p>
        </p:txBody>
      </p:sp>
      <p:sp>
        <p:nvSpPr>
          <p:cNvPr id="11" name="Rectangle 10">
            <a:extLst>
              <a:ext uri="{FF2B5EF4-FFF2-40B4-BE49-F238E27FC236}">
                <a16:creationId xmlns:a16="http://schemas.microsoft.com/office/drawing/2014/main" id="{27D11217-8325-4488-BB35-5DDF2E7697B4}"/>
              </a:ext>
            </a:extLst>
          </p:cNvPr>
          <p:cNvSpPr/>
          <p:nvPr/>
        </p:nvSpPr>
        <p:spPr>
          <a:xfrm>
            <a:off x="2303738" y="7489613"/>
            <a:ext cx="8465933" cy="1477328"/>
          </a:xfrm>
          <a:prstGeom prst="rect">
            <a:avLst/>
          </a:prstGeom>
        </p:spPr>
        <p:txBody>
          <a:bodyPr wrap="square">
            <a:spAutoFit/>
          </a:bodyPr>
          <a:lstStyle/>
          <a:p>
            <a:pPr algn="r">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 Phasellus id congue tortor. Quisque tellus magna, pretium eleifend lacus quis, </a:t>
            </a:r>
            <a:endParaRPr lang="tr-TR" sz="2000">
              <a:latin typeface="Raleway Light" panose="020B0403030101060003" pitchFamily="34" charset="-94"/>
              <a:ea typeface="Lato" panose="020F0502020204030203" pitchFamily="34" charset="0"/>
              <a:cs typeface="Lato" panose="020F0502020204030203" pitchFamily="34" charset="0"/>
            </a:endParaRPr>
          </a:p>
        </p:txBody>
      </p:sp>
      <p:sp>
        <p:nvSpPr>
          <p:cNvPr id="13" name="Rectangle 12">
            <a:extLst>
              <a:ext uri="{FF2B5EF4-FFF2-40B4-BE49-F238E27FC236}">
                <a16:creationId xmlns:a16="http://schemas.microsoft.com/office/drawing/2014/main" id="{E4F36425-9A05-44E9-BF38-7A73EE6FB60E}"/>
              </a:ext>
            </a:extLst>
          </p:cNvPr>
          <p:cNvSpPr/>
          <p:nvPr/>
        </p:nvSpPr>
        <p:spPr>
          <a:xfrm>
            <a:off x="2303738" y="6847701"/>
            <a:ext cx="8465933" cy="523220"/>
          </a:xfrm>
          <a:prstGeom prst="rect">
            <a:avLst/>
          </a:prstGeom>
        </p:spPr>
        <p:txBody>
          <a:bodyPr wrap="square">
            <a:spAutoFit/>
          </a:bodyPr>
          <a:lstStyle/>
          <a:p>
            <a:pPr algn="r"/>
            <a:r>
              <a:rPr lang="tr-TR" sz="2800">
                <a:solidFill>
                  <a:schemeClr val="bg2">
                    <a:lumMod val="25000"/>
                  </a:schemeClr>
                </a:solidFill>
                <a:latin typeface="Raleway Medium" panose="020B0603030101060003" pitchFamily="34" charset="-94"/>
              </a:rPr>
              <a:t>Founder &amp; CFO</a:t>
            </a:r>
          </a:p>
        </p:txBody>
      </p:sp>
      <p:cxnSp>
        <p:nvCxnSpPr>
          <p:cNvPr id="17" name="Straight Connector 16">
            <a:extLst>
              <a:ext uri="{FF2B5EF4-FFF2-40B4-BE49-F238E27FC236}">
                <a16:creationId xmlns:a16="http://schemas.microsoft.com/office/drawing/2014/main" id="{7764483B-A521-40AD-AF82-3F323476AAA2}"/>
              </a:ext>
            </a:extLst>
          </p:cNvPr>
          <p:cNvCxnSpPr>
            <a:cxnSpLocks/>
          </p:cNvCxnSpPr>
          <p:nvPr/>
        </p:nvCxnSpPr>
        <p:spPr>
          <a:xfrm>
            <a:off x="11233467" y="6924757"/>
            <a:ext cx="0" cy="1068751"/>
          </a:xfrm>
          <a:prstGeom prst="line">
            <a:avLst/>
          </a:prstGeom>
          <a:ln w="76200">
            <a:solidFill>
              <a:srgbClr val="9BCCC8"/>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268C092-6B43-4EC3-9FE6-7E973E58249A}"/>
              </a:ext>
            </a:extLst>
          </p:cNvPr>
          <p:cNvSpPr/>
          <p:nvPr/>
        </p:nvSpPr>
        <p:spPr>
          <a:xfrm>
            <a:off x="2303738" y="9418255"/>
            <a:ext cx="8465933" cy="1477328"/>
          </a:xfrm>
          <a:prstGeom prst="rect">
            <a:avLst/>
          </a:prstGeom>
        </p:spPr>
        <p:txBody>
          <a:bodyPr wrap="square">
            <a:spAutoFit/>
          </a:bodyPr>
          <a:lstStyle/>
          <a:p>
            <a:pPr algn="r">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 Phasellus id congue tortor. Quisque tellus magna, pretium eleifend lacus quis, </a:t>
            </a:r>
            <a:endParaRPr lang="tr-TR" sz="2000">
              <a:latin typeface="Raleway Light" panose="020B0403030101060003" pitchFamily="34" charset="-94"/>
              <a:ea typeface="Lato" panose="020F0502020204030203" pitchFamily="34" charset="0"/>
              <a:cs typeface="Lato" panose="020F0502020204030203" pitchFamily="34" charset="0"/>
            </a:endParaRPr>
          </a:p>
        </p:txBody>
      </p:sp>
      <p:sp>
        <p:nvSpPr>
          <p:cNvPr id="3" name="Picture Placeholder 2">
            <a:extLst>
              <a:ext uri="{FF2B5EF4-FFF2-40B4-BE49-F238E27FC236}">
                <a16:creationId xmlns:a16="http://schemas.microsoft.com/office/drawing/2014/main" id="{73BD272F-7FD9-403D-8DA0-4893F76636B2}"/>
              </a:ext>
            </a:extLst>
          </p:cNvPr>
          <p:cNvSpPr>
            <a:spLocks noGrp="1"/>
          </p:cNvSpPr>
          <p:nvPr>
            <p:ph type="pic" sz="quarter" idx="17"/>
          </p:nvPr>
        </p:nvSpPr>
        <p:spPr/>
      </p:sp>
    </p:spTree>
    <p:extLst>
      <p:ext uri="{BB962C8B-B14F-4D97-AF65-F5344CB8AC3E}">
        <p14:creationId xmlns:p14="http://schemas.microsoft.com/office/powerpoint/2010/main" val="3090458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5686EC-DE52-44E9-8CE7-F69113E76008}"/>
              </a:ext>
            </a:extLst>
          </p:cNvPr>
          <p:cNvSpPr/>
          <p:nvPr/>
        </p:nvSpPr>
        <p:spPr>
          <a:xfrm>
            <a:off x="6436338" y="1749327"/>
            <a:ext cx="11511324" cy="1015663"/>
          </a:xfrm>
          <a:prstGeom prst="rect">
            <a:avLst/>
          </a:prstGeom>
        </p:spPr>
        <p:txBody>
          <a:bodyPr wrap="square">
            <a:spAutoFit/>
          </a:bodyPr>
          <a:lstStyle/>
          <a:p>
            <a:pPr algn="ctr"/>
            <a:r>
              <a:rPr lang="tr-TR" sz="6000">
                <a:solidFill>
                  <a:schemeClr val="bg2">
                    <a:lumMod val="25000"/>
                  </a:schemeClr>
                </a:solidFill>
                <a:latin typeface="Montserrat ExtraBold" panose="00000900000000000000" pitchFamily="50" charset="0"/>
              </a:rPr>
              <a:t>OUR TEAM MEMBERS</a:t>
            </a:r>
          </a:p>
        </p:txBody>
      </p:sp>
      <p:sp>
        <p:nvSpPr>
          <p:cNvPr id="18" name="Rectangle 17">
            <a:extLst>
              <a:ext uri="{FF2B5EF4-FFF2-40B4-BE49-F238E27FC236}">
                <a16:creationId xmlns:a16="http://schemas.microsoft.com/office/drawing/2014/main" id="{C18000D8-1F10-4992-9DC9-6C883B6C69FF}"/>
              </a:ext>
            </a:extLst>
          </p:cNvPr>
          <p:cNvSpPr/>
          <p:nvPr/>
        </p:nvSpPr>
        <p:spPr>
          <a:xfrm>
            <a:off x="3136711" y="8038021"/>
            <a:ext cx="4067033" cy="13397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Rectangle 20">
            <a:extLst>
              <a:ext uri="{FF2B5EF4-FFF2-40B4-BE49-F238E27FC236}">
                <a16:creationId xmlns:a16="http://schemas.microsoft.com/office/drawing/2014/main" id="{D6C49A54-FAF2-4130-815F-70C91B32412E}"/>
              </a:ext>
            </a:extLst>
          </p:cNvPr>
          <p:cNvSpPr/>
          <p:nvPr/>
        </p:nvSpPr>
        <p:spPr>
          <a:xfrm>
            <a:off x="7817892" y="8038021"/>
            <a:ext cx="4067033" cy="13397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Rectangle 21">
            <a:extLst>
              <a:ext uri="{FF2B5EF4-FFF2-40B4-BE49-F238E27FC236}">
                <a16:creationId xmlns:a16="http://schemas.microsoft.com/office/drawing/2014/main" id="{EA13EB87-808A-48AB-BDE6-F94D83A8CB9B}"/>
              </a:ext>
            </a:extLst>
          </p:cNvPr>
          <p:cNvSpPr/>
          <p:nvPr/>
        </p:nvSpPr>
        <p:spPr>
          <a:xfrm>
            <a:off x="12499075" y="8038021"/>
            <a:ext cx="4067033" cy="13397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Rectangle 23">
            <a:extLst>
              <a:ext uri="{FF2B5EF4-FFF2-40B4-BE49-F238E27FC236}">
                <a16:creationId xmlns:a16="http://schemas.microsoft.com/office/drawing/2014/main" id="{36120E90-B08D-487C-8757-04E78A46AE17}"/>
              </a:ext>
            </a:extLst>
          </p:cNvPr>
          <p:cNvSpPr/>
          <p:nvPr/>
        </p:nvSpPr>
        <p:spPr>
          <a:xfrm>
            <a:off x="17180257" y="8038021"/>
            <a:ext cx="4067033" cy="13397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Rectangle 25">
            <a:extLst>
              <a:ext uri="{FF2B5EF4-FFF2-40B4-BE49-F238E27FC236}">
                <a16:creationId xmlns:a16="http://schemas.microsoft.com/office/drawing/2014/main" id="{329545F1-50C1-4BBA-96E7-BDFE5CDFD0CB}"/>
              </a:ext>
            </a:extLst>
          </p:cNvPr>
          <p:cNvSpPr/>
          <p:nvPr/>
        </p:nvSpPr>
        <p:spPr>
          <a:xfrm>
            <a:off x="3728113" y="8260055"/>
            <a:ext cx="2884228" cy="523220"/>
          </a:xfrm>
          <a:prstGeom prst="rect">
            <a:avLst/>
          </a:prstGeom>
        </p:spPr>
        <p:txBody>
          <a:bodyPr wrap="square">
            <a:spAutoFit/>
          </a:bodyPr>
          <a:lstStyle/>
          <a:p>
            <a:pPr algn="ctr"/>
            <a:r>
              <a:rPr lang="tr-TR" sz="2800" dirty="0">
                <a:solidFill>
                  <a:schemeClr val="bg2">
                    <a:lumMod val="25000"/>
                  </a:schemeClr>
                </a:solidFill>
                <a:latin typeface="Montserrat SemiBold" panose="00000700000000000000" pitchFamily="50" charset="0"/>
              </a:rPr>
              <a:t>Jane Doe</a:t>
            </a:r>
          </a:p>
        </p:txBody>
      </p:sp>
      <p:sp>
        <p:nvSpPr>
          <p:cNvPr id="27" name="Rectangle 26">
            <a:extLst>
              <a:ext uri="{FF2B5EF4-FFF2-40B4-BE49-F238E27FC236}">
                <a16:creationId xmlns:a16="http://schemas.microsoft.com/office/drawing/2014/main" id="{A097E960-E71C-4475-92D9-F0EF718DF2B1}"/>
              </a:ext>
            </a:extLst>
          </p:cNvPr>
          <p:cNvSpPr/>
          <p:nvPr/>
        </p:nvSpPr>
        <p:spPr>
          <a:xfrm>
            <a:off x="3728113" y="8728339"/>
            <a:ext cx="2884228" cy="400110"/>
          </a:xfrm>
          <a:prstGeom prst="rect">
            <a:avLst/>
          </a:prstGeom>
        </p:spPr>
        <p:txBody>
          <a:bodyPr wrap="square">
            <a:spAutoFit/>
          </a:bodyPr>
          <a:lstStyle/>
          <a:p>
            <a:pPr algn="ctr"/>
            <a:r>
              <a:rPr lang="tr-TR" sz="2000">
                <a:solidFill>
                  <a:schemeClr val="bg2">
                    <a:lumMod val="25000"/>
                  </a:schemeClr>
                </a:solidFill>
                <a:latin typeface="Raleway Medium" panose="020B0603030101060003" pitchFamily="34" charset="-94"/>
              </a:rPr>
              <a:t>Accountant</a:t>
            </a:r>
          </a:p>
        </p:txBody>
      </p:sp>
      <p:sp>
        <p:nvSpPr>
          <p:cNvPr id="29" name="Rectangle 28">
            <a:extLst>
              <a:ext uri="{FF2B5EF4-FFF2-40B4-BE49-F238E27FC236}">
                <a16:creationId xmlns:a16="http://schemas.microsoft.com/office/drawing/2014/main" id="{BD6E562D-1E61-4A76-9DE6-681688EEF7D5}"/>
              </a:ext>
            </a:extLst>
          </p:cNvPr>
          <p:cNvSpPr/>
          <p:nvPr/>
        </p:nvSpPr>
        <p:spPr>
          <a:xfrm>
            <a:off x="8409294" y="8260055"/>
            <a:ext cx="2884228" cy="523220"/>
          </a:xfrm>
          <a:prstGeom prst="rect">
            <a:avLst/>
          </a:prstGeom>
        </p:spPr>
        <p:txBody>
          <a:bodyPr wrap="square">
            <a:spAutoFit/>
          </a:bodyPr>
          <a:lstStyle/>
          <a:p>
            <a:pPr algn="ctr"/>
            <a:r>
              <a:rPr lang="tr-TR" sz="2800" dirty="0">
                <a:solidFill>
                  <a:schemeClr val="bg2">
                    <a:lumMod val="25000"/>
                  </a:schemeClr>
                </a:solidFill>
                <a:latin typeface="Montserrat SemiBold" panose="00000700000000000000" pitchFamily="50" charset="0"/>
              </a:rPr>
              <a:t>Jane Doe</a:t>
            </a:r>
          </a:p>
        </p:txBody>
      </p:sp>
      <p:sp>
        <p:nvSpPr>
          <p:cNvPr id="30" name="Rectangle 29">
            <a:extLst>
              <a:ext uri="{FF2B5EF4-FFF2-40B4-BE49-F238E27FC236}">
                <a16:creationId xmlns:a16="http://schemas.microsoft.com/office/drawing/2014/main" id="{7417BCA7-A6E2-486C-8607-7614A34AA6D6}"/>
              </a:ext>
            </a:extLst>
          </p:cNvPr>
          <p:cNvSpPr/>
          <p:nvPr/>
        </p:nvSpPr>
        <p:spPr>
          <a:xfrm>
            <a:off x="8409294" y="8728339"/>
            <a:ext cx="2884228" cy="400110"/>
          </a:xfrm>
          <a:prstGeom prst="rect">
            <a:avLst/>
          </a:prstGeom>
        </p:spPr>
        <p:txBody>
          <a:bodyPr wrap="square">
            <a:spAutoFit/>
          </a:bodyPr>
          <a:lstStyle/>
          <a:p>
            <a:pPr algn="ctr"/>
            <a:r>
              <a:rPr lang="tr-TR" sz="2000">
                <a:solidFill>
                  <a:schemeClr val="bg2">
                    <a:lumMod val="25000"/>
                  </a:schemeClr>
                </a:solidFill>
                <a:latin typeface="Raleway Medium" panose="020B0603030101060003" pitchFamily="34" charset="-94"/>
              </a:rPr>
              <a:t>Designer</a:t>
            </a:r>
          </a:p>
        </p:txBody>
      </p:sp>
      <p:sp>
        <p:nvSpPr>
          <p:cNvPr id="32" name="Rectangle 31">
            <a:extLst>
              <a:ext uri="{FF2B5EF4-FFF2-40B4-BE49-F238E27FC236}">
                <a16:creationId xmlns:a16="http://schemas.microsoft.com/office/drawing/2014/main" id="{5CD1DFDD-45F8-4064-A69D-C8AB6AE164AE}"/>
              </a:ext>
            </a:extLst>
          </p:cNvPr>
          <p:cNvSpPr/>
          <p:nvPr/>
        </p:nvSpPr>
        <p:spPr>
          <a:xfrm>
            <a:off x="13090477" y="8260055"/>
            <a:ext cx="2884228" cy="523220"/>
          </a:xfrm>
          <a:prstGeom prst="rect">
            <a:avLst/>
          </a:prstGeom>
        </p:spPr>
        <p:txBody>
          <a:bodyPr wrap="square">
            <a:spAutoFit/>
          </a:bodyPr>
          <a:lstStyle/>
          <a:p>
            <a:pPr algn="ctr"/>
            <a:r>
              <a:rPr lang="tr-TR" sz="2800" dirty="0">
                <a:solidFill>
                  <a:schemeClr val="bg2">
                    <a:lumMod val="25000"/>
                  </a:schemeClr>
                </a:solidFill>
                <a:latin typeface="Montserrat SemiBold" panose="00000700000000000000" pitchFamily="50" charset="0"/>
              </a:rPr>
              <a:t>Jane Doe</a:t>
            </a:r>
          </a:p>
        </p:txBody>
      </p:sp>
      <p:sp>
        <p:nvSpPr>
          <p:cNvPr id="33" name="Rectangle 32">
            <a:extLst>
              <a:ext uri="{FF2B5EF4-FFF2-40B4-BE49-F238E27FC236}">
                <a16:creationId xmlns:a16="http://schemas.microsoft.com/office/drawing/2014/main" id="{6FD2E7A1-57BE-484A-9108-BA728073B887}"/>
              </a:ext>
            </a:extLst>
          </p:cNvPr>
          <p:cNvSpPr/>
          <p:nvPr/>
        </p:nvSpPr>
        <p:spPr>
          <a:xfrm>
            <a:off x="13090477" y="8728339"/>
            <a:ext cx="2884228" cy="400110"/>
          </a:xfrm>
          <a:prstGeom prst="rect">
            <a:avLst/>
          </a:prstGeom>
        </p:spPr>
        <p:txBody>
          <a:bodyPr wrap="square">
            <a:spAutoFit/>
          </a:bodyPr>
          <a:lstStyle/>
          <a:p>
            <a:pPr algn="ctr"/>
            <a:r>
              <a:rPr lang="tr-TR" sz="2000">
                <a:solidFill>
                  <a:schemeClr val="bg2">
                    <a:lumMod val="25000"/>
                  </a:schemeClr>
                </a:solidFill>
                <a:latin typeface="Raleway Medium" panose="020B0603030101060003" pitchFamily="34" charset="-94"/>
              </a:rPr>
              <a:t>Lawyer</a:t>
            </a:r>
          </a:p>
        </p:txBody>
      </p:sp>
      <p:sp>
        <p:nvSpPr>
          <p:cNvPr id="35" name="Rectangle 34">
            <a:extLst>
              <a:ext uri="{FF2B5EF4-FFF2-40B4-BE49-F238E27FC236}">
                <a16:creationId xmlns:a16="http://schemas.microsoft.com/office/drawing/2014/main" id="{BE606895-8400-4EE0-BC1D-6C4A87D0EDF6}"/>
              </a:ext>
            </a:extLst>
          </p:cNvPr>
          <p:cNvSpPr/>
          <p:nvPr/>
        </p:nvSpPr>
        <p:spPr>
          <a:xfrm>
            <a:off x="17771659" y="8260055"/>
            <a:ext cx="2884228" cy="523220"/>
          </a:xfrm>
          <a:prstGeom prst="rect">
            <a:avLst/>
          </a:prstGeom>
        </p:spPr>
        <p:txBody>
          <a:bodyPr wrap="square">
            <a:spAutoFit/>
          </a:bodyPr>
          <a:lstStyle/>
          <a:p>
            <a:pPr algn="ctr"/>
            <a:r>
              <a:rPr lang="tr-TR" sz="2800" dirty="0">
                <a:solidFill>
                  <a:schemeClr val="bg2">
                    <a:lumMod val="25000"/>
                  </a:schemeClr>
                </a:solidFill>
                <a:latin typeface="Montserrat SemiBold" panose="00000700000000000000" pitchFamily="50" charset="0"/>
              </a:rPr>
              <a:t>Jane Doe</a:t>
            </a:r>
          </a:p>
        </p:txBody>
      </p:sp>
      <p:sp>
        <p:nvSpPr>
          <p:cNvPr id="36" name="Rectangle 35">
            <a:extLst>
              <a:ext uri="{FF2B5EF4-FFF2-40B4-BE49-F238E27FC236}">
                <a16:creationId xmlns:a16="http://schemas.microsoft.com/office/drawing/2014/main" id="{9874F52B-2099-4823-AA35-AA481B4380C8}"/>
              </a:ext>
            </a:extLst>
          </p:cNvPr>
          <p:cNvSpPr/>
          <p:nvPr/>
        </p:nvSpPr>
        <p:spPr>
          <a:xfrm>
            <a:off x="17771659" y="8728339"/>
            <a:ext cx="2884228" cy="400110"/>
          </a:xfrm>
          <a:prstGeom prst="rect">
            <a:avLst/>
          </a:prstGeom>
        </p:spPr>
        <p:txBody>
          <a:bodyPr wrap="square">
            <a:spAutoFit/>
          </a:bodyPr>
          <a:lstStyle/>
          <a:p>
            <a:pPr algn="ctr"/>
            <a:r>
              <a:rPr lang="tr-TR" sz="2000">
                <a:solidFill>
                  <a:schemeClr val="bg2">
                    <a:lumMod val="25000"/>
                  </a:schemeClr>
                </a:solidFill>
                <a:latin typeface="Raleway Medium" panose="020B0603030101060003" pitchFamily="34" charset="-94"/>
              </a:rPr>
              <a:t>HR Manager</a:t>
            </a:r>
          </a:p>
        </p:txBody>
      </p:sp>
      <p:sp>
        <p:nvSpPr>
          <p:cNvPr id="37" name="Rectangle: Rounded Corners 36">
            <a:extLst>
              <a:ext uri="{FF2B5EF4-FFF2-40B4-BE49-F238E27FC236}">
                <a16:creationId xmlns:a16="http://schemas.microsoft.com/office/drawing/2014/main" id="{D28103B8-012C-46FA-9054-BF69EC98DEC0}"/>
              </a:ext>
            </a:extLst>
          </p:cNvPr>
          <p:cNvSpPr/>
          <p:nvPr/>
        </p:nvSpPr>
        <p:spPr>
          <a:xfrm>
            <a:off x="11041380" y="11113913"/>
            <a:ext cx="2301240" cy="716280"/>
          </a:xfrm>
          <a:prstGeom prst="roundRect">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Rectangle 37">
            <a:extLst>
              <a:ext uri="{FF2B5EF4-FFF2-40B4-BE49-F238E27FC236}">
                <a16:creationId xmlns:a16="http://schemas.microsoft.com/office/drawing/2014/main" id="{45584289-EBFA-4B71-9AE2-FA578660E3B9}"/>
              </a:ext>
            </a:extLst>
          </p:cNvPr>
          <p:cNvSpPr/>
          <p:nvPr/>
        </p:nvSpPr>
        <p:spPr>
          <a:xfrm>
            <a:off x="11041380" y="11256460"/>
            <a:ext cx="2293733" cy="461665"/>
          </a:xfrm>
          <a:prstGeom prst="rect">
            <a:avLst/>
          </a:prstGeom>
        </p:spPr>
        <p:txBody>
          <a:bodyPr wrap="square">
            <a:spAutoFit/>
          </a:bodyPr>
          <a:lstStyle/>
          <a:p>
            <a:pPr algn="ctr"/>
            <a:r>
              <a:rPr lang="tr-TR" sz="2400">
                <a:solidFill>
                  <a:schemeClr val="bg1"/>
                </a:solidFill>
                <a:latin typeface="Raleway Medium" panose="020B0603030101060003" pitchFamily="34" charset="-94"/>
              </a:rPr>
              <a:t>More Info</a:t>
            </a:r>
          </a:p>
        </p:txBody>
      </p:sp>
      <p:sp>
        <p:nvSpPr>
          <p:cNvPr id="40" name="Rectangle 39">
            <a:extLst>
              <a:ext uri="{FF2B5EF4-FFF2-40B4-BE49-F238E27FC236}">
                <a16:creationId xmlns:a16="http://schemas.microsoft.com/office/drawing/2014/main" id="{2E743C89-D91F-43E9-8748-353288212DA9}"/>
              </a:ext>
            </a:extLst>
          </p:cNvPr>
          <p:cNvSpPr/>
          <p:nvPr/>
        </p:nvSpPr>
        <p:spPr>
          <a:xfrm>
            <a:off x="3550691" y="10012824"/>
            <a:ext cx="17282618" cy="553998"/>
          </a:xfrm>
          <a:prstGeom prst="rect">
            <a:avLst/>
          </a:prstGeom>
        </p:spPr>
        <p:txBody>
          <a:bodyPr wrap="square">
            <a:spAutoFit/>
          </a:bodyPr>
          <a:lstStyle/>
          <a:p>
            <a:pPr algn="ctr">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a:t>
            </a:r>
            <a:endParaRPr lang="tr-TR" sz="2000">
              <a:latin typeface="Raleway Light" panose="020B0403030101060003" pitchFamily="34" charset="-94"/>
              <a:ea typeface="Lato" panose="020F0502020204030203" pitchFamily="34" charset="0"/>
              <a:cs typeface="Lato" panose="020F0502020204030203" pitchFamily="34" charset="0"/>
            </a:endParaRPr>
          </a:p>
        </p:txBody>
      </p:sp>
      <p:sp>
        <p:nvSpPr>
          <p:cNvPr id="2" name="Picture Placeholder 1">
            <a:extLst>
              <a:ext uri="{FF2B5EF4-FFF2-40B4-BE49-F238E27FC236}">
                <a16:creationId xmlns:a16="http://schemas.microsoft.com/office/drawing/2014/main" id="{8DB0AB43-4A05-4F6C-90DC-2941B56DAE01}"/>
              </a:ext>
            </a:extLst>
          </p:cNvPr>
          <p:cNvSpPr>
            <a:spLocks noGrp="1"/>
          </p:cNvSpPr>
          <p:nvPr>
            <p:ph type="pic" sz="quarter" idx="17"/>
          </p:nvPr>
        </p:nvSpPr>
        <p:spPr/>
      </p:sp>
      <p:sp>
        <p:nvSpPr>
          <p:cNvPr id="4" name="Picture Placeholder 3">
            <a:extLst>
              <a:ext uri="{FF2B5EF4-FFF2-40B4-BE49-F238E27FC236}">
                <a16:creationId xmlns:a16="http://schemas.microsoft.com/office/drawing/2014/main" id="{5C4410F4-D1C5-4247-8DEA-1F5FDEB1F5FF}"/>
              </a:ext>
            </a:extLst>
          </p:cNvPr>
          <p:cNvSpPr>
            <a:spLocks noGrp="1"/>
          </p:cNvSpPr>
          <p:nvPr>
            <p:ph type="pic" sz="quarter" idx="18"/>
          </p:nvPr>
        </p:nvSpPr>
        <p:spPr/>
      </p:sp>
      <p:sp>
        <p:nvSpPr>
          <p:cNvPr id="5" name="Picture Placeholder 4">
            <a:extLst>
              <a:ext uri="{FF2B5EF4-FFF2-40B4-BE49-F238E27FC236}">
                <a16:creationId xmlns:a16="http://schemas.microsoft.com/office/drawing/2014/main" id="{5FB72785-B3E4-4D26-9896-9C1A6BEC9107}"/>
              </a:ext>
            </a:extLst>
          </p:cNvPr>
          <p:cNvSpPr>
            <a:spLocks noGrp="1"/>
          </p:cNvSpPr>
          <p:nvPr>
            <p:ph type="pic" sz="quarter" idx="19"/>
          </p:nvPr>
        </p:nvSpPr>
        <p:spPr/>
      </p:sp>
      <p:sp>
        <p:nvSpPr>
          <p:cNvPr id="6" name="Picture Placeholder 5">
            <a:extLst>
              <a:ext uri="{FF2B5EF4-FFF2-40B4-BE49-F238E27FC236}">
                <a16:creationId xmlns:a16="http://schemas.microsoft.com/office/drawing/2014/main" id="{97552393-1BCA-4323-99F7-AAF555A807D4}"/>
              </a:ext>
            </a:extLst>
          </p:cNvPr>
          <p:cNvSpPr>
            <a:spLocks noGrp="1"/>
          </p:cNvSpPr>
          <p:nvPr>
            <p:ph type="pic" sz="quarter" idx="20"/>
          </p:nvPr>
        </p:nvSpPr>
        <p:spPr/>
      </p:sp>
    </p:spTree>
    <p:extLst>
      <p:ext uri="{BB962C8B-B14F-4D97-AF65-F5344CB8AC3E}">
        <p14:creationId xmlns:p14="http://schemas.microsoft.com/office/powerpoint/2010/main" val="40172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7F182A8-DC15-466D-B07C-515D39E35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24471" y="-1934695"/>
            <a:ext cx="9457416" cy="15959914"/>
          </a:xfrm>
          <a:prstGeom prst="rect">
            <a:avLst/>
          </a:prstGeom>
        </p:spPr>
      </p:pic>
      <p:sp>
        <p:nvSpPr>
          <p:cNvPr id="16" name="Rectangle 15">
            <a:extLst>
              <a:ext uri="{FF2B5EF4-FFF2-40B4-BE49-F238E27FC236}">
                <a16:creationId xmlns:a16="http://schemas.microsoft.com/office/drawing/2014/main" id="{479CCECF-A3D2-4417-9B06-3B938271BC82}"/>
              </a:ext>
            </a:extLst>
          </p:cNvPr>
          <p:cNvSpPr/>
          <p:nvPr/>
        </p:nvSpPr>
        <p:spPr>
          <a:xfrm>
            <a:off x="5325387" y="4603503"/>
            <a:ext cx="6587566" cy="1938992"/>
          </a:xfrm>
          <a:prstGeom prst="rect">
            <a:avLst/>
          </a:prstGeom>
        </p:spPr>
        <p:txBody>
          <a:bodyPr wrap="square">
            <a:spAutoFit/>
          </a:bodyPr>
          <a:lstStyle/>
          <a:p>
            <a:pPr algn="r"/>
            <a:r>
              <a:rPr lang="tr-TR" sz="6000">
                <a:solidFill>
                  <a:schemeClr val="bg2">
                    <a:lumMod val="25000"/>
                  </a:schemeClr>
                </a:solidFill>
                <a:latin typeface="Montserrat ExtraBold" panose="00000900000000000000" pitchFamily="50" charset="0"/>
              </a:rPr>
              <a:t>iPHONE MOCKUP</a:t>
            </a:r>
          </a:p>
        </p:txBody>
      </p:sp>
      <p:sp>
        <p:nvSpPr>
          <p:cNvPr id="17" name="Rectangle 16">
            <a:extLst>
              <a:ext uri="{FF2B5EF4-FFF2-40B4-BE49-F238E27FC236}">
                <a16:creationId xmlns:a16="http://schemas.microsoft.com/office/drawing/2014/main" id="{E9E703D9-40CE-49BC-856A-7EAFF56A0CB9}"/>
              </a:ext>
            </a:extLst>
          </p:cNvPr>
          <p:cNvSpPr/>
          <p:nvPr/>
        </p:nvSpPr>
        <p:spPr>
          <a:xfrm>
            <a:off x="5110059" y="7825666"/>
            <a:ext cx="6802894" cy="2400657"/>
          </a:xfrm>
          <a:prstGeom prst="rect">
            <a:avLst/>
          </a:prstGeom>
        </p:spPr>
        <p:txBody>
          <a:bodyPr wrap="square">
            <a:spAutoFit/>
          </a:bodyPr>
          <a:lstStyle/>
          <a:p>
            <a:pPr algn="r">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 Phasellus id congue tortor. Quisque tellus magna, pretium eleifend lacus quis, convallis elementum massa. Duis vel vestibulum magna.</a:t>
            </a:r>
            <a:endParaRPr lang="tr-TR" sz="2000">
              <a:latin typeface="Raleway Light" panose="020B0403030101060003" pitchFamily="34" charset="-94"/>
              <a:ea typeface="Lato" panose="020F0502020204030203" pitchFamily="34" charset="0"/>
              <a:cs typeface="Lato" panose="020F0502020204030203" pitchFamily="34" charset="0"/>
            </a:endParaRPr>
          </a:p>
        </p:txBody>
      </p:sp>
      <p:sp>
        <p:nvSpPr>
          <p:cNvPr id="19" name="Rectangle 18">
            <a:extLst>
              <a:ext uri="{FF2B5EF4-FFF2-40B4-BE49-F238E27FC236}">
                <a16:creationId xmlns:a16="http://schemas.microsoft.com/office/drawing/2014/main" id="{42B43F3A-9413-41CF-ADC9-63682557D5CA}"/>
              </a:ext>
            </a:extLst>
          </p:cNvPr>
          <p:cNvSpPr/>
          <p:nvPr/>
        </p:nvSpPr>
        <p:spPr>
          <a:xfrm>
            <a:off x="5714926" y="6828868"/>
            <a:ext cx="6198027" cy="954107"/>
          </a:xfrm>
          <a:prstGeom prst="rect">
            <a:avLst/>
          </a:prstGeom>
        </p:spPr>
        <p:txBody>
          <a:bodyPr wrap="square">
            <a:spAutoFit/>
          </a:bodyPr>
          <a:lstStyle/>
          <a:p>
            <a:pPr algn="r"/>
            <a:r>
              <a:rPr lang="en-US" sz="2800">
                <a:solidFill>
                  <a:schemeClr val="bg2">
                    <a:lumMod val="25000"/>
                  </a:schemeClr>
                </a:solidFill>
                <a:latin typeface="Raleway Medium" panose="020B0603030101060003" pitchFamily="34" charset="-94"/>
              </a:rPr>
              <a:t>Do Something Each Day To Bring You A Little Closer To Your Dreams</a:t>
            </a:r>
            <a:endParaRPr lang="tr-TR" sz="2800">
              <a:solidFill>
                <a:schemeClr val="bg2">
                  <a:lumMod val="25000"/>
                </a:schemeClr>
              </a:solidFill>
              <a:latin typeface="Raleway Medium" panose="020B0603030101060003" pitchFamily="34" charset="-94"/>
            </a:endParaRPr>
          </a:p>
        </p:txBody>
      </p:sp>
      <p:cxnSp>
        <p:nvCxnSpPr>
          <p:cNvPr id="20" name="Straight Connector 19">
            <a:extLst>
              <a:ext uri="{FF2B5EF4-FFF2-40B4-BE49-F238E27FC236}">
                <a16:creationId xmlns:a16="http://schemas.microsoft.com/office/drawing/2014/main" id="{5569D91E-CBFA-43AC-9EC5-58554B278848}"/>
              </a:ext>
            </a:extLst>
          </p:cNvPr>
          <p:cNvCxnSpPr>
            <a:cxnSpLocks/>
          </p:cNvCxnSpPr>
          <p:nvPr/>
        </p:nvCxnSpPr>
        <p:spPr>
          <a:xfrm>
            <a:off x="12437064" y="7082551"/>
            <a:ext cx="0" cy="1068751"/>
          </a:xfrm>
          <a:prstGeom prst="line">
            <a:avLst/>
          </a:prstGeom>
          <a:ln w="76200">
            <a:solidFill>
              <a:srgbClr val="9BCCC8"/>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06177C41-9D43-4EED-AEFE-8584F9541CA4}"/>
              </a:ext>
            </a:extLst>
          </p:cNvPr>
          <p:cNvSpPr>
            <a:spLocks noGrp="1"/>
          </p:cNvSpPr>
          <p:nvPr>
            <p:ph type="pic" sz="quarter" idx="22"/>
          </p:nvPr>
        </p:nvSpPr>
        <p:spPr/>
      </p:sp>
    </p:spTree>
    <p:extLst>
      <p:ext uri="{BB962C8B-B14F-4D97-AF65-F5344CB8AC3E}">
        <p14:creationId xmlns:p14="http://schemas.microsoft.com/office/powerpoint/2010/main" val="162748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B1FEDC2-0475-43E6-8537-34AE4031AC6A}"/>
              </a:ext>
            </a:extLst>
          </p:cNvPr>
          <p:cNvSpPr/>
          <p:nvPr/>
        </p:nvSpPr>
        <p:spPr>
          <a:xfrm>
            <a:off x="9622971" y="4443414"/>
            <a:ext cx="5138058" cy="75683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5" name="Rectangle 4">
            <a:extLst>
              <a:ext uri="{FF2B5EF4-FFF2-40B4-BE49-F238E27FC236}">
                <a16:creationId xmlns:a16="http://schemas.microsoft.com/office/drawing/2014/main" id="{A16BA068-7672-4CFE-8C97-2367157BC19A}"/>
              </a:ext>
            </a:extLst>
          </p:cNvPr>
          <p:cNvSpPr/>
          <p:nvPr/>
        </p:nvSpPr>
        <p:spPr>
          <a:xfrm>
            <a:off x="3351900" y="1704202"/>
            <a:ext cx="17680200" cy="1107996"/>
          </a:xfrm>
          <a:prstGeom prst="rect">
            <a:avLst/>
          </a:prstGeom>
        </p:spPr>
        <p:txBody>
          <a:bodyPr wrap="square">
            <a:spAutoFit/>
          </a:bodyPr>
          <a:lstStyle/>
          <a:p>
            <a:pPr algn="ctr"/>
            <a:r>
              <a:rPr lang="tr-TR" sz="6600">
                <a:solidFill>
                  <a:schemeClr val="bg2">
                    <a:lumMod val="25000"/>
                  </a:schemeClr>
                </a:solidFill>
                <a:latin typeface="Montserrat ExtraBold" panose="00000900000000000000" pitchFamily="50" charset="0"/>
              </a:rPr>
              <a:t>CLIENT TESTIMONIALS</a:t>
            </a:r>
          </a:p>
        </p:txBody>
      </p:sp>
      <p:sp>
        <p:nvSpPr>
          <p:cNvPr id="10" name="Rectangle 9">
            <a:extLst>
              <a:ext uri="{FF2B5EF4-FFF2-40B4-BE49-F238E27FC236}">
                <a16:creationId xmlns:a16="http://schemas.microsoft.com/office/drawing/2014/main" id="{068B8CDF-3643-4F1D-97E1-E1218404050F}"/>
              </a:ext>
            </a:extLst>
          </p:cNvPr>
          <p:cNvSpPr/>
          <p:nvPr/>
        </p:nvSpPr>
        <p:spPr>
          <a:xfrm>
            <a:off x="9027886" y="2812198"/>
            <a:ext cx="6328228" cy="523220"/>
          </a:xfrm>
          <a:prstGeom prst="rect">
            <a:avLst/>
          </a:prstGeom>
        </p:spPr>
        <p:txBody>
          <a:bodyPr wrap="square">
            <a:spAutoFit/>
          </a:bodyPr>
          <a:lstStyle/>
          <a:p>
            <a:pPr algn="ctr"/>
            <a:r>
              <a:rPr lang="en-US" sz="2800">
                <a:solidFill>
                  <a:schemeClr val="bg2">
                    <a:lumMod val="25000"/>
                  </a:schemeClr>
                </a:solidFill>
                <a:latin typeface="Raleway Medium" panose="020B0603030101060003" pitchFamily="34" charset="-94"/>
              </a:rPr>
              <a:t>Dreams Don’t Work Unless You Do</a:t>
            </a:r>
            <a:endParaRPr lang="tr-TR" sz="2800">
              <a:solidFill>
                <a:schemeClr val="bg2">
                  <a:lumMod val="25000"/>
                </a:schemeClr>
              </a:solidFill>
              <a:latin typeface="Raleway Medium" panose="020B0603030101060003" pitchFamily="34" charset="-94"/>
            </a:endParaRPr>
          </a:p>
        </p:txBody>
      </p:sp>
      <p:sp>
        <p:nvSpPr>
          <p:cNvPr id="12" name="Rectangle 11">
            <a:extLst>
              <a:ext uri="{FF2B5EF4-FFF2-40B4-BE49-F238E27FC236}">
                <a16:creationId xmlns:a16="http://schemas.microsoft.com/office/drawing/2014/main" id="{7E9D05D6-4555-422C-84CD-6E3D22C8D520}"/>
              </a:ext>
            </a:extLst>
          </p:cNvPr>
          <p:cNvSpPr/>
          <p:nvPr/>
        </p:nvSpPr>
        <p:spPr>
          <a:xfrm>
            <a:off x="15704457" y="4443414"/>
            <a:ext cx="5138058" cy="75683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13" name="Rectangle 12">
            <a:extLst>
              <a:ext uri="{FF2B5EF4-FFF2-40B4-BE49-F238E27FC236}">
                <a16:creationId xmlns:a16="http://schemas.microsoft.com/office/drawing/2014/main" id="{553FD32E-2864-4127-9716-58BDF82CF72C}"/>
              </a:ext>
            </a:extLst>
          </p:cNvPr>
          <p:cNvSpPr/>
          <p:nvPr/>
        </p:nvSpPr>
        <p:spPr>
          <a:xfrm>
            <a:off x="3541485" y="4443414"/>
            <a:ext cx="5138058" cy="75683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9" name="Rectangle 8">
            <a:extLst>
              <a:ext uri="{FF2B5EF4-FFF2-40B4-BE49-F238E27FC236}">
                <a16:creationId xmlns:a16="http://schemas.microsoft.com/office/drawing/2014/main" id="{2EA375D9-0B02-4A9D-86B6-43612B8C9423}"/>
              </a:ext>
            </a:extLst>
          </p:cNvPr>
          <p:cNvSpPr/>
          <p:nvPr/>
        </p:nvSpPr>
        <p:spPr>
          <a:xfrm>
            <a:off x="10276114" y="9338222"/>
            <a:ext cx="3831772" cy="1938992"/>
          </a:xfrm>
          <a:prstGeom prst="rect">
            <a:avLst/>
          </a:prstGeom>
        </p:spPr>
        <p:txBody>
          <a:bodyPr wrap="square">
            <a:spAutoFit/>
          </a:bodyPr>
          <a:lstStyle/>
          <a:p>
            <a:pPr algn="ctr">
              <a:lnSpc>
                <a:spcPct val="150000"/>
              </a:lnSpc>
            </a:pPr>
            <a:r>
              <a:rPr lang="tr-TR" sz="2000">
                <a:solidFill>
                  <a:schemeClr val="bg2">
                    <a:lumMod val="25000"/>
                  </a:schemeClr>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Vivamus vitae risus porta, mollis dui nec, blandit odio. </a:t>
            </a:r>
          </a:p>
        </p:txBody>
      </p:sp>
      <p:sp>
        <p:nvSpPr>
          <p:cNvPr id="14" name="Rectangle 13">
            <a:extLst>
              <a:ext uri="{FF2B5EF4-FFF2-40B4-BE49-F238E27FC236}">
                <a16:creationId xmlns:a16="http://schemas.microsoft.com/office/drawing/2014/main" id="{C5B91039-56E2-439C-90A6-3BE286F63B3D}"/>
              </a:ext>
            </a:extLst>
          </p:cNvPr>
          <p:cNvSpPr/>
          <p:nvPr/>
        </p:nvSpPr>
        <p:spPr>
          <a:xfrm>
            <a:off x="11756571" y="5067155"/>
            <a:ext cx="870858" cy="1107996"/>
          </a:xfrm>
          <a:prstGeom prst="rect">
            <a:avLst/>
          </a:prstGeom>
        </p:spPr>
        <p:txBody>
          <a:bodyPr wrap="square">
            <a:spAutoFit/>
          </a:bodyPr>
          <a:lstStyle/>
          <a:p>
            <a:pPr algn="ctr"/>
            <a:r>
              <a:rPr lang="tr-TR" sz="6600">
                <a:solidFill>
                  <a:schemeClr val="bg2">
                    <a:lumMod val="25000"/>
                  </a:schemeClr>
                </a:solidFill>
                <a:latin typeface="Montserrat ExtraBold" panose="00000900000000000000" pitchFamily="50" charset="0"/>
              </a:rPr>
              <a:t>‘‘</a:t>
            </a:r>
          </a:p>
        </p:txBody>
      </p:sp>
      <p:sp>
        <p:nvSpPr>
          <p:cNvPr id="16" name="Rectangle 15">
            <a:extLst>
              <a:ext uri="{FF2B5EF4-FFF2-40B4-BE49-F238E27FC236}">
                <a16:creationId xmlns:a16="http://schemas.microsoft.com/office/drawing/2014/main" id="{EA654F30-D648-4681-8AF0-E94DDDBCDE7C}"/>
              </a:ext>
            </a:extLst>
          </p:cNvPr>
          <p:cNvSpPr/>
          <p:nvPr/>
        </p:nvSpPr>
        <p:spPr>
          <a:xfrm>
            <a:off x="10276114" y="8815002"/>
            <a:ext cx="3831772"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John Doe</a:t>
            </a:r>
          </a:p>
        </p:txBody>
      </p:sp>
      <p:sp>
        <p:nvSpPr>
          <p:cNvPr id="20" name="Rectangle 19">
            <a:extLst>
              <a:ext uri="{FF2B5EF4-FFF2-40B4-BE49-F238E27FC236}">
                <a16:creationId xmlns:a16="http://schemas.microsoft.com/office/drawing/2014/main" id="{E6B9DECB-1C77-4796-96A6-2D6222B6236E}"/>
              </a:ext>
            </a:extLst>
          </p:cNvPr>
          <p:cNvSpPr/>
          <p:nvPr/>
        </p:nvSpPr>
        <p:spPr>
          <a:xfrm>
            <a:off x="16357600" y="9338222"/>
            <a:ext cx="3831772" cy="1938992"/>
          </a:xfrm>
          <a:prstGeom prst="rect">
            <a:avLst/>
          </a:prstGeom>
        </p:spPr>
        <p:txBody>
          <a:bodyPr wrap="square">
            <a:spAutoFit/>
          </a:bodyPr>
          <a:lstStyle/>
          <a:p>
            <a:pPr algn="ctr">
              <a:lnSpc>
                <a:spcPct val="150000"/>
              </a:lnSpc>
            </a:pPr>
            <a:r>
              <a:rPr lang="tr-TR" sz="2000">
                <a:solidFill>
                  <a:schemeClr val="bg2">
                    <a:lumMod val="25000"/>
                  </a:schemeClr>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Vivamus vitae risus porta, mollis dui nec, blandit odio. </a:t>
            </a:r>
          </a:p>
        </p:txBody>
      </p:sp>
      <p:sp>
        <p:nvSpPr>
          <p:cNvPr id="21" name="Rectangle 20">
            <a:extLst>
              <a:ext uri="{FF2B5EF4-FFF2-40B4-BE49-F238E27FC236}">
                <a16:creationId xmlns:a16="http://schemas.microsoft.com/office/drawing/2014/main" id="{7D8E9B2D-1D15-4EE6-B57B-8874DB464D97}"/>
              </a:ext>
            </a:extLst>
          </p:cNvPr>
          <p:cNvSpPr/>
          <p:nvPr/>
        </p:nvSpPr>
        <p:spPr>
          <a:xfrm>
            <a:off x="17838057" y="5067155"/>
            <a:ext cx="870858" cy="1107996"/>
          </a:xfrm>
          <a:prstGeom prst="rect">
            <a:avLst/>
          </a:prstGeom>
        </p:spPr>
        <p:txBody>
          <a:bodyPr wrap="square">
            <a:spAutoFit/>
          </a:bodyPr>
          <a:lstStyle/>
          <a:p>
            <a:pPr algn="ctr"/>
            <a:r>
              <a:rPr lang="tr-TR" sz="6600">
                <a:solidFill>
                  <a:schemeClr val="bg2">
                    <a:lumMod val="25000"/>
                  </a:schemeClr>
                </a:solidFill>
                <a:latin typeface="Montserrat ExtraBold" panose="00000900000000000000" pitchFamily="50" charset="0"/>
              </a:rPr>
              <a:t>‘‘</a:t>
            </a:r>
          </a:p>
        </p:txBody>
      </p:sp>
      <p:sp>
        <p:nvSpPr>
          <p:cNvPr id="23" name="Rectangle 22">
            <a:extLst>
              <a:ext uri="{FF2B5EF4-FFF2-40B4-BE49-F238E27FC236}">
                <a16:creationId xmlns:a16="http://schemas.microsoft.com/office/drawing/2014/main" id="{36005A80-7E7A-4E15-AD4E-25800EB3835B}"/>
              </a:ext>
            </a:extLst>
          </p:cNvPr>
          <p:cNvSpPr/>
          <p:nvPr/>
        </p:nvSpPr>
        <p:spPr>
          <a:xfrm>
            <a:off x="16357600" y="8815002"/>
            <a:ext cx="3831772"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Jane Doe</a:t>
            </a:r>
          </a:p>
        </p:txBody>
      </p:sp>
      <p:sp>
        <p:nvSpPr>
          <p:cNvPr id="25" name="Rectangle 24">
            <a:extLst>
              <a:ext uri="{FF2B5EF4-FFF2-40B4-BE49-F238E27FC236}">
                <a16:creationId xmlns:a16="http://schemas.microsoft.com/office/drawing/2014/main" id="{0FA1129E-C08A-469A-9A6E-9B42ED808384}"/>
              </a:ext>
            </a:extLst>
          </p:cNvPr>
          <p:cNvSpPr/>
          <p:nvPr/>
        </p:nvSpPr>
        <p:spPr>
          <a:xfrm>
            <a:off x="4194628" y="9338222"/>
            <a:ext cx="3831772" cy="1938992"/>
          </a:xfrm>
          <a:prstGeom prst="rect">
            <a:avLst/>
          </a:prstGeom>
        </p:spPr>
        <p:txBody>
          <a:bodyPr wrap="square">
            <a:spAutoFit/>
          </a:bodyPr>
          <a:lstStyle/>
          <a:p>
            <a:pPr algn="ctr">
              <a:lnSpc>
                <a:spcPct val="150000"/>
              </a:lnSpc>
            </a:pPr>
            <a:r>
              <a:rPr lang="tr-TR" sz="2000">
                <a:solidFill>
                  <a:schemeClr val="bg2">
                    <a:lumMod val="25000"/>
                  </a:schemeClr>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Vivamus vitae risus porta, mollis dui nec, blandit odio. </a:t>
            </a:r>
          </a:p>
        </p:txBody>
      </p:sp>
      <p:sp>
        <p:nvSpPr>
          <p:cNvPr id="26" name="Rectangle 25">
            <a:extLst>
              <a:ext uri="{FF2B5EF4-FFF2-40B4-BE49-F238E27FC236}">
                <a16:creationId xmlns:a16="http://schemas.microsoft.com/office/drawing/2014/main" id="{732CF733-01A2-464E-96C5-45472B102B3E}"/>
              </a:ext>
            </a:extLst>
          </p:cNvPr>
          <p:cNvSpPr/>
          <p:nvPr/>
        </p:nvSpPr>
        <p:spPr>
          <a:xfrm>
            <a:off x="5675085" y="5067155"/>
            <a:ext cx="870858" cy="1107996"/>
          </a:xfrm>
          <a:prstGeom prst="rect">
            <a:avLst/>
          </a:prstGeom>
        </p:spPr>
        <p:txBody>
          <a:bodyPr wrap="square">
            <a:spAutoFit/>
          </a:bodyPr>
          <a:lstStyle/>
          <a:p>
            <a:pPr algn="ctr"/>
            <a:r>
              <a:rPr lang="tr-TR" sz="6600">
                <a:solidFill>
                  <a:schemeClr val="bg2">
                    <a:lumMod val="25000"/>
                  </a:schemeClr>
                </a:solidFill>
                <a:latin typeface="Montserrat ExtraBold" panose="00000900000000000000" pitchFamily="50" charset="0"/>
              </a:rPr>
              <a:t>‘‘</a:t>
            </a:r>
          </a:p>
        </p:txBody>
      </p:sp>
      <p:sp>
        <p:nvSpPr>
          <p:cNvPr id="32" name="Rectangle 31">
            <a:extLst>
              <a:ext uri="{FF2B5EF4-FFF2-40B4-BE49-F238E27FC236}">
                <a16:creationId xmlns:a16="http://schemas.microsoft.com/office/drawing/2014/main" id="{FAA2F49B-5821-41EC-8992-7597613C4680}"/>
              </a:ext>
            </a:extLst>
          </p:cNvPr>
          <p:cNvSpPr/>
          <p:nvPr/>
        </p:nvSpPr>
        <p:spPr>
          <a:xfrm>
            <a:off x="4194628" y="8815002"/>
            <a:ext cx="3831772" cy="523220"/>
          </a:xfrm>
          <a:prstGeom prst="rect">
            <a:avLst/>
          </a:prstGeom>
        </p:spPr>
        <p:txBody>
          <a:bodyPr wrap="square">
            <a:spAutoFit/>
          </a:bodyPr>
          <a:lstStyle/>
          <a:p>
            <a:pPr algn="ctr"/>
            <a:r>
              <a:rPr lang="tr-TR" sz="2800">
                <a:solidFill>
                  <a:schemeClr val="bg2">
                    <a:lumMod val="25000"/>
                  </a:schemeClr>
                </a:solidFill>
                <a:latin typeface="Raleway Medium" panose="020B0603030101060003" pitchFamily="34" charset="-94"/>
              </a:rPr>
              <a:t>Jane Doe</a:t>
            </a:r>
          </a:p>
        </p:txBody>
      </p:sp>
      <p:sp>
        <p:nvSpPr>
          <p:cNvPr id="2" name="Picture Placeholder 1">
            <a:extLst>
              <a:ext uri="{FF2B5EF4-FFF2-40B4-BE49-F238E27FC236}">
                <a16:creationId xmlns:a16="http://schemas.microsoft.com/office/drawing/2014/main" id="{268EC7CC-5274-4AA6-A1A9-661C1F79B66C}"/>
              </a:ext>
            </a:extLst>
          </p:cNvPr>
          <p:cNvSpPr>
            <a:spLocks noGrp="1"/>
          </p:cNvSpPr>
          <p:nvPr>
            <p:ph type="pic" sz="quarter" idx="26"/>
          </p:nvPr>
        </p:nvSpPr>
        <p:spPr/>
      </p:sp>
      <p:sp>
        <p:nvSpPr>
          <p:cNvPr id="3" name="Picture Placeholder 2">
            <a:extLst>
              <a:ext uri="{FF2B5EF4-FFF2-40B4-BE49-F238E27FC236}">
                <a16:creationId xmlns:a16="http://schemas.microsoft.com/office/drawing/2014/main" id="{36805CA1-D03E-4E02-82A7-BCAA277E9B74}"/>
              </a:ext>
            </a:extLst>
          </p:cNvPr>
          <p:cNvSpPr>
            <a:spLocks noGrp="1"/>
          </p:cNvSpPr>
          <p:nvPr>
            <p:ph type="pic" sz="quarter" idx="27"/>
          </p:nvPr>
        </p:nvSpPr>
        <p:spPr/>
      </p:sp>
      <p:sp>
        <p:nvSpPr>
          <p:cNvPr id="6" name="Picture Placeholder 5">
            <a:extLst>
              <a:ext uri="{FF2B5EF4-FFF2-40B4-BE49-F238E27FC236}">
                <a16:creationId xmlns:a16="http://schemas.microsoft.com/office/drawing/2014/main" id="{0483DB05-D7B9-4765-9A36-E2AB7660972A}"/>
              </a:ext>
            </a:extLst>
          </p:cNvPr>
          <p:cNvSpPr>
            <a:spLocks noGrp="1"/>
          </p:cNvSpPr>
          <p:nvPr>
            <p:ph type="pic" sz="quarter" idx="28"/>
          </p:nvPr>
        </p:nvSpPr>
        <p:spPr/>
      </p:sp>
    </p:spTree>
    <p:extLst>
      <p:ext uri="{BB962C8B-B14F-4D97-AF65-F5344CB8AC3E}">
        <p14:creationId xmlns:p14="http://schemas.microsoft.com/office/powerpoint/2010/main" val="204606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18FD8F8-E662-4881-A764-F619187F4977}"/>
              </a:ext>
            </a:extLst>
          </p:cNvPr>
          <p:cNvGrpSpPr/>
          <p:nvPr/>
        </p:nvGrpSpPr>
        <p:grpSpPr>
          <a:xfrm>
            <a:off x="12195555" y="4332177"/>
            <a:ext cx="9371933" cy="5253617"/>
            <a:chOff x="1427563" y="1094797"/>
            <a:chExt cx="6169699" cy="3458543"/>
          </a:xfrm>
          <a:solidFill>
            <a:schemeClr val="bg1">
              <a:lumMod val="95000"/>
            </a:schemeClr>
          </a:solidFill>
        </p:grpSpPr>
        <p:grpSp>
          <p:nvGrpSpPr>
            <p:cNvPr id="15" name="Group 14">
              <a:extLst>
                <a:ext uri="{FF2B5EF4-FFF2-40B4-BE49-F238E27FC236}">
                  <a16:creationId xmlns:a16="http://schemas.microsoft.com/office/drawing/2014/main" id="{DB9549E1-E79F-4020-80CC-D0CA3DB104C6}"/>
                </a:ext>
              </a:extLst>
            </p:cNvPr>
            <p:cNvGrpSpPr/>
            <p:nvPr/>
          </p:nvGrpSpPr>
          <p:grpSpPr>
            <a:xfrm>
              <a:off x="1427563" y="1094797"/>
              <a:ext cx="6169699" cy="3458543"/>
              <a:chOff x="1028701" y="1378665"/>
              <a:chExt cx="4290441" cy="2405088"/>
            </a:xfrm>
            <a:grpFill/>
          </p:grpSpPr>
          <p:sp>
            <p:nvSpPr>
              <p:cNvPr id="19" name="Freeform 260">
                <a:extLst>
                  <a:ext uri="{FF2B5EF4-FFF2-40B4-BE49-F238E27FC236}">
                    <a16:creationId xmlns:a16="http://schemas.microsoft.com/office/drawing/2014/main" id="{BBF9BA76-1428-437A-9D48-D0C893F1DA7B}"/>
                  </a:ext>
                </a:extLst>
              </p:cNvPr>
              <p:cNvSpPr>
                <a:spLocks/>
              </p:cNvSpPr>
              <p:nvPr/>
            </p:nvSpPr>
            <p:spPr bwMode="auto">
              <a:xfrm>
                <a:off x="1125731" y="1852183"/>
                <a:ext cx="1921" cy="1744"/>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4EF43800-0681-4F43-B274-68C87D59B322}"/>
                  </a:ext>
                </a:extLst>
              </p:cNvPr>
              <p:cNvSpPr>
                <a:spLocks/>
              </p:cNvSpPr>
              <p:nvPr/>
            </p:nvSpPr>
            <p:spPr bwMode="auto">
              <a:xfrm>
                <a:off x="1080578" y="1606268"/>
                <a:ext cx="656151" cy="497063"/>
              </a:xfrm>
              <a:custGeom>
                <a:avLst/>
                <a:gdLst>
                  <a:gd name="T0" fmla="*/ 465 w 683"/>
                  <a:gd name="T1" fmla="*/ 549 h 570"/>
                  <a:gd name="T2" fmla="*/ 604 w 683"/>
                  <a:gd name="T3" fmla="*/ 374 h 570"/>
                  <a:gd name="T4" fmla="*/ 613 w 683"/>
                  <a:gd name="T5" fmla="*/ 348 h 570"/>
                  <a:gd name="T6" fmla="*/ 607 w 683"/>
                  <a:gd name="T7" fmla="*/ 329 h 570"/>
                  <a:gd name="T8" fmla="*/ 604 w 683"/>
                  <a:gd name="T9" fmla="*/ 303 h 570"/>
                  <a:gd name="T10" fmla="*/ 630 w 683"/>
                  <a:gd name="T11" fmla="*/ 275 h 570"/>
                  <a:gd name="T12" fmla="*/ 639 w 683"/>
                  <a:gd name="T13" fmla="*/ 256 h 570"/>
                  <a:gd name="T14" fmla="*/ 679 w 683"/>
                  <a:gd name="T15" fmla="*/ 203 h 570"/>
                  <a:gd name="T16" fmla="*/ 666 w 683"/>
                  <a:gd name="T17" fmla="*/ 169 h 570"/>
                  <a:gd name="T18" fmla="*/ 660 w 683"/>
                  <a:gd name="T19" fmla="*/ 149 h 570"/>
                  <a:gd name="T20" fmla="*/ 498 w 683"/>
                  <a:gd name="T21" fmla="*/ 121 h 570"/>
                  <a:gd name="T22" fmla="*/ 466 w 683"/>
                  <a:gd name="T23" fmla="*/ 115 h 570"/>
                  <a:gd name="T24" fmla="*/ 433 w 683"/>
                  <a:gd name="T25" fmla="*/ 117 h 570"/>
                  <a:gd name="T26" fmla="*/ 399 w 683"/>
                  <a:gd name="T27" fmla="*/ 122 h 570"/>
                  <a:gd name="T28" fmla="*/ 378 w 683"/>
                  <a:gd name="T29" fmla="*/ 113 h 570"/>
                  <a:gd name="T30" fmla="*/ 337 w 683"/>
                  <a:gd name="T31" fmla="*/ 115 h 570"/>
                  <a:gd name="T32" fmla="*/ 322 w 683"/>
                  <a:gd name="T33" fmla="*/ 102 h 570"/>
                  <a:gd name="T34" fmla="*/ 295 w 683"/>
                  <a:gd name="T35" fmla="*/ 94 h 570"/>
                  <a:gd name="T36" fmla="*/ 275 w 683"/>
                  <a:gd name="T37" fmla="*/ 100 h 570"/>
                  <a:gd name="T38" fmla="*/ 247 w 683"/>
                  <a:gd name="T39" fmla="*/ 96 h 570"/>
                  <a:gd name="T40" fmla="*/ 226 w 683"/>
                  <a:gd name="T41" fmla="*/ 87 h 570"/>
                  <a:gd name="T42" fmla="*/ 224 w 683"/>
                  <a:gd name="T43" fmla="*/ 34 h 570"/>
                  <a:gd name="T44" fmla="*/ 207 w 683"/>
                  <a:gd name="T45" fmla="*/ 19 h 570"/>
                  <a:gd name="T46" fmla="*/ 194 w 683"/>
                  <a:gd name="T47" fmla="*/ 17 h 570"/>
                  <a:gd name="T48" fmla="*/ 175 w 683"/>
                  <a:gd name="T49" fmla="*/ 8 h 570"/>
                  <a:gd name="T50" fmla="*/ 162 w 683"/>
                  <a:gd name="T51" fmla="*/ 4 h 570"/>
                  <a:gd name="T52" fmla="*/ 162 w 683"/>
                  <a:gd name="T53" fmla="*/ 10 h 570"/>
                  <a:gd name="T54" fmla="*/ 151 w 683"/>
                  <a:gd name="T55" fmla="*/ 8 h 570"/>
                  <a:gd name="T56" fmla="*/ 143 w 683"/>
                  <a:gd name="T57" fmla="*/ 30 h 570"/>
                  <a:gd name="T58" fmla="*/ 139 w 683"/>
                  <a:gd name="T59" fmla="*/ 51 h 570"/>
                  <a:gd name="T60" fmla="*/ 132 w 683"/>
                  <a:gd name="T61" fmla="*/ 70 h 570"/>
                  <a:gd name="T62" fmla="*/ 130 w 683"/>
                  <a:gd name="T63" fmla="*/ 79 h 570"/>
                  <a:gd name="T64" fmla="*/ 122 w 683"/>
                  <a:gd name="T65" fmla="*/ 100 h 570"/>
                  <a:gd name="T66" fmla="*/ 113 w 683"/>
                  <a:gd name="T67" fmla="*/ 126 h 570"/>
                  <a:gd name="T68" fmla="*/ 92 w 683"/>
                  <a:gd name="T69" fmla="*/ 173 h 570"/>
                  <a:gd name="T70" fmla="*/ 89 w 683"/>
                  <a:gd name="T71" fmla="*/ 186 h 570"/>
                  <a:gd name="T72" fmla="*/ 68 w 683"/>
                  <a:gd name="T73" fmla="*/ 241 h 570"/>
                  <a:gd name="T74" fmla="*/ 68 w 683"/>
                  <a:gd name="T75" fmla="*/ 252 h 570"/>
                  <a:gd name="T76" fmla="*/ 57 w 683"/>
                  <a:gd name="T77" fmla="*/ 262 h 570"/>
                  <a:gd name="T78" fmla="*/ 47 w 683"/>
                  <a:gd name="T79" fmla="*/ 284 h 570"/>
                  <a:gd name="T80" fmla="*/ 51 w 683"/>
                  <a:gd name="T81" fmla="*/ 284 h 570"/>
                  <a:gd name="T82" fmla="*/ 47 w 683"/>
                  <a:gd name="T83" fmla="*/ 284 h 570"/>
                  <a:gd name="T84" fmla="*/ 36 w 683"/>
                  <a:gd name="T85" fmla="*/ 288 h 570"/>
                  <a:gd name="T86" fmla="*/ 10 w 683"/>
                  <a:gd name="T87" fmla="*/ 346 h 570"/>
                  <a:gd name="T88" fmla="*/ 6 w 683"/>
                  <a:gd name="T89" fmla="*/ 376 h 570"/>
                  <a:gd name="T90" fmla="*/ 2 w 683"/>
                  <a:gd name="T91" fmla="*/ 418 h 570"/>
                  <a:gd name="T92" fmla="*/ 184 w 683"/>
                  <a:gd name="T93" fmla="*/ 48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3" h="570">
                    <a:moveTo>
                      <a:pt x="184" y="480"/>
                    </a:moveTo>
                    <a:lnTo>
                      <a:pt x="329" y="517"/>
                    </a:lnTo>
                    <a:lnTo>
                      <a:pt x="465" y="549"/>
                    </a:lnTo>
                    <a:lnTo>
                      <a:pt x="560" y="570"/>
                    </a:lnTo>
                    <a:lnTo>
                      <a:pt x="600" y="378"/>
                    </a:lnTo>
                    <a:lnTo>
                      <a:pt x="604" y="374"/>
                    </a:lnTo>
                    <a:lnTo>
                      <a:pt x="606" y="371"/>
                    </a:lnTo>
                    <a:lnTo>
                      <a:pt x="613" y="357"/>
                    </a:lnTo>
                    <a:lnTo>
                      <a:pt x="613" y="348"/>
                    </a:lnTo>
                    <a:lnTo>
                      <a:pt x="619" y="340"/>
                    </a:lnTo>
                    <a:lnTo>
                      <a:pt x="615" y="335"/>
                    </a:lnTo>
                    <a:lnTo>
                      <a:pt x="607" y="329"/>
                    </a:lnTo>
                    <a:lnTo>
                      <a:pt x="602" y="327"/>
                    </a:lnTo>
                    <a:lnTo>
                      <a:pt x="598" y="324"/>
                    </a:lnTo>
                    <a:lnTo>
                      <a:pt x="604" y="303"/>
                    </a:lnTo>
                    <a:lnTo>
                      <a:pt x="609" y="295"/>
                    </a:lnTo>
                    <a:lnTo>
                      <a:pt x="619" y="282"/>
                    </a:lnTo>
                    <a:lnTo>
                      <a:pt x="630" y="275"/>
                    </a:lnTo>
                    <a:lnTo>
                      <a:pt x="636" y="269"/>
                    </a:lnTo>
                    <a:lnTo>
                      <a:pt x="639" y="262"/>
                    </a:lnTo>
                    <a:lnTo>
                      <a:pt x="639" y="256"/>
                    </a:lnTo>
                    <a:lnTo>
                      <a:pt x="653" y="243"/>
                    </a:lnTo>
                    <a:lnTo>
                      <a:pt x="662" y="220"/>
                    </a:lnTo>
                    <a:lnTo>
                      <a:pt x="679" y="203"/>
                    </a:lnTo>
                    <a:lnTo>
                      <a:pt x="683" y="196"/>
                    </a:lnTo>
                    <a:lnTo>
                      <a:pt x="681" y="183"/>
                    </a:lnTo>
                    <a:lnTo>
                      <a:pt x="666" y="169"/>
                    </a:lnTo>
                    <a:lnTo>
                      <a:pt x="664" y="166"/>
                    </a:lnTo>
                    <a:lnTo>
                      <a:pt x="660" y="158"/>
                    </a:lnTo>
                    <a:lnTo>
                      <a:pt x="660" y="149"/>
                    </a:lnTo>
                    <a:lnTo>
                      <a:pt x="572" y="132"/>
                    </a:lnTo>
                    <a:lnTo>
                      <a:pt x="504" y="115"/>
                    </a:lnTo>
                    <a:lnTo>
                      <a:pt x="498" y="121"/>
                    </a:lnTo>
                    <a:lnTo>
                      <a:pt x="491" y="119"/>
                    </a:lnTo>
                    <a:lnTo>
                      <a:pt x="483" y="117"/>
                    </a:lnTo>
                    <a:lnTo>
                      <a:pt x="466" y="115"/>
                    </a:lnTo>
                    <a:lnTo>
                      <a:pt x="463" y="113"/>
                    </a:lnTo>
                    <a:lnTo>
                      <a:pt x="455" y="117"/>
                    </a:lnTo>
                    <a:lnTo>
                      <a:pt x="433" y="117"/>
                    </a:lnTo>
                    <a:lnTo>
                      <a:pt x="419" y="119"/>
                    </a:lnTo>
                    <a:lnTo>
                      <a:pt x="406" y="122"/>
                    </a:lnTo>
                    <a:lnTo>
                      <a:pt x="399" y="122"/>
                    </a:lnTo>
                    <a:lnTo>
                      <a:pt x="393" y="121"/>
                    </a:lnTo>
                    <a:lnTo>
                      <a:pt x="386" y="115"/>
                    </a:lnTo>
                    <a:lnTo>
                      <a:pt x="378" y="113"/>
                    </a:lnTo>
                    <a:lnTo>
                      <a:pt x="357" y="117"/>
                    </a:lnTo>
                    <a:lnTo>
                      <a:pt x="350" y="115"/>
                    </a:lnTo>
                    <a:lnTo>
                      <a:pt x="337" y="115"/>
                    </a:lnTo>
                    <a:lnTo>
                      <a:pt x="335" y="109"/>
                    </a:lnTo>
                    <a:lnTo>
                      <a:pt x="327" y="104"/>
                    </a:lnTo>
                    <a:lnTo>
                      <a:pt x="322" y="102"/>
                    </a:lnTo>
                    <a:lnTo>
                      <a:pt x="314" y="98"/>
                    </a:lnTo>
                    <a:lnTo>
                      <a:pt x="303" y="98"/>
                    </a:lnTo>
                    <a:lnTo>
                      <a:pt x="295" y="94"/>
                    </a:lnTo>
                    <a:lnTo>
                      <a:pt x="290" y="94"/>
                    </a:lnTo>
                    <a:lnTo>
                      <a:pt x="282" y="100"/>
                    </a:lnTo>
                    <a:lnTo>
                      <a:pt x="275" y="100"/>
                    </a:lnTo>
                    <a:lnTo>
                      <a:pt x="262" y="102"/>
                    </a:lnTo>
                    <a:lnTo>
                      <a:pt x="254" y="102"/>
                    </a:lnTo>
                    <a:lnTo>
                      <a:pt x="247" y="96"/>
                    </a:lnTo>
                    <a:lnTo>
                      <a:pt x="245" y="96"/>
                    </a:lnTo>
                    <a:lnTo>
                      <a:pt x="237" y="90"/>
                    </a:lnTo>
                    <a:lnTo>
                      <a:pt x="226" y="87"/>
                    </a:lnTo>
                    <a:lnTo>
                      <a:pt x="224" y="83"/>
                    </a:lnTo>
                    <a:lnTo>
                      <a:pt x="228" y="47"/>
                    </a:lnTo>
                    <a:lnTo>
                      <a:pt x="224" y="34"/>
                    </a:lnTo>
                    <a:lnTo>
                      <a:pt x="216" y="27"/>
                    </a:lnTo>
                    <a:lnTo>
                      <a:pt x="213" y="21"/>
                    </a:lnTo>
                    <a:lnTo>
                      <a:pt x="207" y="19"/>
                    </a:lnTo>
                    <a:lnTo>
                      <a:pt x="201" y="21"/>
                    </a:lnTo>
                    <a:lnTo>
                      <a:pt x="194" y="19"/>
                    </a:lnTo>
                    <a:lnTo>
                      <a:pt x="194" y="17"/>
                    </a:lnTo>
                    <a:lnTo>
                      <a:pt x="188" y="11"/>
                    </a:lnTo>
                    <a:lnTo>
                      <a:pt x="183" y="6"/>
                    </a:lnTo>
                    <a:lnTo>
                      <a:pt x="175" y="8"/>
                    </a:lnTo>
                    <a:lnTo>
                      <a:pt x="168" y="8"/>
                    </a:lnTo>
                    <a:lnTo>
                      <a:pt x="166" y="4"/>
                    </a:lnTo>
                    <a:lnTo>
                      <a:pt x="162" y="4"/>
                    </a:lnTo>
                    <a:lnTo>
                      <a:pt x="160" y="6"/>
                    </a:lnTo>
                    <a:lnTo>
                      <a:pt x="164" y="10"/>
                    </a:lnTo>
                    <a:lnTo>
                      <a:pt x="162" y="10"/>
                    </a:lnTo>
                    <a:lnTo>
                      <a:pt x="160" y="8"/>
                    </a:lnTo>
                    <a:lnTo>
                      <a:pt x="154" y="0"/>
                    </a:lnTo>
                    <a:lnTo>
                      <a:pt x="151" y="8"/>
                    </a:lnTo>
                    <a:lnTo>
                      <a:pt x="149" y="23"/>
                    </a:lnTo>
                    <a:lnTo>
                      <a:pt x="143" y="28"/>
                    </a:lnTo>
                    <a:lnTo>
                      <a:pt x="143" y="30"/>
                    </a:lnTo>
                    <a:lnTo>
                      <a:pt x="141" y="36"/>
                    </a:lnTo>
                    <a:lnTo>
                      <a:pt x="139" y="43"/>
                    </a:lnTo>
                    <a:lnTo>
                      <a:pt x="139" y="51"/>
                    </a:lnTo>
                    <a:lnTo>
                      <a:pt x="141" y="55"/>
                    </a:lnTo>
                    <a:lnTo>
                      <a:pt x="136" y="62"/>
                    </a:lnTo>
                    <a:lnTo>
                      <a:pt x="132" y="70"/>
                    </a:lnTo>
                    <a:lnTo>
                      <a:pt x="137" y="75"/>
                    </a:lnTo>
                    <a:lnTo>
                      <a:pt x="130" y="74"/>
                    </a:lnTo>
                    <a:lnTo>
                      <a:pt x="130" y="79"/>
                    </a:lnTo>
                    <a:lnTo>
                      <a:pt x="126" y="87"/>
                    </a:lnTo>
                    <a:lnTo>
                      <a:pt x="126" y="92"/>
                    </a:lnTo>
                    <a:lnTo>
                      <a:pt x="122" y="100"/>
                    </a:lnTo>
                    <a:lnTo>
                      <a:pt x="121" y="107"/>
                    </a:lnTo>
                    <a:lnTo>
                      <a:pt x="115" y="119"/>
                    </a:lnTo>
                    <a:lnTo>
                      <a:pt x="113" y="126"/>
                    </a:lnTo>
                    <a:lnTo>
                      <a:pt x="102" y="145"/>
                    </a:lnTo>
                    <a:lnTo>
                      <a:pt x="98" y="158"/>
                    </a:lnTo>
                    <a:lnTo>
                      <a:pt x="92" y="173"/>
                    </a:lnTo>
                    <a:lnTo>
                      <a:pt x="94" y="181"/>
                    </a:lnTo>
                    <a:lnTo>
                      <a:pt x="94" y="183"/>
                    </a:lnTo>
                    <a:lnTo>
                      <a:pt x="89" y="186"/>
                    </a:lnTo>
                    <a:lnTo>
                      <a:pt x="85" y="192"/>
                    </a:lnTo>
                    <a:lnTo>
                      <a:pt x="81" y="207"/>
                    </a:lnTo>
                    <a:lnTo>
                      <a:pt x="68" y="241"/>
                    </a:lnTo>
                    <a:lnTo>
                      <a:pt x="62" y="248"/>
                    </a:lnTo>
                    <a:lnTo>
                      <a:pt x="60" y="256"/>
                    </a:lnTo>
                    <a:lnTo>
                      <a:pt x="68" y="252"/>
                    </a:lnTo>
                    <a:lnTo>
                      <a:pt x="70" y="256"/>
                    </a:lnTo>
                    <a:lnTo>
                      <a:pt x="62" y="256"/>
                    </a:lnTo>
                    <a:lnTo>
                      <a:pt x="57" y="262"/>
                    </a:lnTo>
                    <a:lnTo>
                      <a:pt x="47" y="275"/>
                    </a:lnTo>
                    <a:lnTo>
                      <a:pt x="45" y="282"/>
                    </a:lnTo>
                    <a:lnTo>
                      <a:pt x="47" y="284"/>
                    </a:lnTo>
                    <a:lnTo>
                      <a:pt x="49" y="282"/>
                    </a:lnTo>
                    <a:lnTo>
                      <a:pt x="49" y="284"/>
                    </a:lnTo>
                    <a:lnTo>
                      <a:pt x="51" y="284"/>
                    </a:lnTo>
                    <a:lnTo>
                      <a:pt x="49" y="288"/>
                    </a:lnTo>
                    <a:lnTo>
                      <a:pt x="49" y="284"/>
                    </a:lnTo>
                    <a:lnTo>
                      <a:pt x="47" y="284"/>
                    </a:lnTo>
                    <a:lnTo>
                      <a:pt x="42" y="288"/>
                    </a:lnTo>
                    <a:lnTo>
                      <a:pt x="38" y="295"/>
                    </a:lnTo>
                    <a:lnTo>
                      <a:pt x="36" y="288"/>
                    </a:lnTo>
                    <a:lnTo>
                      <a:pt x="23" y="316"/>
                    </a:lnTo>
                    <a:lnTo>
                      <a:pt x="10" y="333"/>
                    </a:lnTo>
                    <a:lnTo>
                      <a:pt x="10" y="346"/>
                    </a:lnTo>
                    <a:lnTo>
                      <a:pt x="13" y="361"/>
                    </a:lnTo>
                    <a:lnTo>
                      <a:pt x="12" y="369"/>
                    </a:lnTo>
                    <a:lnTo>
                      <a:pt x="6" y="376"/>
                    </a:lnTo>
                    <a:lnTo>
                      <a:pt x="4" y="382"/>
                    </a:lnTo>
                    <a:lnTo>
                      <a:pt x="0" y="391"/>
                    </a:lnTo>
                    <a:lnTo>
                      <a:pt x="2" y="418"/>
                    </a:lnTo>
                    <a:lnTo>
                      <a:pt x="8" y="433"/>
                    </a:lnTo>
                    <a:lnTo>
                      <a:pt x="12" y="433"/>
                    </a:lnTo>
                    <a:lnTo>
                      <a:pt x="184" y="48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A37634CE-E4B1-40CB-A1CB-308ECCCBCE92}"/>
                  </a:ext>
                </a:extLst>
              </p:cNvPr>
              <p:cNvSpPr>
                <a:spLocks/>
              </p:cNvSpPr>
              <p:nvPr/>
            </p:nvSpPr>
            <p:spPr bwMode="auto">
              <a:xfrm>
                <a:off x="1127652" y="1853927"/>
                <a:ext cx="1921" cy="3488"/>
              </a:xfrm>
              <a:custGeom>
                <a:avLst/>
                <a:gdLst>
                  <a:gd name="T0" fmla="*/ 2 w 2"/>
                  <a:gd name="T1" fmla="*/ 0 h 4"/>
                  <a:gd name="T2" fmla="*/ 0 w 2"/>
                  <a:gd name="T3" fmla="*/ 0 h 4"/>
                  <a:gd name="T4" fmla="*/ 0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0"/>
                    </a:lnTo>
                    <a:lnTo>
                      <a:pt x="0" y="4"/>
                    </a:lnTo>
                    <a:lnTo>
                      <a:pt x="2"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19DCD910-5B19-4CB5-B6F5-E826FE4089DD}"/>
                  </a:ext>
                </a:extLst>
              </p:cNvPr>
              <p:cNvSpPr>
                <a:spLocks/>
              </p:cNvSpPr>
              <p:nvPr/>
            </p:nvSpPr>
            <p:spPr bwMode="auto">
              <a:xfrm>
                <a:off x="1127652" y="1853927"/>
                <a:ext cx="1921" cy="3488"/>
              </a:xfrm>
              <a:custGeom>
                <a:avLst/>
                <a:gdLst>
                  <a:gd name="T0" fmla="*/ 2 w 2"/>
                  <a:gd name="T1" fmla="*/ 0 h 4"/>
                  <a:gd name="T2" fmla="*/ 0 w 2"/>
                  <a:gd name="T3" fmla="*/ 0 h 4"/>
                  <a:gd name="T4" fmla="*/ 0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0"/>
                    </a:lnTo>
                    <a:lnTo>
                      <a:pt x="0" y="4"/>
                    </a:lnTo>
                    <a:lnTo>
                      <a:pt x="2"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4DC18E4F-8026-4E2D-9643-32F45A4F22D7}"/>
                  </a:ext>
                </a:extLst>
              </p:cNvPr>
              <p:cNvSpPr>
                <a:spLocks/>
              </p:cNvSpPr>
              <p:nvPr/>
            </p:nvSpPr>
            <p:spPr bwMode="auto">
              <a:xfrm>
                <a:off x="1178569" y="2385000"/>
                <a:ext cx="8646" cy="13081"/>
              </a:xfrm>
              <a:custGeom>
                <a:avLst/>
                <a:gdLst>
                  <a:gd name="T0" fmla="*/ 9 w 9"/>
                  <a:gd name="T1" fmla="*/ 13 h 15"/>
                  <a:gd name="T2" fmla="*/ 5 w 9"/>
                  <a:gd name="T3" fmla="*/ 8 h 15"/>
                  <a:gd name="T4" fmla="*/ 0 w 9"/>
                  <a:gd name="T5" fmla="*/ 0 h 15"/>
                  <a:gd name="T6" fmla="*/ 9 w 9"/>
                  <a:gd name="T7" fmla="*/ 15 h 15"/>
                  <a:gd name="T8" fmla="*/ 9 w 9"/>
                  <a:gd name="T9" fmla="*/ 13 h 15"/>
                </a:gdLst>
                <a:ahLst/>
                <a:cxnLst>
                  <a:cxn ang="0">
                    <a:pos x="T0" y="T1"/>
                  </a:cxn>
                  <a:cxn ang="0">
                    <a:pos x="T2" y="T3"/>
                  </a:cxn>
                  <a:cxn ang="0">
                    <a:pos x="T4" y="T5"/>
                  </a:cxn>
                  <a:cxn ang="0">
                    <a:pos x="T6" y="T7"/>
                  </a:cxn>
                  <a:cxn ang="0">
                    <a:pos x="T8" y="T9"/>
                  </a:cxn>
                </a:cxnLst>
                <a:rect l="0" t="0" r="r" b="b"/>
                <a:pathLst>
                  <a:path w="9" h="15">
                    <a:moveTo>
                      <a:pt x="9" y="13"/>
                    </a:moveTo>
                    <a:lnTo>
                      <a:pt x="5" y="8"/>
                    </a:lnTo>
                    <a:lnTo>
                      <a:pt x="0" y="0"/>
                    </a:lnTo>
                    <a:lnTo>
                      <a:pt x="9" y="15"/>
                    </a:lnTo>
                    <a:lnTo>
                      <a:pt x="9" y="13"/>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809C5443-379C-4850-B1B3-E81643135421}"/>
                  </a:ext>
                </a:extLst>
              </p:cNvPr>
              <p:cNvSpPr>
                <a:spLocks/>
              </p:cNvSpPr>
              <p:nvPr/>
            </p:nvSpPr>
            <p:spPr bwMode="auto">
              <a:xfrm>
                <a:off x="1178569" y="2385000"/>
                <a:ext cx="8646" cy="13081"/>
              </a:xfrm>
              <a:custGeom>
                <a:avLst/>
                <a:gdLst>
                  <a:gd name="T0" fmla="*/ 9 w 9"/>
                  <a:gd name="T1" fmla="*/ 13 h 15"/>
                  <a:gd name="T2" fmla="*/ 5 w 9"/>
                  <a:gd name="T3" fmla="*/ 8 h 15"/>
                  <a:gd name="T4" fmla="*/ 0 w 9"/>
                  <a:gd name="T5" fmla="*/ 0 h 15"/>
                  <a:gd name="T6" fmla="*/ 9 w 9"/>
                  <a:gd name="T7" fmla="*/ 15 h 15"/>
                  <a:gd name="T8" fmla="*/ 9 w 9"/>
                  <a:gd name="T9" fmla="*/ 13 h 15"/>
                </a:gdLst>
                <a:ahLst/>
                <a:cxnLst>
                  <a:cxn ang="0">
                    <a:pos x="T0" y="T1"/>
                  </a:cxn>
                  <a:cxn ang="0">
                    <a:pos x="T2" y="T3"/>
                  </a:cxn>
                  <a:cxn ang="0">
                    <a:pos x="T4" y="T5"/>
                  </a:cxn>
                  <a:cxn ang="0">
                    <a:pos x="T6" y="T7"/>
                  </a:cxn>
                  <a:cxn ang="0">
                    <a:pos x="T8" y="T9"/>
                  </a:cxn>
                </a:cxnLst>
                <a:rect l="0" t="0" r="r" b="b"/>
                <a:pathLst>
                  <a:path w="9" h="15">
                    <a:moveTo>
                      <a:pt x="9" y="13"/>
                    </a:moveTo>
                    <a:lnTo>
                      <a:pt x="5" y="8"/>
                    </a:lnTo>
                    <a:lnTo>
                      <a:pt x="0" y="0"/>
                    </a:lnTo>
                    <a:lnTo>
                      <a:pt x="9" y="15"/>
                    </a:lnTo>
                    <a:lnTo>
                      <a:pt x="9" y="13"/>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a16="http://schemas.microsoft.com/office/drawing/2014/main" id="{ABFD7118-9F66-48C3-AF30-7D0D40B9DAF1}"/>
                  </a:ext>
                </a:extLst>
              </p:cNvPr>
              <p:cNvGrpSpPr/>
              <p:nvPr/>
            </p:nvGrpSpPr>
            <p:grpSpPr>
              <a:xfrm>
                <a:off x="1223722" y="1378665"/>
                <a:ext cx="543750" cy="357537"/>
                <a:chOff x="1223722" y="1378665"/>
                <a:chExt cx="543750" cy="357537"/>
              </a:xfrm>
              <a:grpFill/>
            </p:grpSpPr>
            <p:sp>
              <p:nvSpPr>
                <p:cNvPr id="212" name="Freeform 8">
                  <a:extLst>
                    <a:ext uri="{FF2B5EF4-FFF2-40B4-BE49-F238E27FC236}">
                      <a16:creationId xmlns:a16="http://schemas.microsoft.com/office/drawing/2014/main" id="{98619F90-2EA8-403E-B1BE-899AFF338695}"/>
                    </a:ext>
                  </a:extLst>
                </p:cNvPr>
                <p:cNvSpPr>
                  <a:spLocks/>
                </p:cNvSpPr>
                <p:nvPr/>
              </p:nvSpPr>
              <p:spPr bwMode="auto">
                <a:xfrm>
                  <a:off x="1344768" y="1404826"/>
                  <a:ext cx="10568" cy="14825"/>
                </a:xfrm>
                <a:custGeom>
                  <a:avLst/>
                  <a:gdLst>
                    <a:gd name="T0" fmla="*/ 9 w 11"/>
                    <a:gd name="T1" fmla="*/ 17 h 17"/>
                    <a:gd name="T2" fmla="*/ 11 w 11"/>
                    <a:gd name="T3" fmla="*/ 9 h 17"/>
                    <a:gd name="T4" fmla="*/ 5 w 11"/>
                    <a:gd name="T5" fmla="*/ 4 h 17"/>
                    <a:gd name="T6" fmla="*/ 2 w 11"/>
                    <a:gd name="T7" fmla="*/ 0 h 17"/>
                    <a:gd name="T8" fmla="*/ 0 w 11"/>
                    <a:gd name="T9" fmla="*/ 9 h 17"/>
                    <a:gd name="T10" fmla="*/ 3 w 11"/>
                    <a:gd name="T11" fmla="*/ 17 h 17"/>
                    <a:gd name="T12" fmla="*/ 9 w 11"/>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1" h="17">
                      <a:moveTo>
                        <a:pt x="9" y="17"/>
                      </a:moveTo>
                      <a:lnTo>
                        <a:pt x="11" y="9"/>
                      </a:lnTo>
                      <a:lnTo>
                        <a:pt x="5" y="4"/>
                      </a:lnTo>
                      <a:lnTo>
                        <a:pt x="2" y="0"/>
                      </a:lnTo>
                      <a:lnTo>
                        <a:pt x="0" y="9"/>
                      </a:lnTo>
                      <a:lnTo>
                        <a:pt x="3" y="17"/>
                      </a:lnTo>
                      <a:lnTo>
                        <a:pt x="9" y="1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9">
                  <a:extLst>
                    <a:ext uri="{FF2B5EF4-FFF2-40B4-BE49-F238E27FC236}">
                      <a16:creationId xmlns:a16="http://schemas.microsoft.com/office/drawing/2014/main" id="{B87D18DA-BAE6-49A4-8474-CA9A450F91AE}"/>
                    </a:ext>
                  </a:extLst>
                </p:cNvPr>
                <p:cNvSpPr>
                  <a:spLocks/>
                </p:cNvSpPr>
                <p:nvPr/>
              </p:nvSpPr>
              <p:spPr bwMode="auto">
                <a:xfrm>
                  <a:off x="1344768" y="1404826"/>
                  <a:ext cx="10568" cy="14825"/>
                </a:xfrm>
                <a:custGeom>
                  <a:avLst/>
                  <a:gdLst>
                    <a:gd name="T0" fmla="*/ 9 w 11"/>
                    <a:gd name="T1" fmla="*/ 17 h 17"/>
                    <a:gd name="T2" fmla="*/ 11 w 11"/>
                    <a:gd name="T3" fmla="*/ 9 h 17"/>
                    <a:gd name="T4" fmla="*/ 5 w 11"/>
                    <a:gd name="T5" fmla="*/ 4 h 17"/>
                    <a:gd name="T6" fmla="*/ 2 w 11"/>
                    <a:gd name="T7" fmla="*/ 0 h 17"/>
                    <a:gd name="T8" fmla="*/ 0 w 11"/>
                    <a:gd name="T9" fmla="*/ 9 h 17"/>
                    <a:gd name="T10" fmla="*/ 3 w 11"/>
                    <a:gd name="T11" fmla="*/ 17 h 17"/>
                    <a:gd name="T12" fmla="*/ 9 w 11"/>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1" h="17">
                      <a:moveTo>
                        <a:pt x="9" y="17"/>
                      </a:moveTo>
                      <a:lnTo>
                        <a:pt x="11" y="9"/>
                      </a:lnTo>
                      <a:lnTo>
                        <a:pt x="5" y="4"/>
                      </a:lnTo>
                      <a:lnTo>
                        <a:pt x="2" y="0"/>
                      </a:lnTo>
                      <a:lnTo>
                        <a:pt x="0" y="9"/>
                      </a:lnTo>
                      <a:lnTo>
                        <a:pt x="3" y="17"/>
                      </a:lnTo>
                      <a:lnTo>
                        <a:pt x="9" y="1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0">
                  <a:extLst>
                    <a:ext uri="{FF2B5EF4-FFF2-40B4-BE49-F238E27FC236}">
                      <a16:creationId xmlns:a16="http://schemas.microsoft.com/office/drawing/2014/main" id="{60563DC6-D4F6-432E-80CA-6C1A99B26D0D}"/>
                    </a:ext>
                  </a:extLst>
                </p:cNvPr>
                <p:cNvSpPr>
                  <a:spLocks/>
                </p:cNvSpPr>
                <p:nvPr/>
              </p:nvSpPr>
              <p:spPr bwMode="auto">
                <a:xfrm>
                  <a:off x="1361100" y="1401338"/>
                  <a:ext cx="12489" cy="10464"/>
                </a:xfrm>
                <a:custGeom>
                  <a:avLst/>
                  <a:gdLst>
                    <a:gd name="T0" fmla="*/ 7 w 13"/>
                    <a:gd name="T1" fmla="*/ 6 h 12"/>
                    <a:gd name="T2" fmla="*/ 9 w 13"/>
                    <a:gd name="T3" fmla="*/ 12 h 12"/>
                    <a:gd name="T4" fmla="*/ 13 w 13"/>
                    <a:gd name="T5" fmla="*/ 6 h 12"/>
                    <a:gd name="T6" fmla="*/ 7 w 13"/>
                    <a:gd name="T7" fmla="*/ 0 h 12"/>
                    <a:gd name="T8" fmla="*/ 3 w 13"/>
                    <a:gd name="T9" fmla="*/ 0 h 12"/>
                    <a:gd name="T10" fmla="*/ 0 w 13"/>
                    <a:gd name="T11" fmla="*/ 8 h 12"/>
                    <a:gd name="T12" fmla="*/ 5 w 13"/>
                    <a:gd name="T13" fmla="*/ 12 h 12"/>
                    <a:gd name="T14" fmla="*/ 7 w 1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7" y="6"/>
                      </a:moveTo>
                      <a:lnTo>
                        <a:pt x="9" y="12"/>
                      </a:lnTo>
                      <a:lnTo>
                        <a:pt x="13" y="6"/>
                      </a:lnTo>
                      <a:lnTo>
                        <a:pt x="7" y="0"/>
                      </a:lnTo>
                      <a:lnTo>
                        <a:pt x="3" y="0"/>
                      </a:lnTo>
                      <a:lnTo>
                        <a:pt x="0" y="8"/>
                      </a:lnTo>
                      <a:lnTo>
                        <a:pt x="5" y="12"/>
                      </a:lnTo>
                      <a:lnTo>
                        <a:pt x="7" y="6"/>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1">
                  <a:extLst>
                    <a:ext uri="{FF2B5EF4-FFF2-40B4-BE49-F238E27FC236}">
                      <a16:creationId xmlns:a16="http://schemas.microsoft.com/office/drawing/2014/main" id="{03D8B79F-CB0C-43A7-9AC4-BFC72FB8E8C3}"/>
                    </a:ext>
                  </a:extLst>
                </p:cNvPr>
                <p:cNvSpPr>
                  <a:spLocks/>
                </p:cNvSpPr>
                <p:nvPr/>
              </p:nvSpPr>
              <p:spPr bwMode="auto">
                <a:xfrm>
                  <a:off x="1361100" y="1401338"/>
                  <a:ext cx="12489" cy="10464"/>
                </a:xfrm>
                <a:custGeom>
                  <a:avLst/>
                  <a:gdLst>
                    <a:gd name="T0" fmla="*/ 7 w 13"/>
                    <a:gd name="T1" fmla="*/ 6 h 12"/>
                    <a:gd name="T2" fmla="*/ 9 w 13"/>
                    <a:gd name="T3" fmla="*/ 12 h 12"/>
                    <a:gd name="T4" fmla="*/ 13 w 13"/>
                    <a:gd name="T5" fmla="*/ 6 h 12"/>
                    <a:gd name="T6" fmla="*/ 7 w 13"/>
                    <a:gd name="T7" fmla="*/ 0 h 12"/>
                    <a:gd name="T8" fmla="*/ 3 w 13"/>
                    <a:gd name="T9" fmla="*/ 0 h 12"/>
                    <a:gd name="T10" fmla="*/ 0 w 13"/>
                    <a:gd name="T11" fmla="*/ 8 h 12"/>
                    <a:gd name="T12" fmla="*/ 5 w 13"/>
                    <a:gd name="T13" fmla="*/ 12 h 12"/>
                    <a:gd name="T14" fmla="*/ 7 w 1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7" y="6"/>
                      </a:moveTo>
                      <a:lnTo>
                        <a:pt x="9" y="12"/>
                      </a:lnTo>
                      <a:lnTo>
                        <a:pt x="13" y="6"/>
                      </a:lnTo>
                      <a:lnTo>
                        <a:pt x="7" y="0"/>
                      </a:lnTo>
                      <a:lnTo>
                        <a:pt x="3" y="0"/>
                      </a:lnTo>
                      <a:lnTo>
                        <a:pt x="0" y="8"/>
                      </a:lnTo>
                      <a:lnTo>
                        <a:pt x="5" y="12"/>
                      </a:lnTo>
                      <a:lnTo>
                        <a:pt x="7" y="6"/>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2">
                  <a:extLst>
                    <a:ext uri="{FF2B5EF4-FFF2-40B4-BE49-F238E27FC236}">
                      <a16:creationId xmlns:a16="http://schemas.microsoft.com/office/drawing/2014/main" id="{B4DAB7F2-A430-4E10-9198-9606C022FBA8}"/>
                    </a:ext>
                  </a:extLst>
                </p:cNvPr>
                <p:cNvSpPr>
                  <a:spLocks/>
                </p:cNvSpPr>
                <p:nvPr/>
              </p:nvSpPr>
              <p:spPr bwMode="auto">
                <a:xfrm>
                  <a:off x="1363021" y="1434476"/>
                  <a:ext cx="21135" cy="45346"/>
                </a:xfrm>
                <a:custGeom>
                  <a:avLst/>
                  <a:gdLst>
                    <a:gd name="T0" fmla="*/ 20 w 22"/>
                    <a:gd name="T1" fmla="*/ 7 h 52"/>
                    <a:gd name="T2" fmla="*/ 16 w 22"/>
                    <a:gd name="T3" fmla="*/ 0 h 52"/>
                    <a:gd name="T4" fmla="*/ 15 w 22"/>
                    <a:gd name="T5" fmla="*/ 0 h 52"/>
                    <a:gd name="T6" fmla="*/ 7 w 22"/>
                    <a:gd name="T7" fmla="*/ 5 h 52"/>
                    <a:gd name="T8" fmla="*/ 0 w 22"/>
                    <a:gd name="T9" fmla="*/ 13 h 52"/>
                    <a:gd name="T10" fmla="*/ 3 w 22"/>
                    <a:gd name="T11" fmla="*/ 21 h 52"/>
                    <a:gd name="T12" fmla="*/ 9 w 22"/>
                    <a:gd name="T13" fmla="*/ 28 h 52"/>
                    <a:gd name="T14" fmla="*/ 7 w 22"/>
                    <a:gd name="T15" fmla="*/ 34 h 52"/>
                    <a:gd name="T16" fmla="*/ 9 w 22"/>
                    <a:gd name="T17" fmla="*/ 41 h 52"/>
                    <a:gd name="T18" fmla="*/ 16 w 22"/>
                    <a:gd name="T19" fmla="*/ 49 h 52"/>
                    <a:gd name="T20" fmla="*/ 16 w 22"/>
                    <a:gd name="T21" fmla="*/ 52 h 52"/>
                    <a:gd name="T22" fmla="*/ 22 w 22"/>
                    <a:gd name="T23" fmla="*/ 49 h 52"/>
                    <a:gd name="T24" fmla="*/ 22 w 22"/>
                    <a:gd name="T25" fmla="*/ 43 h 52"/>
                    <a:gd name="T26" fmla="*/ 18 w 22"/>
                    <a:gd name="T27" fmla="*/ 36 h 52"/>
                    <a:gd name="T28" fmla="*/ 11 w 22"/>
                    <a:gd name="T29" fmla="*/ 36 h 52"/>
                    <a:gd name="T30" fmla="*/ 11 w 22"/>
                    <a:gd name="T31" fmla="*/ 21 h 52"/>
                    <a:gd name="T32" fmla="*/ 5 w 22"/>
                    <a:gd name="T33" fmla="*/ 13 h 52"/>
                    <a:gd name="T34" fmla="*/ 13 w 22"/>
                    <a:gd name="T35" fmla="*/ 9 h 52"/>
                    <a:gd name="T36" fmla="*/ 20 w 22"/>
                    <a:gd name="T37"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2">
                      <a:moveTo>
                        <a:pt x="20" y="7"/>
                      </a:moveTo>
                      <a:lnTo>
                        <a:pt x="16" y="0"/>
                      </a:lnTo>
                      <a:lnTo>
                        <a:pt x="15" y="0"/>
                      </a:lnTo>
                      <a:lnTo>
                        <a:pt x="7" y="5"/>
                      </a:lnTo>
                      <a:lnTo>
                        <a:pt x="0" y="13"/>
                      </a:lnTo>
                      <a:lnTo>
                        <a:pt x="3" y="21"/>
                      </a:lnTo>
                      <a:lnTo>
                        <a:pt x="9" y="28"/>
                      </a:lnTo>
                      <a:lnTo>
                        <a:pt x="7" y="34"/>
                      </a:lnTo>
                      <a:lnTo>
                        <a:pt x="9" y="41"/>
                      </a:lnTo>
                      <a:lnTo>
                        <a:pt x="16" y="49"/>
                      </a:lnTo>
                      <a:lnTo>
                        <a:pt x="16" y="52"/>
                      </a:lnTo>
                      <a:lnTo>
                        <a:pt x="22" y="49"/>
                      </a:lnTo>
                      <a:lnTo>
                        <a:pt x="22" y="43"/>
                      </a:lnTo>
                      <a:lnTo>
                        <a:pt x="18" y="36"/>
                      </a:lnTo>
                      <a:lnTo>
                        <a:pt x="11" y="36"/>
                      </a:lnTo>
                      <a:lnTo>
                        <a:pt x="11" y="21"/>
                      </a:lnTo>
                      <a:lnTo>
                        <a:pt x="5" y="13"/>
                      </a:lnTo>
                      <a:lnTo>
                        <a:pt x="13" y="9"/>
                      </a:lnTo>
                      <a:lnTo>
                        <a:pt x="20" y="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3">
                  <a:extLst>
                    <a:ext uri="{FF2B5EF4-FFF2-40B4-BE49-F238E27FC236}">
                      <a16:creationId xmlns:a16="http://schemas.microsoft.com/office/drawing/2014/main" id="{0D9F1061-5A4F-4B14-AB3C-7E9DF785A6A8}"/>
                    </a:ext>
                  </a:extLst>
                </p:cNvPr>
                <p:cNvSpPr>
                  <a:spLocks/>
                </p:cNvSpPr>
                <p:nvPr/>
              </p:nvSpPr>
              <p:spPr bwMode="auto">
                <a:xfrm>
                  <a:off x="1363021" y="1434476"/>
                  <a:ext cx="21135" cy="45346"/>
                </a:xfrm>
                <a:custGeom>
                  <a:avLst/>
                  <a:gdLst>
                    <a:gd name="T0" fmla="*/ 20 w 22"/>
                    <a:gd name="T1" fmla="*/ 7 h 52"/>
                    <a:gd name="T2" fmla="*/ 16 w 22"/>
                    <a:gd name="T3" fmla="*/ 0 h 52"/>
                    <a:gd name="T4" fmla="*/ 15 w 22"/>
                    <a:gd name="T5" fmla="*/ 0 h 52"/>
                    <a:gd name="T6" fmla="*/ 7 w 22"/>
                    <a:gd name="T7" fmla="*/ 5 h 52"/>
                    <a:gd name="T8" fmla="*/ 0 w 22"/>
                    <a:gd name="T9" fmla="*/ 13 h 52"/>
                    <a:gd name="T10" fmla="*/ 3 w 22"/>
                    <a:gd name="T11" fmla="*/ 21 h 52"/>
                    <a:gd name="T12" fmla="*/ 9 w 22"/>
                    <a:gd name="T13" fmla="*/ 28 h 52"/>
                    <a:gd name="T14" fmla="*/ 7 w 22"/>
                    <a:gd name="T15" fmla="*/ 34 h 52"/>
                    <a:gd name="T16" fmla="*/ 9 w 22"/>
                    <a:gd name="T17" fmla="*/ 41 h 52"/>
                    <a:gd name="T18" fmla="*/ 16 w 22"/>
                    <a:gd name="T19" fmla="*/ 49 h 52"/>
                    <a:gd name="T20" fmla="*/ 16 w 22"/>
                    <a:gd name="T21" fmla="*/ 52 h 52"/>
                    <a:gd name="T22" fmla="*/ 22 w 22"/>
                    <a:gd name="T23" fmla="*/ 49 h 52"/>
                    <a:gd name="T24" fmla="*/ 22 w 22"/>
                    <a:gd name="T25" fmla="*/ 43 h 52"/>
                    <a:gd name="T26" fmla="*/ 18 w 22"/>
                    <a:gd name="T27" fmla="*/ 36 h 52"/>
                    <a:gd name="T28" fmla="*/ 11 w 22"/>
                    <a:gd name="T29" fmla="*/ 36 h 52"/>
                    <a:gd name="T30" fmla="*/ 11 w 22"/>
                    <a:gd name="T31" fmla="*/ 21 h 52"/>
                    <a:gd name="T32" fmla="*/ 5 w 22"/>
                    <a:gd name="T33" fmla="*/ 13 h 52"/>
                    <a:gd name="T34" fmla="*/ 13 w 22"/>
                    <a:gd name="T35" fmla="*/ 9 h 52"/>
                    <a:gd name="T36" fmla="*/ 20 w 22"/>
                    <a:gd name="T37"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2">
                      <a:moveTo>
                        <a:pt x="20" y="7"/>
                      </a:moveTo>
                      <a:lnTo>
                        <a:pt x="16" y="0"/>
                      </a:lnTo>
                      <a:lnTo>
                        <a:pt x="15" y="0"/>
                      </a:lnTo>
                      <a:lnTo>
                        <a:pt x="7" y="5"/>
                      </a:lnTo>
                      <a:lnTo>
                        <a:pt x="0" y="13"/>
                      </a:lnTo>
                      <a:lnTo>
                        <a:pt x="3" y="21"/>
                      </a:lnTo>
                      <a:lnTo>
                        <a:pt x="9" y="28"/>
                      </a:lnTo>
                      <a:lnTo>
                        <a:pt x="7" y="34"/>
                      </a:lnTo>
                      <a:lnTo>
                        <a:pt x="9" y="41"/>
                      </a:lnTo>
                      <a:lnTo>
                        <a:pt x="16" y="49"/>
                      </a:lnTo>
                      <a:lnTo>
                        <a:pt x="16" y="52"/>
                      </a:lnTo>
                      <a:lnTo>
                        <a:pt x="22" y="49"/>
                      </a:lnTo>
                      <a:lnTo>
                        <a:pt x="22" y="43"/>
                      </a:lnTo>
                      <a:lnTo>
                        <a:pt x="18" y="36"/>
                      </a:lnTo>
                      <a:lnTo>
                        <a:pt x="11" y="36"/>
                      </a:lnTo>
                      <a:lnTo>
                        <a:pt x="11" y="21"/>
                      </a:lnTo>
                      <a:lnTo>
                        <a:pt x="5" y="13"/>
                      </a:lnTo>
                      <a:lnTo>
                        <a:pt x="13" y="9"/>
                      </a:lnTo>
                      <a:lnTo>
                        <a:pt x="20" y="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20">
                  <a:extLst>
                    <a:ext uri="{FF2B5EF4-FFF2-40B4-BE49-F238E27FC236}">
                      <a16:creationId xmlns:a16="http://schemas.microsoft.com/office/drawing/2014/main" id="{F8F1C2AA-9213-4EF7-9272-255F559EB0A1}"/>
                    </a:ext>
                  </a:extLst>
                </p:cNvPr>
                <p:cNvSpPr>
                  <a:spLocks/>
                </p:cNvSpPr>
                <p:nvPr/>
              </p:nvSpPr>
              <p:spPr bwMode="auto">
                <a:xfrm>
                  <a:off x="1223722" y="1378665"/>
                  <a:ext cx="543750" cy="357537"/>
                </a:xfrm>
                <a:custGeom>
                  <a:avLst/>
                  <a:gdLst>
                    <a:gd name="T0" fmla="*/ 75 w 566"/>
                    <a:gd name="T1" fmla="*/ 344 h 410"/>
                    <a:gd name="T2" fmla="*/ 98 w 566"/>
                    <a:gd name="T3" fmla="*/ 357 h 410"/>
                    <a:gd name="T4" fmla="*/ 133 w 566"/>
                    <a:gd name="T5" fmla="*/ 361 h 410"/>
                    <a:gd name="T6" fmla="*/ 165 w 566"/>
                    <a:gd name="T7" fmla="*/ 359 h 410"/>
                    <a:gd name="T8" fmla="*/ 188 w 566"/>
                    <a:gd name="T9" fmla="*/ 376 h 410"/>
                    <a:gd name="T10" fmla="*/ 237 w 566"/>
                    <a:gd name="T11" fmla="*/ 376 h 410"/>
                    <a:gd name="T12" fmla="*/ 270 w 566"/>
                    <a:gd name="T13" fmla="*/ 380 h 410"/>
                    <a:gd name="T14" fmla="*/ 317 w 566"/>
                    <a:gd name="T15" fmla="*/ 376 h 410"/>
                    <a:gd name="T16" fmla="*/ 355 w 566"/>
                    <a:gd name="T17" fmla="*/ 376 h 410"/>
                    <a:gd name="T18" fmla="*/ 511 w 566"/>
                    <a:gd name="T19" fmla="*/ 383 h 410"/>
                    <a:gd name="T20" fmla="*/ 564 w 566"/>
                    <a:gd name="T21" fmla="*/ 100 h 410"/>
                    <a:gd name="T22" fmla="*/ 263 w 566"/>
                    <a:gd name="T23" fmla="*/ 24 h 410"/>
                    <a:gd name="T24" fmla="*/ 165 w 566"/>
                    <a:gd name="T25" fmla="*/ 17 h 410"/>
                    <a:gd name="T26" fmla="*/ 176 w 566"/>
                    <a:gd name="T27" fmla="*/ 38 h 410"/>
                    <a:gd name="T28" fmla="*/ 173 w 566"/>
                    <a:gd name="T29" fmla="*/ 53 h 410"/>
                    <a:gd name="T30" fmla="*/ 158 w 566"/>
                    <a:gd name="T31" fmla="*/ 62 h 410"/>
                    <a:gd name="T32" fmla="*/ 171 w 566"/>
                    <a:gd name="T33" fmla="*/ 83 h 410"/>
                    <a:gd name="T34" fmla="*/ 175 w 566"/>
                    <a:gd name="T35" fmla="*/ 115 h 410"/>
                    <a:gd name="T36" fmla="*/ 154 w 566"/>
                    <a:gd name="T37" fmla="*/ 141 h 410"/>
                    <a:gd name="T38" fmla="*/ 146 w 566"/>
                    <a:gd name="T39" fmla="*/ 177 h 410"/>
                    <a:gd name="T40" fmla="*/ 116 w 566"/>
                    <a:gd name="T41" fmla="*/ 192 h 410"/>
                    <a:gd name="T42" fmla="*/ 99 w 566"/>
                    <a:gd name="T43" fmla="*/ 190 h 410"/>
                    <a:gd name="T44" fmla="*/ 107 w 566"/>
                    <a:gd name="T45" fmla="*/ 175 h 410"/>
                    <a:gd name="T46" fmla="*/ 116 w 566"/>
                    <a:gd name="T47" fmla="*/ 186 h 410"/>
                    <a:gd name="T48" fmla="*/ 131 w 566"/>
                    <a:gd name="T49" fmla="*/ 167 h 410"/>
                    <a:gd name="T50" fmla="*/ 141 w 566"/>
                    <a:gd name="T51" fmla="*/ 147 h 410"/>
                    <a:gd name="T52" fmla="*/ 141 w 566"/>
                    <a:gd name="T53" fmla="*/ 137 h 410"/>
                    <a:gd name="T54" fmla="*/ 154 w 566"/>
                    <a:gd name="T55" fmla="*/ 120 h 410"/>
                    <a:gd name="T56" fmla="*/ 114 w 566"/>
                    <a:gd name="T57" fmla="*/ 139 h 410"/>
                    <a:gd name="T58" fmla="*/ 116 w 566"/>
                    <a:gd name="T59" fmla="*/ 158 h 410"/>
                    <a:gd name="T60" fmla="*/ 114 w 566"/>
                    <a:gd name="T61" fmla="*/ 137 h 410"/>
                    <a:gd name="T62" fmla="*/ 131 w 566"/>
                    <a:gd name="T63" fmla="*/ 132 h 410"/>
                    <a:gd name="T64" fmla="*/ 141 w 566"/>
                    <a:gd name="T65" fmla="*/ 92 h 410"/>
                    <a:gd name="T66" fmla="*/ 129 w 566"/>
                    <a:gd name="T67" fmla="*/ 86 h 410"/>
                    <a:gd name="T68" fmla="*/ 113 w 566"/>
                    <a:gd name="T69" fmla="*/ 77 h 410"/>
                    <a:gd name="T70" fmla="*/ 77 w 566"/>
                    <a:gd name="T71" fmla="*/ 64 h 410"/>
                    <a:gd name="T72" fmla="*/ 41 w 566"/>
                    <a:gd name="T73" fmla="*/ 45 h 410"/>
                    <a:gd name="T74" fmla="*/ 17 w 566"/>
                    <a:gd name="T75" fmla="*/ 30 h 410"/>
                    <a:gd name="T76" fmla="*/ 7 w 566"/>
                    <a:gd name="T77" fmla="*/ 53 h 410"/>
                    <a:gd name="T78" fmla="*/ 13 w 566"/>
                    <a:gd name="T79" fmla="*/ 83 h 410"/>
                    <a:gd name="T80" fmla="*/ 17 w 566"/>
                    <a:gd name="T81" fmla="*/ 148 h 410"/>
                    <a:gd name="T82" fmla="*/ 17 w 566"/>
                    <a:gd name="T83" fmla="*/ 171 h 410"/>
                    <a:gd name="T84" fmla="*/ 24 w 566"/>
                    <a:gd name="T85" fmla="*/ 188 h 410"/>
                    <a:gd name="T86" fmla="*/ 13 w 566"/>
                    <a:gd name="T87" fmla="*/ 207 h 410"/>
                    <a:gd name="T88" fmla="*/ 28 w 566"/>
                    <a:gd name="T89" fmla="*/ 216 h 410"/>
                    <a:gd name="T90" fmla="*/ 13 w 566"/>
                    <a:gd name="T91" fmla="*/ 233 h 410"/>
                    <a:gd name="T92" fmla="*/ 5 w 566"/>
                    <a:gd name="T93" fmla="*/ 237 h 410"/>
                    <a:gd name="T94" fmla="*/ 5 w 566"/>
                    <a:gd name="T95" fmla="*/ 252 h 410"/>
                    <a:gd name="T96" fmla="*/ 35 w 566"/>
                    <a:gd name="T97" fmla="*/ 263 h 410"/>
                    <a:gd name="T98" fmla="*/ 45 w 566"/>
                    <a:gd name="T99" fmla="*/ 272 h 410"/>
                    <a:gd name="T100" fmla="*/ 67 w 566"/>
                    <a:gd name="T101" fmla="*/ 288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6" h="410">
                      <a:moveTo>
                        <a:pt x="67" y="288"/>
                      </a:moveTo>
                      <a:lnTo>
                        <a:pt x="75" y="295"/>
                      </a:lnTo>
                      <a:lnTo>
                        <a:pt x="79" y="308"/>
                      </a:lnTo>
                      <a:lnTo>
                        <a:pt x="75" y="344"/>
                      </a:lnTo>
                      <a:lnTo>
                        <a:pt x="77" y="348"/>
                      </a:lnTo>
                      <a:lnTo>
                        <a:pt x="88" y="351"/>
                      </a:lnTo>
                      <a:lnTo>
                        <a:pt x="96" y="357"/>
                      </a:lnTo>
                      <a:lnTo>
                        <a:pt x="98" y="357"/>
                      </a:lnTo>
                      <a:lnTo>
                        <a:pt x="105" y="363"/>
                      </a:lnTo>
                      <a:lnTo>
                        <a:pt x="113" y="363"/>
                      </a:lnTo>
                      <a:lnTo>
                        <a:pt x="126" y="361"/>
                      </a:lnTo>
                      <a:lnTo>
                        <a:pt x="133" y="361"/>
                      </a:lnTo>
                      <a:lnTo>
                        <a:pt x="141" y="355"/>
                      </a:lnTo>
                      <a:lnTo>
                        <a:pt x="146" y="355"/>
                      </a:lnTo>
                      <a:lnTo>
                        <a:pt x="154" y="359"/>
                      </a:lnTo>
                      <a:lnTo>
                        <a:pt x="165" y="359"/>
                      </a:lnTo>
                      <a:lnTo>
                        <a:pt x="173" y="363"/>
                      </a:lnTo>
                      <a:lnTo>
                        <a:pt x="178" y="365"/>
                      </a:lnTo>
                      <a:lnTo>
                        <a:pt x="186" y="370"/>
                      </a:lnTo>
                      <a:lnTo>
                        <a:pt x="188" y="376"/>
                      </a:lnTo>
                      <a:lnTo>
                        <a:pt x="201" y="376"/>
                      </a:lnTo>
                      <a:lnTo>
                        <a:pt x="208" y="378"/>
                      </a:lnTo>
                      <a:lnTo>
                        <a:pt x="229" y="374"/>
                      </a:lnTo>
                      <a:lnTo>
                        <a:pt x="237" y="376"/>
                      </a:lnTo>
                      <a:lnTo>
                        <a:pt x="244" y="382"/>
                      </a:lnTo>
                      <a:lnTo>
                        <a:pt x="250" y="383"/>
                      </a:lnTo>
                      <a:lnTo>
                        <a:pt x="257" y="383"/>
                      </a:lnTo>
                      <a:lnTo>
                        <a:pt x="270" y="380"/>
                      </a:lnTo>
                      <a:lnTo>
                        <a:pt x="284" y="378"/>
                      </a:lnTo>
                      <a:lnTo>
                        <a:pt x="306" y="378"/>
                      </a:lnTo>
                      <a:lnTo>
                        <a:pt x="314" y="374"/>
                      </a:lnTo>
                      <a:lnTo>
                        <a:pt x="317" y="376"/>
                      </a:lnTo>
                      <a:lnTo>
                        <a:pt x="334" y="378"/>
                      </a:lnTo>
                      <a:lnTo>
                        <a:pt x="342" y="380"/>
                      </a:lnTo>
                      <a:lnTo>
                        <a:pt x="349" y="382"/>
                      </a:lnTo>
                      <a:lnTo>
                        <a:pt x="355" y="376"/>
                      </a:lnTo>
                      <a:lnTo>
                        <a:pt x="423" y="393"/>
                      </a:lnTo>
                      <a:lnTo>
                        <a:pt x="511" y="410"/>
                      </a:lnTo>
                      <a:lnTo>
                        <a:pt x="509" y="404"/>
                      </a:lnTo>
                      <a:lnTo>
                        <a:pt x="511" y="383"/>
                      </a:lnTo>
                      <a:lnTo>
                        <a:pt x="507" y="368"/>
                      </a:lnTo>
                      <a:lnTo>
                        <a:pt x="511" y="363"/>
                      </a:lnTo>
                      <a:lnTo>
                        <a:pt x="513" y="340"/>
                      </a:lnTo>
                      <a:lnTo>
                        <a:pt x="564" y="100"/>
                      </a:lnTo>
                      <a:lnTo>
                        <a:pt x="566" y="96"/>
                      </a:lnTo>
                      <a:lnTo>
                        <a:pt x="498" y="81"/>
                      </a:lnTo>
                      <a:lnTo>
                        <a:pt x="372" y="53"/>
                      </a:lnTo>
                      <a:lnTo>
                        <a:pt x="263" y="24"/>
                      </a:lnTo>
                      <a:lnTo>
                        <a:pt x="167" y="0"/>
                      </a:lnTo>
                      <a:lnTo>
                        <a:pt x="161" y="4"/>
                      </a:lnTo>
                      <a:lnTo>
                        <a:pt x="163" y="11"/>
                      </a:lnTo>
                      <a:lnTo>
                        <a:pt x="165" y="17"/>
                      </a:lnTo>
                      <a:lnTo>
                        <a:pt x="165" y="19"/>
                      </a:lnTo>
                      <a:lnTo>
                        <a:pt x="171" y="26"/>
                      </a:lnTo>
                      <a:lnTo>
                        <a:pt x="178" y="30"/>
                      </a:lnTo>
                      <a:lnTo>
                        <a:pt x="176" y="38"/>
                      </a:lnTo>
                      <a:lnTo>
                        <a:pt x="176" y="43"/>
                      </a:lnTo>
                      <a:lnTo>
                        <a:pt x="176" y="51"/>
                      </a:lnTo>
                      <a:lnTo>
                        <a:pt x="169" y="47"/>
                      </a:lnTo>
                      <a:lnTo>
                        <a:pt x="173" y="53"/>
                      </a:lnTo>
                      <a:lnTo>
                        <a:pt x="171" y="60"/>
                      </a:lnTo>
                      <a:lnTo>
                        <a:pt x="163" y="56"/>
                      </a:lnTo>
                      <a:lnTo>
                        <a:pt x="158" y="56"/>
                      </a:lnTo>
                      <a:lnTo>
                        <a:pt x="158" y="62"/>
                      </a:lnTo>
                      <a:lnTo>
                        <a:pt x="165" y="62"/>
                      </a:lnTo>
                      <a:lnTo>
                        <a:pt x="167" y="69"/>
                      </a:lnTo>
                      <a:lnTo>
                        <a:pt x="173" y="77"/>
                      </a:lnTo>
                      <a:lnTo>
                        <a:pt x="171" y="83"/>
                      </a:lnTo>
                      <a:lnTo>
                        <a:pt x="173" y="86"/>
                      </a:lnTo>
                      <a:lnTo>
                        <a:pt x="171" y="100"/>
                      </a:lnTo>
                      <a:lnTo>
                        <a:pt x="175" y="107"/>
                      </a:lnTo>
                      <a:lnTo>
                        <a:pt x="175" y="115"/>
                      </a:lnTo>
                      <a:lnTo>
                        <a:pt x="167" y="120"/>
                      </a:lnTo>
                      <a:lnTo>
                        <a:pt x="160" y="130"/>
                      </a:lnTo>
                      <a:lnTo>
                        <a:pt x="161" y="137"/>
                      </a:lnTo>
                      <a:lnTo>
                        <a:pt x="154" y="141"/>
                      </a:lnTo>
                      <a:lnTo>
                        <a:pt x="158" y="148"/>
                      </a:lnTo>
                      <a:lnTo>
                        <a:pt x="152" y="154"/>
                      </a:lnTo>
                      <a:lnTo>
                        <a:pt x="154" y="169"/>
                      </a:lnTo>
                      <a:lnTo>
                        <a:pt x="146" y="177"/>
                      </a:lnTo>
                      <a:lnTo>
                        <a:pt x="133" y="180"/>
                      </a:lnTo>
                      <a:lnTo>
                        <a:pt x="129" y="186"/>
                      </a:lnTo>
                      <a:lnTo>
                        <a:pt x="124" y="192"/>
                      </a:lnTo>
                      <a:lnTo>
                        <a:pt x="116" y="192"/>
                      </a:lnTo>
                      <a:lnTo>
                        <a:pt x="113" y="184"/>
                      </a:lnTo>
                      <a:lnTo>
                        <a:pt x="105" y="188"/>
                      </a:lnTo>
                      <a:lnTo>
                        <a:pt x="105" y="195"/>
                      </a:lnTo>
                      <a:lnTo>
                        <a:pt x="99" y="190"/>
                      </a:lnTo>
                      <a:lnTo>
                        <a:pt x="101" y="184"/>
                      </a:lnTo>
                      <a:lnTo>
                        <a:pt x="94" y="182"/>
                      </a:lnTo>
                      <a:lnTo>
                        <a:pt x="101" y="180"/>
                      </a:lnTo>
                      <a:lnTo>
                        <a:pt x="107" y="175"/>
                      </a:lnTo>
                      <a:lnTo>
                        <a:pt x="120" y="165"/>
                      </a:lnTo>
                      <a:lnTo>
                        <a:pt x="118" y="173"/>
                      </a:lnTo>
                      <a:lnTo>
                        <a:pt x="116" y="179"/>
                      </a:lnTo>
                      <a:lnTo>
                        <a:pt x="116" y="186"/>
                      </a:lnTo>
                      <a:lnTo>
                        <a:pt x="118" y="182"/>
                      </a:lnTo>
                      <a:lnTo>
                        <a:pt x="120" y="175"/>
                      </a:lnTo>
                      <a:lnTo>
                        <a:pt x="126" y="169"/>
                      </a:lnTo>
                      <a:lnTo>
                        <a:pt x="131" y="167"/>
                      </a:lnTo>
                      <a:lnTo>
                        <a:pt x="126" y="175"/>
                      </a:lnTo>
                      <a:lnTo>
                        <a:pt x="133" y="179"/>
                      </a:lnTo>
                      <a:lnTo>
                        <a:pt x="145" y="154"/>
                      </a:lnTo>
                      <a:lnTo>
                        <a:pt x="141" y="147"/>
                      </a:lnTo>
                      <a:lnTo>
                        <a:pt x="133" y="148"/>
                      </a:lnTo>
                      <a:lnTo>
                        <a:pt x="133" y="141"/>
                      </a:lnTo>
                      <a:lnTo>
                        <a:pt x="141" y="143"/>
                      </a:lnTo>
                      <a:lnTo>
                        <a:pt x="141" y="137"/>
                      </a:lnTo>
                      <a:lnTo>
                        <a:pt x="141" y="130"/>
                      </a:lnTo>
                      <a:lnTo>
                        <a:pt x="146" y="132"/>
                      </a:lnTo>
                      <a:lnTo>
                        <a:pt x="152" y="128"/>
                      </a:lnTo>
                      <a:lnTo>
                        <a:pt x="154" y="120"/>
                      </a:lnTo>
                      <a:lnTo>
                        <a:pt x="150" y="113"/>
                      </a:lnTo>
                      <a:lnTo>
                        <a:pt x="133" y="128"/>
                      </a:lnTo>
                      <a:lnTo>
                        <a:pt x="128" y="135"/>
                      </a:lnTo>
                      <a:lnTo>
                        <a:pt x="114" y="139"/>
                      </a:lnTo>
                      <a:lnTo>
                        <a:pt x="99" y="152"/>
                      </a:lnTo>
                      <a:lnTo>
                        <a:pt x="101" y="160"/>
                      </a:lnTo>
                      <a:lnTo>
                        <a:pt x="109" y="158"/>
                      </a:lnTo>
                      <a:lnTo>
                        <a:pt x="116" y="158"/>
                      </a:lnTo>
                      <a:lnTo>
                        <a:pt x="101" y="162"/>
                      </a:lnTo>
                      <a:lnTo>
                        <a:pt x="96" y="156"/>
                      </a:lnTo>
                      <a:lnTo>
                        <a:pt x="99" y="148"/>
                      </a:lnTo>
                      <a:lnTo>
                        <a:pt x="114" y="137"/>
                      </a:lnTo>
                      <a:lnTo>
                        <a:pt x="120" y="133"/>
                      </a:lnTo>
                      <a:lnTo>
                        <a:pt x="133" y="118"/>
                      </a:lnTo>
                      <a:lnTo>
                        <a:pt x="131" y="124"/>
                      </a:lnTo>
                      <a:lnTo>
                        <a:pt x="131" y="132"/>
                      </a:lnTo>
                      <a:lnTo>
                        <a:pt x="133" y="124"/>
                      </a:lnTo>
                      <a:lnTo>
                        <a:pt x="141" y="118"/>
                      </a:lnTo>
                      <a:lnTo>
                        <a:pt x="145" y="109"/>
                      </a:lnTo>
                      <a:lnTo>
                        <a:pt x="141" y="92"/>
                      </a:lnTo>
                      <a:lnTo>
                        <a:pt x="143" y="85"/>
                      </a:lnTo>
                      <a:lnTo>
                        <a:pt x="135" y="90"/>
                      </a:lnTo>
                      <a:lnTo>
                        <a:pt x="133" y="98"/>
                      </a:lnTo>
                      <a:lnTo>
                        <a:pt x="129" y="86"/>
                      </a:lnTo>
                      <a:lnTo>
                        <a:pt x="122" y="88"/>
                      </a:lnTo>
                      <a:lnTo>
                        <a:pt x="122" y="83"/>
                      </a:lnTo>
                      <a:lnTo>
                        <a:pt x="120" y="75"/>
                      </a:lnTo>
                      <a:lnTo>
                        <a:pt x="113" y="77"/>
                      </a:lnTo>
                      <a:lnTo>
                        <a:pt x="105" y="77"/>
                      </a:lnTo>
                      <a:lnTo>
                        <a:pt x="98" y="73"/>
                      </a:lnTo>
                      <a:lnTo>
                        <a:pt x="84" y="69"/>
                      </a:lnTo>
                      <a:lnTo>
                        <a:pt x="77" y="64"/>
                      </a:lnTo>
                      <a:lnTo>
                        <a:pt x="64" y="60"/>
                      </a:lnTo>
                      <a:lnTo>
                        <a:pt x="52" y="54"/>
                      </a:lnTo>
                      <a:lnTo>
                        <a:pt x="49" y="49"/>
                      </a:lnTo>
                      <a:lnTo>
                        <a:pt x="41" y="45"/>
                      </a:lnTo>
                      <a:lnTo>
                        <a:pt x="34" y="38"/>
                      </a:lnTo>
                      <a:lnTo>
                        <a:pt x="22" y="26"/>
                      </a:lnTo>
                      <a:lnTo>
                        <a:pt x="15" y="22"/>
                      </a:lnTo>
                      <a:lnTo>
                        <a:pt x="17" y="30"/>
                      </a:lnTo>
                      <a:lnTo>
                        <a:pt x="15" y="32"/>
                      </a:lnTo>
                      <a:lnTo>
                        <a:pt x="13" y="39"/>
                      </a:lnTo>
                      <a:lnTo>
                        <a:pt x="7" y="47"/>
                      </a:lnTo>
                      <a:lnTo>
                        <a:pt x="7" y="53"/>
                      </a:lnTo>
                      <a:lnTo>
                        <a:pt x="5" y="60"/>
                      </a:lnTo>
                      <a:lnTo>
                        <a:pt x="5" y="68"/>
                      </a:lnTo>
                      <a:lnTo>
                        <a:pt x="7" y="73"/>
                      </a:lnTo>
                      <a:lnTo>
                        <a:pt x="13" y="83"/>
                      </a:lnTo>
                      <a:lnTo>
                        <a:pt x="17" y="96"/>
                      </a:lnTo>
                      <a:lnTo>
                        <a:pt x="17" y="103"/>
                      </a:lnTo>
                      <a:lnTo>
                        <a:pt x="13" y="132"/>
                      </a:lnTo>
                      <a:lnTo>
                        <a:pt x="17" y="148"/>
                      </a:lnTo>
                      <a:lnTo>
                        <a:pt x="15" y="169"/>
                      </a:lnTo>
                      <a:lnTo>
                        <a:pt x="11" y="177"/>
                      </a:lnTo>
                      <a:lnTo>
                        <a:pt x="15" y="179"/>
                      </a:lnTo>
                      <a:lnTo>
                        <a:pt x="17" y="171"/>
                      </a:lnTo>
                      <a:lnTo>
                        <a:pt x="22" y="177"/>
                      </a:lnTo>
                      <a:lnTo>
                        <a:pt x="30" y="184"/>
                      </a:lnTo>
                      <a:lnTo>
                        <a:pt x="35" y="186"/>
                      </a:lnTo>
                      <a:lnTo>
                        <a:pt x="24" y="188"/>
                      </a:lnTo>
                      <a:lnTo>
                        <a:pt x="15" y="192"/>
                      </a:lnTo>
                      <a:lnTo>
                        <a:pt x="13" y="186"/>
                      </a:lnTo>
                      <a:lnTo>
                        <a:pt x="11" y="199"/>
                      </a:lnTo>
                      <a:lnTo>
                        <a:pt x="13" y="207"/>
                      </a:lnTo>
                      <a:lnTo>
                        <a:pt x="13" y="207"/>
                      </a:lnTo>
                      <a:lnTo>
                        <a:pt x="28" y="210"/>
                      </a:lnTo>
                      <a:lnTo>
                        <a:pt x="30" y="216"/>
                      </a:lnTo>
                      <a:lnTo>
                        <a:pt x="28" y="216"/>
                      </a:lnTo>
                      <a:lnTo>
                        <a:pt x="20" y="212"/>
                      </a:lnTo>
                      <a:lnTo>
                        <a:pt x="17" y="220"/>
                      </a:lnTo>
                      <a:lnTo>
                        <a:pt x="19" y="226"/>
                      </a:lnTo>
                      <a:lnTo>
                        <a:pt x="13" y="233"/>
                      </a:lnTo>
                      <a:lnTo>
                        <a:pt x="17" y="241"/>
                      </a:lnTo>
                      <a:lnTo>
                        <a:pt x="17" y="242"/>
                      </a:lnTo>
                      <a:lnTo>
                        <a:pt x="13" y="237"/>
                      </a:lnTo>
                      <a:lnTo>
                        <a:pt x="5" y="237"/>
                      </a:lnTo>
                      <a:lnTo>
                        <a:pt x="9" y="224"/>
                      </a:lnTo>
                      <a:lnTo>
                        <a:pt x="7" y="216"/>
                      </a:lnTo>
                      <a:lnTo>
                        <a:pt x="0" y="252"/>
                      </a:lnTo>
                      <a:lnTo>
                        <a:pt x="5" y="252"/>
                      </a:lnTo>
                      <a:lnTo>
                        <a:pt x="11" y="259"/>
                      </a:lnTo>
                      <a:lnTo>
                        <a:pt x="26" y="256"/>
                      </a:lnTo>
                      <a:lnTo>
                        <a:pt x="30" y="261"/>
                      </a:lnTo>
                      <a:lnTo>
                        <a:pt x="35" y="263"/>
                      </a:lnTo>
                      <a:lnTo>
                        <a:pt x="37" y="265"/>
                      </a:lnTo>
                      <a:lnTo>
                        <a:pt x="41" y="267"/>
                      </a:lnTo>
                      <a:lnTo>
                        <a:pt x="43" y="267"/>
                      </a:lnTo>
                      <a:lnTo>
                        <a:pt x="45" y="272"/>
                      </a:lnTo>
                      <a:lnTo>
                        <a:pt x="52" y="280"/>
                      </a:lnTo>
                      <a:lnTo>
                        <a:pt x="58" y="280"/>
                      </a:lnTo>
                      <a:lnTo>
                        <a:pt x="64" y="282"/>
                      </a:lnTo>
                      <a:lnTo>
                        <a:pt x="67" y="28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Freeform 21">
                <a:extLst>
                  <a:ext uri="{FF2B5EF4-FFF2-40B4-BE49-F238E27FC236}">
                    <a16:creationId xmlns:a16="http://schemas.microsoft.com/office/drawing/2014/main" id="{D864603C-8B72-446B-BA96-A17E2F721C01}"/>
                  </a:ext>
                </a:extLst>
              </p:cNvPr>
              <p:cNvSpPr>
                <a:spLocks/>
              </p:cNvSpPr>
              <p:nvPr/>
            </p:nvSpPr>
            <p:spPr bwMode="auto">
              <a:xfrm>
                <a:off x="1322672" y="2057113"/>
                <a:ext cx="518773" cy="729898"/>
              </a:xfrm>
              <a:custGeom>
                <a:avLst/>
                <a:gdLst>
                  <a:gd name="T0" fmla="*/ 434 w 540"/>
                  <a:gd name="T1" fmla="*/ 79 h 837"/>
                  <a:gd name="T2" fmla="*/ 308 w 540"/>
                  <a:gd name="T3" fmla="*/ 53 h 837"/>
                  <a:gd name="T4" fmla="*/ 213 w 540"/>
                  <a:gd name="T5" fmla="*/ 32 h 837"/>
                  <a:gd name="T6" fmla="*/ 77 w 540"/>
                  <a:gd name="T7" fmla="*/ 0 h 837"/>
                  <a:gd name="T8" fmla="*/ 19 w 540"/>
                  <a:gd name="T9" fmla="*/ 243 h 837"/>
                  <a:gd name="T10" fmla="*/ 0 w 540"/>
                  <a:gd name="T11" fmla="*/ 314 h 837"/>
                  <a:gd name="T12" fmla="*/ 250 w 540"/>
                  <a:gd name="T13" fmla="*/ 681 h 837"/>
                  <a:gd name="T14" fmla="*/ 357 w 540"/>
                  <a:gd name="T15" fmla="*/ 837 h 837"/>
                  <a:gd name="T16" fmla="*/ 359 w 540"/>
                  <a:gd name="T17" fmla="*/ 822 h 837"/>
                  <a:gd name="T18" fmla="*/ 365 w 540"/>
                  <a:gd name="T19" fmla="*/ 814 h 837"/>
                  <a:gd name="T20" fmla="*/ 367 w 540"/>
                  <a:gd name="T21" fmla="*/ 799 h 837"/>
                  <a:gd name="T22" fmla="*/ 365 w 540"/>
                  <a:gd name="T23" fmla="*/ 786 h 837"/>
                  <a:gd name="T24" fmla="*/ 365 w 540"/>
                  <a:gd name="T25" fmla="*/ 778 h 837"/>
                  <a:gd name="T26" fmla="*/ 367 w 540"/>
                  <a:gd name="T27" fmla="*/ 769 h 837"/>
                  <a:gd name="T28" fmla="*/ 367 w 540"/>
                  <a:gd name="T29" fmla="*/ 754 h 837"/>
                  <a:gd name="T30" fmla="*/ 367 w 540"/>
                  <a:gd name="T31" fmla="*/ 748 h 837"/>
                  <a:gd name="T32" fmla="*/ 370 w 540"/>
                  <a:gd name="T33" fmla="*/ 741 h 837"/>
                  <a:gd name="T34" fmla="*/ 367 w 540"/>
                  <a:gd name="T35" fmla="*/ 728 h 837"/>
                  <a:gd name="T36" fmla="*/ 370 w 540"/>
                  <a:gd name="T37" fmla="*/ 718 h 837"/>
                  <a:gd name="T38" fmla="*/ 378 w 540"/>
                  <a:gd name="T39" fmla="*/ 715 h 837"/>
                  <a:gd name="T40" fmla="*/ 386 w 540"/>
                  <a:gd name="T41" fmla="*/ 713 h 837"/>
                  <a:gd name="T42" fmla="*/ 391 w 540"/>
                  <a:gd name="T43" fmla="*/ 716 h 837"/>
                  <a:gd name="T44" fmla="*/ 399 w 540"/>
                  <a:gd name="T45" fmla="*/ 716 h 837"/>
                  <a:gd name="T46" fmla="*/ 406 w 540"/>
                  <a:gd name="T47" fmla="*/ 724 h 837"/>
                  <a:gd name="T48" fmla="*/ 408 w 540"/>
                  <a:gd name="T49" fmla="*/ 731 h 837"/>
                  <a:gd name="T50" fmla="*/ 416 w 540"/>
                  <a:gd name="T51" fmla="*/ 733 h 837"/>
                  <a:gd name="T52" fmla="*/ 423 w 540"/>
                  <a:gd name="T53" fmla="*/ 724 h 837"/>
                  <a:gd name="T54" fmla="*/ 431 w 540"/>
                  <a:gd name="T55" fmla="*/ 715 h 837"/>
                  <a:gd name="T56" fmla="*/ 446 w 540"/>
                  <a:gd name="T57" fmla="*/ 630 h 837"/>
                  <a:gd name="T58" fmla="*/ 540 w 540"/>
                  <a:gd name="T59" fmla="*/ 98 h 837"/>
                  <a:gd name="T60" fmla="*/ 434 w 540"/>
                  <a:gd name="T61" fmla="*/ 79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0" h="837">
                    <a:moveTo>
                      <a:pt x="434" y="79"/>
                    </a:moveTo>
                    <a:lnTo>
                      <a:pt x="308" y="53"/>
                    </a:lnTo>
                    <a:lnTo>
                      <a:pt x="213" y="32"/>
                    </a:lnTo>
                    <a:lnTo>
                      <a:pt x="77" y="0"/>
                    </a:lnTo>
                    <a:lnTo>
                      <a:pt x="19" y="243"/>
                    </a:lnTo>
                    <a:lnTo>
                      <a:pt x="0" y="314"/>
                    </a:lnTo>
                    <a:lnTo>
                      <a:pt x="250" y="681"/>
                    </a:lnTo>
                    <a:lnTo>
                      <a:pt x="357" y="837"/>
                    </a:lnTo>
                    <a:lnTo>
                      <a:pt x="359" y="822"/>
                    </a:lnTo>
                    <a:lnTo>
                      <a:pt x="365" y="814"/>
                    </a:lnTo>
                    <a:lnTo>
                      <a:pt x="367" y="799"/>
                    </a:lnTo>
                    <a:lnTo>
                      <a:pt x="365" y="786"/>
                    </a:lnTo>
                    <a:lnTo>
                      <a:pt x="365" y="778"/>
                    </a:lnTo>
                    <a:lnTo>
                      <a:pt x="367" y="769"/>
                    </a:lnTo>
                    <a:lnTo>
                      <a:pt x="367" y="754"/>
                    </a:lnTo>
                    <a:lnTo>
                      <a:pt x="367" y="748"/>
                    </a:lnTo>
                    <a:lnTo>
                      <a:pt x="370" y="741"/>
                    </a:lnTo>
                    <a:lnTo>
                      <a:pt x="367" y="728"/>
                    </a:lnTo>
                    <a:lnTo>
                      <a:pt x="370" y="718"/>
                    </a:lnTo>
                    <a:lnTo>
                      <a:pt x="378" y="715"/>
                    </a:lnTo>
                    <a:lnTo>
                      <a:pt x="386" y="713"/>
                    </a:lnTo>
                    <a:lnTo>
                      <a:pt x="391" y="716"/>
                    </a:lnTo>
                    <a:lnTo>
                      <a:pt x="399" y="716"/>
                    </a:lnTo>
                    <a:lnTo>
                      <a:pt x="406" y="724"/>
                    </a:lnTo>
                    <a:lnTo>
                      <a:pt x="408" y="731"/>
                    </a:lnTo>
                    <a:lnTo>
                      <a:pt x="416" y="733"/>
                    </a:lnTo>
                    <a:lnTo>
                      <a:pt x="423" y="724"/>
                    </a:lnTo>
                    <a:lnTo>
                      <a:pt x="431" y="715"/>
                    </a:lnTo>
                    <a:lnTo>
                      <a:pt x="446" y="630"/>
                    </a:lnTo>
                    <a:lnTo>
                      <a:pt x="540" y="98"/>
                    </a:lnTo>
                    <a:lnTo>
                      <a:pt x="434" y="79"/>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2">
                <a:extLst>
                  <a:ext uri="{FF2B5EF4-FFF2-40B4-BE49-F238E27FC236}">
                    <a16:creationId xmlns:a16="http://schemas.microsoft.com/office/drawing/2014/main" id="{0CC018EE-B0F0-4432-AAA7-65073CF5A582}"/>
                  </a:ext>
                </a:extLst>
              </p:cNvPr>
              <p:cNvSpPr>
                <a:spLocks/>
              </p:cNvSpPr>
              <p:nvPr/>
            </p:nvSpPr>
            <p:spPr bwMode="auto">
              <a:xfrm>
                <a:off x="1603194" y="2606498"/>
                <a:ext cx="550475" cy="586883"/>
              </a:xfrm>
              <a:custGeom>
                <a:avLst/>
                <a:gdLst>
                  <a:gd name="T0" fmla="*/ 456 w 573"/>
                  <a:gd name="T1" fmla="*/ 51 h 673"/>
                  <a:gd name="T2" fmla="*/ 231 w 573"/>
                  <a:gd name="T3" fmla="*/ 15 h 673"/>
                  <a:gd name="T4" fmla="*/ 139 w 573"/>
                  <a:gd name="T5" fmla="*/ 85 h 673"/>
                  <a:gd name="T6" fmla="*/ 124 w 573"/>
                  <a:gd name="T7" fmla="*/ 103 h 673"/>
                  <a:gd name="T8" fmla="*/ 114 w 573"/>
                  <a:gd name="T9" fmla="*/ 94 h 673"/>
                  <a:gd name="T10" fmla="*/ 99 w 573"/>
                  <a:gd name="T11" fmla="*/ 86 h 673"/>
                  <a:gd name="T12" fmla="*/ 86 w 573"/>
                  <a:gd name="T13" fmla="*/ 85 h 673"/>
                  <a:gd name="T14" fmla="*/ 75 w 573"/>
                  <a:gd name="T15" fmla="*/ 98 h 673"/>
                  <a:gd name="T16" fmla="*/ 75 w 573"/>
                  <a:gd name="T17" fmla="*/ 118 h 673"/>
                  <a:gd name="T18" fmla="*/ 75 w 573"/>
                  <a:gd name="T19" fmla="*/ 139 h 673"/>
                  <a:gd name="T20" fmla="*/ 73 w 573"/>
                  <a:gd name="T21" fmla="*/ 156 h 673"/>
                  <a:gd name="T22" fmla="*/ 73 w 573"/>
                  <a:gd name="T23" fmla="*/ 184 h 673"/>
                  <a:gd name="T24" fmla="*/ 65 w 573"/>
                  <a:gd name="T25" fmla="*/ 207 h 673"/>
                  <a:gd name="T26" fmla="*/ 63 w 573"/>
                  <a:gd name="T27" fmla="*/ 220 h 673"/>
                  <a:gd name="T28" fmla="*/ 75 w 573"/>
                  <a:gd name="T29" fmla="*/ 244 h 673"/>
                  <a:gd name="T30" fmla="*/ 78 w 573"/>
                  <a:gd name="T31" fmla="*/ 258 h 673"/>
                  <a:gd name="T32" fmla="*/ 90 w 573"/>
                  <a:gd name="T33" fmla="*/ 280 h 673"/>
                  <a:gd name="T34" fmla="*/ 88 w 573"/>
                  <a:gd name="T35" fmla="*/ 293 h 673"/>
                  <a:gd name="T36" fmla="*/ 62 w 573"/>
                  <a:gd name="T37" fmla="*/ 312 h 673"/>
                  <a:gd name="T38" fmla="*/ 52 w 573"/>
                  <a:gd name="T39" fmla="*/ 329 h 673"/>
                  <a:gd name="T40" fmla="*/ 48 w 573"/>
                  <a:gd name="T41" fmla="*/ 348 h 673"/>
                  <a:gd name="T42" fmla="*/ 33 w 573"/>
                  <a:gd name="T43" fmla="*/ 372 h 673"/>
                  <a:gd name="T44" fmla="*/ 22 w 573"/>
                  <a:gd name="T45" fmla="*/ 383 h 673"/>
                  <a:gd name="T46" fmla="*/ 24 w 573"/>
                  <a:gd name="T47" fmla="*/ 399 h 673"/>
                  <a:gd name="T48" fmla="*/ 22 w 573"/>
                  <a:gd name="T49" fmla="*/ 412 h 673"/>
                  <a:gd name="T50" fmla="*/ 37 w 573"/>
                  <a:gd name="T51" fmla="*/ 419 h 673"/>
                  <a:gd name="T52" fmla="*/ 37 w 573"/>
                  <a:gd name="T53" fmla="*/ 436 h 673"/>
                  <a:gd name="T54" fmla="*/ 28 w 573"/>
                  <a:gd name="T55" fmla="*/ 447 h 673"/>
                  <a:gd name="T56" fmla="*/ 18 w 573"/>
                  <a:gd name="T57" fmla="*/ 446 h 673"/>
                  <a:gd name="T58" fmla="*/ 13 w 573"/>
                  <a:gd name="T59" fmla="*/ 446 h 673"/>
                  <a:gd name="T60" fmla="*/ 0 w 573"/>
                  <a:gd name="T61" fmla="*/ 468 h 673"/>
                  <a:gd name="T62" fmla="*/ 199 w 573"/>
                  <a:gd name="T63" fmla="*/ 583 h 673"/>
                  <a:gd name="T64" fmla="*/ 451 w 573"/>
                  <a:gd name="T65" fmla="*/ 667 h 673"/>
                  <a:gd name="T66" fmla="*/ 498 w 573"/>
                  <a:gd name="T67" fmla="*/ 669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673">
                    <a:moveTo>
                      <a:pt x="573" y="66"/>
                    </a:moveTo>
                    <a:lnTo>
                      <a:pt x="456" y="51"/>
                    </a:lnTo>
                    <a:lnTo>
                      <a:pt x="345" y="34"/>
                    </a:lnTo>
                    <a:lnTo>
                      <a:pt x="231" y="15"/>
                    </a:lnTo>
                    <a:lnTo>
                      <a:pt x="154" y="0"/>
                    </a:lnTo>
                    <a:lnTo>
                      <a:pt x="139" y="85"/>
                    </a:lnTo>
                    <a:lnTo>
                      <a:pt x="131" y="94"/>
                    </a:lnTo>
                    <a:lnTo>
                      <a:pt x="124" y="103"/>
                    </a:lnTo>
                    <a:lnTo>
                      <a:pt x="116" y="101"/>
                    </a:lnTo>
                    <a:lnTo>
                      <a:pt x="114" y="94"/>
                    </a:lnTo>
                    <a:lnTo>
                      <a:pt x="107" y="86"/>
                    </a:lnTo>
                    <a:lnTo>
                      <a:pt x="99" y="86"/>
                    </a:lnTo>
                    <a:lnTo>
                      <a:pt x="94" y="83"/>
                    </a:lnTo>
                    <a:lnTo>
                      <a:pt x="86" y="85"/>
                    </a:lnTo>
                    <a:lnTo>
                      <a:pt x="78" y="88"/>
                    </a:lnTo>
                    <a:lnTo>
                      <a:pt x="75" y="98"/>
                    </a:lnTo>
                    <a:lnTo>
                      <a:pt x="78" y="111"/>
                    </a:lnTo>
                    <a:lnTo>
                      <a:pt x="75" y="118"/>
                    </a:lnTo>
                    <a:lnTo>
                      <a:pt x="75" y="124"/>
                    </a:lnTo>
                    <a:lnTo>
                      <a:pt x="75" y="139"/>
                    </a:lnTo>
                    <a:lnTo>
                      <a:pt x="73" y="148"/>
                    </a:lnTo>
                    <a:lnTo>
                      <a:pt x="73" y="156"/>
                    </a:lnTo>
                    <a:lnTo>
                      <a:pt x="75" y="169"/>
                    </a:lnTo>
                    <a:lnTo>
                      <a:pt x="73" y="184"/>
                    </a:lnTo>
                    <a:lnTo>
                      <a:pt x="67" y="192"/>
                    </a:lnTo>
                    <a:lnTo>
                      <a:pt x="65" y="207"/>
                    </a:lnTo>
                    <a:lnTo>
                      <a:pt x="63" y="212"/>
                    </a:lnTo>
                    <a:lnTo>
                      <a:pt x="63" y="220"/>
                    </a:lnTo>
                    <a:lnTo>
                      <a:pt x="71" y="235"/>
                    </a:lnTo>
                    <a:lnTo>
                      <a:pt x="75" y="244"/>
                    </a:lnTo>
                    <a:lnTo>
                      <a:pt x="75" y="250"/>
                    </a:lnTo>
                    <a:lnTo>
                      <a:pt x="78" y="258"/>
                    </a:lnTo>
                    <a:lnTo>
                      <a:pt x="77" y="265"/>
                    </a:lnTo>
                    <a:lnTo>
                      <a:pt x="90" y="280"/>
                    </a:lnTo>
                    <a:lnTo>
                      <a:pt x="95" y="286"/>
                    </a:lnTo>
                    <a:lnTo>
                      <a:pt x="88" y="293"/>
                    </a:lnTo>
                    <a:lnTo>
                      <a:pt x="65" y="306"/>
                    </a:lnTo>
                    <a:lnTo>
                      <a:pt x="62" y="312"/>
                    </a:lnTo>
                    <a:lnTo>
                      <a:pt x="56" y="316"/>
                    </a:lnTo>
                    <a:lnTo>
                      <a:pt x="52" y="329"/>
                    </a:lnTo>
                    <a:lnTo>
                      <a:pt x="52" y="342"/>
                    </a:lnTo>
                    <a:lnTo>
                      <a:pt x="48" y="348"/>
                    </a:lnTo>
                    <a:lnTo>
                      <a:pt x="45" y="357"/>
                    </a:lnTo>
                    <a:lnTo>
                      <a:pt x="33" y="372"/>
                    </a:lnTo>
                    <a:lnTo>
                      <a:pt x="26" y="378"/>
                    </a:lnTo>
                    <a:lnTo>
                      <a:pt x="22" y="383"/>
                    </a:lnTo>
                    <a:lnTo>
                      <a:pt x="26" y="391"/>
                    </a:lnTo>
                    <a:lnTo>
                      <a:pt x="24" y="399"/>
                    </a:lnTo>
                    <a:lnTo>
                      <a:pt x="22" y="406"/>
                    </a:lnTo>
                    <a:lnTo>
                      <a:pt x="22" y="412"/>
                    </a:lnTo>
                    <a:lnTo>
                      <a:pt x="30" y="415"/>
                    </a:lnTo>
                    <a:lnTo>
                      <a:pt x="37" y="419"/>
                    </a:lnTo>
                    <a:lnTo>
                      <a:pt x="37" y="425"/>
                    </a:lnTo>
                    <a:lnTo>
                      <a:pt x="37" y="436"/>
                    </a:lnTo>
                    <a:lnTo>
                      <a:pt x="30" y="442"/>
                    </a:lnTo>
                    <a:lnTo>
                      <a:pt x="28" y="447"/>
                    </a:lnTo>
                    <a:lnTo>
                      <a:pt x="22" y="447"/>
                    </a:lnTo>
                    <a:lnTo>
                      <a:pt x="18" y="446"/>
                    </a:lnTo>
                    <a:lnTo>
                      <a:pt x="15" y="446"/>
                    </a:lnTo>
                    <a:lnTo>
                      <a:pt x="13" y="446"/>
                    </a:lnTo>
                    <a:lnTo>
                      <a:pt x="1" y="461"/>
                    </a:lnTo>
                    <a:lnTo>
                      <a:pt x="0" y="468"/>
                    </a:lnTo>
                    <a:lnTo>
                      <a:pt x="20" y="479"/>
                    </a:lnTo>
                    <a:lnTo>
                      <a:pt x="199" y="583"/>
                    </a:lnTo>
                    <a:lnTo>
                      <a:pt x="315" y="649"/>
                    </a:lnTo>
                    <a:lnTo>
                      <a:pt x="451" y="667"/>
                    </a:lnTo>
                    <a:lnTo>
                      <a:pt x="496" y="673"/>
                    </a:lnTo>
                    <a:lnTo>
                      <a:pt x="498" y="669"/>
                    </a:lnTo>
                    <a:lnTo>
                      <a:pt x="573" y="66"/>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3">
                <a:extLst>
                  <a:ext uri="{FF2B5EF4-FFF2-40B4-BE49-F238E27FC236}">
                    <a16:creationId xmlns:a16="http://schemas.microsoft.com/office/drawing/2014/main" id="{E801E092-3443-41B7-8E31-9501B9430081}"/>
                  </a:ext>
                </a:extLst>
              </p:cNvPr>
              <p:cNvSpPr>
                <a:spLocks/>
              </p:cNvSpPr>
              <p:nvPr/>
            </p:nvSpPr>
            <p:spPr bwMode="auto">
              <a:xfrm>
                <a:off x="1618565" y="1462381"/>
                <a:ext cx="486109" cy="713329"/>
              </a:xfrm>
              <a:custGeom>
                <a:avLst/>
                <a:gdLst>
                  <a:gd name="T0" fmla="*/ 100 w 506"/>
                  <a:gd name="T1" fmla="*/ 267 h 818"/>
                  <a:gd name="T2" fmla="*/ 100 w 506"/>
                  <a:gd name="T3" fmla="*/ 287 h 818"/>
                  <a:gd name="T4" fmla="*/ 100 w 506"/>
                  <a:gd name="T5" fmla="*/ 314 h 818"/>
                  <a:gd name="T6" fmla="*/ 104 w 506"/>
                  <a:gd name="T7" fmla="*/ 331 h 818"/>
                  <a:gd name="T8" fmla="*/ 121 w 506"/>
                  <a:gd name="T9" fmla="*/ 348 h 818"/>
                  <a:gd name="T10" fmla="*/ 119 w 506"/>
                  <a:gd name="T11" fmla="*/ 368 h 818"/>
                  <a:gd name="T12" fmla="*/ 93 w 506"/>
                  <a:gd name="T13" fmla="*/ 408 h 818"/>
                  <a:gd name="T14" fmla="*/ 79 w 506"/>
                  <a:gd name="T15" fmla="*/ 427 h 818"/>
                  <a:gd name="T16" fmla="*/ 70 w 506"/>
                  <a:gd name="T17" fmla="*/ 440 h 818"/>
                  <a:gd name="T18" fmla="*/ 49 w 506"/>
                  <a:gd name="T19" fmla="*/ 460 h 818"/>
                  <a:gd name="T20" fmla="*/ 38 w 506"/>
                  <a:gd name="T21" fmla="*/ 489 h 818"/>
                  <a:gd name="T22" fmla="*/ 47 w 506"/>
                  <a:gd name="T23" fmla="*/ 494 h 818"/>
                  <a:gd name="T24" fmla="*/ 59 w 506"/>
                  <a:gd name="T25" fmla="*/ 505 h 818"/>
                  <a:gd name="T26" fmla="*/ 53 w 506"/>
                  <a:gd name="T27" fmla="*/ 522 h 818"/>
                  <a:gd name="T28" fmla="*/ 44 w 506"/>
                  <a:gd name="T29" fmla="*/ 539 h 818"/>
                  <a:gd name="T30" fmla="*/ 0 w 506"/>
                  <a:gd name="T31" fmla="*/ 735 h 818"/>
                  <a:gd name="T32" fmla="*/ 232 w 506"/>
                  <a:gd name="T33" fmla="*/ 780 h 818"/>
                  <a:gd name="T34" fmla="*/ 375 w 506"/>
                  <a:gd name="T35" fmla="*/ 804 h 818"/>
                  <a:gd name="T36" fmla="*/ 506 w 506"/>
                  <a:gd name="T37" fmla="*/ 551 h 818"/>
                  <a:gd name="T38" fmla="*/ 495 w 506"/>
                  <a:gd name="T39" fmla="*/ 537 h 818"/>
                  <a:gd name="T40" fmla="*/ 484 w 506"/>
                  <a:gd name="T41" fmla="*/ 522 h 818"/>
                  <a:gd name="T42" fmla="*/ 472 w 506"/>
                  <a:gd name="T43" fmla="*/ 541 h 818"/>
                  <a:gd name="T44" fmla="*/ 453 w 506"/>
                  <a:gd name="T45" fmla="*/ 539 h 818"/>
                  <a:gd name="T46" fmla="*/ 433 w 506"/>
                  <a:gd name="T47" fmla="*/ 536 h 818"/>
                  <a:gd name="T48" fmla="*/ 414 w 506"/>
                  <a:gd name="T49" fmla="*/ 532 h 818"/>
                  <a:gd name="T50" fmla="*/ 401 w 506"/>
                  <a:gd name="T51" fmla="*/ 537 h 818"/>
                  <a:gd name="T52" fmla="*/ 380 w 506"/>
                  <a:gd name="T53" fmla="*/ 532 h 818"/>
                  <a:gd name="T54" fmla="*/ 371 w 506"/>
                  <a:gd name="T55" fmla="*/ 543 h 818"/>
                  <a:gd name="T56" fmla="*/ 361 w 506"/>
                  <a:gd name="T57" fmla="*/ 537 h 818"/>
                  <a:gd name="T58" fmla="*/ 359 w 506"/>
                  <a:gd name="T59" fmla="*/ 522 h 818"/>
                  <a:gd name="T60" fmla="*/ 358 w 506"/>
                  <a:gd name="T61" fmla="*/ 509 h 818"/>
                  <a:gd name="T62" fmla="*/ 346 w 506"/>
                  <a:gd name="T63" fmla="*/ 490 h 818"/>
                  <a:gd name="T64" fmla="*/ 333 w 506"/>
                  <a:gd name="T65" fmla="*/ 487 h 818"/>
                  <a:gd name="T66" fmla="*/ 335 w 506"/>
                  <a:gd name="T67" fmla="*/ 470 h 818"/>
                  <a:gd name="T68" fmla="*/ 333 w 506"/>
                  <a:gd name="T69" fmla="*/ 455 h 818"/>
                  <a:gd name="T70" fmla="*/ 322 w 506"/>
                  <a:gd name="T71" fmla="*/ 436 h 818"/>
                  <a:gd name="T72" fmla="*/ 320 w 506"/>
                  <a:gd name="T73" fmla="*/ 402 h 818"/>
                  <a:gd name="T74" fmla="*/ 311 w 506"/>
                  <a:gd name="T75" fmla="*/ 391 h 818"/>
                  <a:gd name="T76" fmla="*/ 277 w 506"/>
                  <a:gd name="T77" fmla="*/ 406 h 818"/>
                  <a:gd name="T78" fmla="*/ 262 w 506"/>
                  <a:gd name="T79" fmla="*/ 395 h 818"/>
                  <a:gd name="T80" fmla="*/ 269 w 506"/>
                  <a:gd name="T81" fmla="*/ 381 h 818"/>
                  <a:gd name="T82" fmla="*/ 271 w 506"/>
                  <a:gd name="T83" fmla="*/ 366 h 818"/>
                  <a:gd name="T84" fmla="*/ 281 w 506"/>
                  <a:gd name="T85" fmla="*/ 351 h 818"/>
                  <a:gd name="T86" fmla="*/ 281 w 506"/>
                  <a:gd name="T87" fmla="*/ 338 h 818"/>
                  <a:gd name="T88" fmla="*/ 284 w 506"/>
                  <a:gd name="T89" fmla="*/ 325 h 818"/>
                  <a:gd name="T90" fmla="*/ 292 w 506"/>
                  <a:gd name="T91" fmla="*/ 302 h 818"/>
                  <a:gd name="T92" fmla="*/ 294 w 506"/>
                  <a:gd name="T93" fmla="*/ 280 h 818"/>
                  <a:gd name="T94" fmla="*/ 277 w 506"/>
                  <a:gd name="T95" fmla="*/ 276 h 818"/>
                  <a:gd name="T96" fmla="*/ 273 w 506"/>
                  <a:gd name="T97" fmla="*/ 270 h 818"/>
                  <a:gd name="T98" fmla="*/ 262 w 506"/>
                  <a:gd name="T99" fmla="*/ 257 h 818"/>
                  <a:gd name="T100" fmla="*/ 262 w 506"/>
                  <a:gd name="T101" fmla="*/ 246 h 818"/>
                  <a:gd name="T102" fmla="*/ 249 w 506"/>
                  <a:gd name="T103" fmla="*/ 225 h 818"/>
                  <a:gd name="T104" fmla="*/ 241 w 506"/>
                  <a:gd name="T105" fmla="*/ 212 h 818"/>
                  <a:gd name="T106" fmla="*/ 228 w 506"/>
                  <a:gd name="T107" fmla="*/ 199 h 818"/>
                  <a:gd name="T108" fmla="*/ 215 w 506"/>
                  <a:gd name="T109" fmla="*/ 180 h 818"/>
                  <a:gd name="T110" fmla="*/ 218 w 506"/>
                  <a:gd name="T111" fmla="*/ 171 h 818"/>
                  <a:gd name="T112" fmla="*/ 220 w 506"/>
                  <a:gd name="T113" fmla="*/ 158 h 818"/>
                  <a:gd name="T114" fmla="*/ 215 w 506"/>
                  <a:gd name="T115" fmla="*/ 139 h 818"/>
                  <a:gd name="T116" fmla="*/ 222 w 506"/>
                  <a:gd name="T117" fmla="*/ 17 h 818"/>
                  <a:gd name="T118" fmla="*/ 207 w 506"/>
                  <a:gd name="T119" fmla="*/ 11 h 818"/>
                  <a:gd name="T120" fmla="*/ 153 w 506"/>
                  <a:gd name="T121" fmla="*/ 4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6" h="818">
                    <a:moveTo>
                      <a:pt x="102" y="244"/>
                    </a:moveTo>
                    <a:lnTo>
                      <a:pt x="100" y="267"/>
                    </a:lnTo>
                    <a:lnTo>
                      <a:pt x="96" y="272"/>
                    </a:lnTo>
                    <a:lnTo>
                      <a:pt x="100" y="287"/>
                    </a:lnTo>
                    <a:lnTo>
                      <a:pt x="98" y="308"/>
                    </a:lnTo>
                    <a:lnTo>
                      <a:pt x="100" y="314"/>
                    </a:lnTo>
                    <a:lnTo>
                      <a:pt x="100" y="323"/>
                    </a:lnTo>
                    <a:lnTo>
                      <a:pt x="104" y="331"/>
                    </a:lnTo>
                    <a:lnTo>
                      <a:pt x="106" y="334"/>
                    </a:lnTo>
                    <a:lnTo>
                      <a:pt x="121" y="348"/>
                    </a:lnTo>
                    <a:lnTo>
                      <a:pt x="123" y="361"/>
                    </a:lnTo>
                    <a:lnTo>
                      <a:pt x="119" y="368"/>
                    </a:lnTo>
                    <a:lnTo>
                      <a:pt x="102" y="385"/>
                    </a:lnTo>
                    <a:lnTo>
                      <a:pt x="93" y="408"/>
                    </a:lnTo>
                    <a:lnTo>
                      <a:pt x="79" y="421"/>
                    </a:lnTo>
                    <a:lnTo>
                      <a:pt x="79" y="427"/>
                    </a:lnTo>
                    <a:lnTo>
                      <a:pt x="76" y="434"/>
                    </a:lnTo>
                    <a:lnTo>
                      <a:pt x="70" y="440"/>
                    </a:lnTo>
                    <a:lnTo>
                      <a:pt x="59" y="447"/>
                    </a:lnTo>
                    <a:lnTo>
                      <a:pt x="49" y="460"/>
                    </a:lnTo>
                    <a:lnTo>
                      <a:pt x="44" y="468"/>
                    </a:lnTo>
                    <a:lnTo>
                      <a:pt x="38" y="489"/>
                    </a:lnTo>
                    <a:lnTo>
                      <a:pt x="42" y="492"/>
                    </a:lnTo>
                    <a:lnTo>
                      <a:pt x="47" y="494"/>
                    </a:lnTo>
                    <a:lnTo>
                      <a:pt x="55" y="500"/>
                    </a:lnTo>
                    <a:lnTo>
                      <a:pt x="59" y="505"/>
                    </a:lnTo>
                    <a:lnTo>
                      <a:pt x="53" y="513"/>
                    </a:lnTo>
                    <a:lnTo>
                      <a:pt x="53" y="522"/>
                    </a:lnTo>
                    <a:lnTo>
                      <a:pt x="46" y="536"/>
                    </a:lnTo>
                    <a:lnTo>
                      <a:pt x="44" y="539"/>
                    </a:lnTo>
                    <a:lnTo>
                      <a:pt x="40" y="543"/>
                    </a:lnTo>
                    <a:lnTo>
                      <a:pt x="0" y="735"/>
                    </a:lnTo>
                    <a:lnTo>
                      <a:pt x="126" y="761"/>
                    </a:lnTo>
                    <a:lnTo>
                      <a:pt x="232" y="780"/>
                    </a:lnTo>
                    <a:lnTo>
                      <a:pt x="264" y="786"/>
                    </a:lnTo>
                    <a:lnTo>
                      <a:pt x="375" y="804"/>
                    </a:lnTo>
                    <a:lnTo>
                      <a:pt x="467" y="818"/>
                    </a:lnTo>
                    <a:lnTo>
                      <a:pt x="506" y="551"/>
                    </a:lnTo>
                    <a:lnTo>
                      <a:pt x="499" y="545"/>
                    </a:lnTo>
                    <a:lnTo>
                      <a:pt x="495" y="537"/>
                    </a:lnTo>
                    <a:lnTo>
                      <a:pt x="491" y="524"/>
                    </a:lnTo>
                    <a:lnTo>
                      <a:pt x="484" y="522"/>
                    </a:lnTo>
                    <a:lnTo>
                      <a:pt x="472" y="536"/>
                    </a:lnTo>
                    <a:lnTo>
                      <a:pt x="472" y="541"/>
                    </a:lnTo>
                    <a:lnTo>
                      <a:pt x="459" y="537"/>
                    </a:lnTo>
                    <a:lnTo>
                      <a:pt x="453" y="539"/>
                    </a:lnTo>
                    <a:lnTo>
                      <a:pt x="446" y="536"/>
                    </a:lnTo>
                    <a:lnTo>
                      <a:pt x="433" y="536"/>
                    </a:lnTo>
                    <a:lnTo>
                      <a:pt x="418" y="530"/>
                    </a:lnTo>
                    <a:lnTo>
                      <a:pt x="414" y="532"/>
                    </a:lnTo>
                    <a:lnTo>
                      <a:pt x="406" y="537"/>
                    </a:lnTo>
                    <a:lnTo>
                      <a:pt x="401" y="537"/>
                    </a:lnTo>
                    <a:lnTo>
                      <a:pt x="393" y="534"/>
                    </a:lnTo>
                    <a:lnTo>
                      <a:pt x="380" y="532"/>
                    </a:lnTo>
                    <a:lnTo>
                      <a:pt x="373" y="536"/>
                    </a:lnTo>
                    <a:lnTo>
                      <a:pt x="371" y="543"/>
                    </a:lnTo>
                    <a:lnTo>
                      <a:pt x="369" y="543"/>
                    </a:lnTo>
                    <a:lnTo>
                      <a:pt x="361" y="537"/>
                    </a:lnTo>
                    <a:lnTo>
                      <a:pt x="358" y="530"/>
                    </a:lnTo>
                    <a:lnTo>
                      <a:pt x="359" y="522"/>
                    </a:lnTo>
                    <a:lnTo>
                      <a:pt x="356" y="517"/>
                    </a:lnTo>
                    <a:lnTo>
                      <a:pt x="358" y="509"/>
                    </a:lnTo>
                    <a:lnTo>
                      <a:pt x="354" y="498"/>
                    </a:lnTo>
                    <a:lnTo>
                      <a:pt x="346" y="490"/>
                    </a:lnTo>
                    <a:lnTo>
                      <a:pt x="339" y="492"/>
                    </a:lnTo>
                    <a:lnTo>
                      <a:pt x="333" y="487"/>
                    </a:lnTo>
                    <a:lnTo>
                      <a:pt x="331" y="479"/>
                    </a:lnTo>
                    <a:lnTo>
                      <a:pt x="335" y="470"/>
                    </a:lnTo>
                    <a:lnTo>
                      <a:pt x="335" y="462"/>
                    </a:lnTo>
                    <a:lnTo>
                      <a:pt x="333" y="455"/>
                    </a:lnTo>
                    <a:lnTo>
                      <a:pt x="328" y="449"/>
                    </a:lnTo>
                    <a:lnTo>
                      <a:pt x="322" y="436"/>
                    </a:lnTo>
                    <a:lnTo>
                      <a:pt x="320" y="417"/>
                    </a:lnTo>
                    <a:lnTo>
                      <a:pt x="320" y="402"/>
                    </a:lnTo>
                    <a:lnTo>
                      <a:pt x="312" y="396"/>
                    </a:lnTo>
                    <a:lnTo>
                      <a:pt x="311" y="391"/>
                    </a:lnTo>
                    <a:lnTo>
                      <a:pt x="284" y="406"/>
                    </a:lnTo>
                    <a:lnTo>
                      <a:pt x="277" y="406"/>
                    </a:lnTo>
                    <a:lnTo>
                      <a:pt x="271" y="396"/>
                    </a:lnTo>
                    <a:lnTo>
                      <a:pt x="262" y="395"/>
                    </a:lnTo>
                    <a:lnTo>
                      <a:pt x="264" y="387"/>
                    </a:lnTo>
                    <a:lnTo>
                      <a:pt x="269" y="381"/>
                    </a:lnTo>
                    <a:lnTo>
                      <a:pt x="267" y="374"/>
                    </a:lnTo>
                    <a:lnTo>
                      <a:pt x="271" y="366"/>
                    </a:lnTo>
                    <a:lnTo>
                      <a:pt x="279" y="366"/>
                    </a:lnTo>
                    <a:lnTo>
                      <a:pt x="281" y="351"/>
                    </a:lnTo>
                    <a:lnTo>
                      <a:pt x="277" y="346"/>
                    </a:lnTo>
                    <a:lnTo>
                      <a:pt x="281" y="338"/>
                    </a:lnTo>
                    <a:lnTo>
                      <a:pt x="279" y="331"/>
                    </a:lnTo>
                    <a:lnTo>
                      <a:pt x="284" y="325"/>
                    </a:lnTo>
                    <a:lnTo>
                      <a:pt x="286" y="317"/>
                    </a:lnTo>
                    <a:lnTo>
                      <a:pt x="292" y="302"/>
                    </a:lnTo>
                    <a:lnTo>
                      <a:pt x="299" y="282"/>
                    </a:lnTo>
                    <a:lnTo>
                      <a:pt x="294" y="280"/>
                    </a:lnTo>
                    <a:lnTo>
                      <a:pt x="284" y="280"/>
                    </a:lnTo>
                    <a:lnTo>
                      <a:pt x="277" y="276"/>
                    </a:lnTo>
                    <a:lnTo>
                      <a:pt x="279" y="270"/>
                    </a:lnTo>
                    <a:lnTo>
                      <a:pt x="273" y="270"/>
                    </a:lnTo>
                    <a:lnTo>
                      <a:pt x="269" y="263"/>
                    </a:lnTo>
                    <a:lnTo>
                      <a:pt x="262" y="257"/>
                    </a:lnTo>
                    <a:lnTo>
                      <a:pt x="262" y="250"/>
                    </a:lnTo>
                    <a:lnTo>
                      <a:pt x="262" y="246"/>
                    </a:lnTo>
                    <a:lnTo>
                      <a:pt x="256" y="240"/>
                    </a:lnTo>
                    <a:lnTo>
                      <a:pt x="249" y="225"/>
                    </a:lnTo>
                    <a:lnTo>
                      <a:pt x="245" y="218"/>
                    </a:lnTo>
                    <a:lnTo>
                      <a:pt x="241" y="212"/>
                    </a:lnTo>
                    <a:lnTo>
                      <a:pt x="239" y="205"/>
                    </a:lnTo>
                    <a:lnTo>
                      <a:pt x="228" y="199"/>
                    </a:lnTo>
                    <a:lnTo>
                      <a:pt x="226" y="193"/>
                    </a:lnTo>
                    <a:lnTo>
                      <a:pt x="215" y="180"/>
                    </a:lnTo>
                    <a:lnTo>
                      <a:pt x="222" y="178"/>
                    </a:lnTo>
                    <a:lnTo>
                      <a:pt x="218" y="171"/>
                    </a:lnTo>
                    <a:lnTo>
                      <a:pt x="220" y="163"/>
                    </a:lnTo>
                    <a:lnTo>
                      <a:pt x="220" y="158"/>
                    </a:lnTo>
                    <a:lnTo>
                      <a:pt x="215" y="143"/>
                    </a:lnTo>
                    <a:lnTo>
                      <a:pt x="215" y="139"/>
                    </a:lnTo>
                    <a:lnTo>
                      <a:pt x="203" y="118"/>
                    </a:lnTo>
                    <a:lnTo>
                      <a:pt x="222" y="17"/>
                    </a:lnTo>
                    <a:lnTo>
                      <a:pt x="224" y="13"/>
                    </a:lnTo>
                    <a:lnTo>
                      <a:pt x="207" y="11"/>
                    </a:lnTo>
                    <a:lnTo>
                      <a:pt x="155" y="0"/>
                    </a:lnTo>
                    <a:lnTo>
                      <a:pt x="153" y="4"/>
                    </a:lnTo>
                    <a:lnTo>
                      <a:pt x="102" y="244"/>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4">
                <a:extLst>
                  <a:ext uri="{FF2B5EF4-FFF2-40B4-BE49-F238E27FC236}">
                    <a16:creationId xmlns:a16="http://schemas.microsoft.com/office/drawing/2014/main" id="{4ECFA814-BA52-4F98-9C91-B79EF30296A1}"/>
                  </a:ext>
                </a:extLst>
              </p:cNvPr>
              <p:cNvSpPr>
                <a:spLocks/>
              </p:cNvSpPr>
              <p:nvPr/>
            </p:nvSpPr>
            <p:spPr bwMode="auto">
              <a:xfrm>
                <a:off x="1751140" y="2142573"/>
                <a:ext cx="454406" cy="521480"/>
              </a:xfrm>
              <a:custGeom>
                <a:avLst/>
                <a:gdLst>
                  <a:gd name="T0" fmla="*/ 314 w 473"/>
                  <a:gd name="T1" fmla="*/ 145 h 598"/>
                  <a:gd name="T2" fmla="*/ 329 w 473"/>
                  <a:gd name="T3" fmla="*/ 38 h 598"/>
                  <a:gd name="T4" fmla="*/ 237 w 473"/>
                  <a:gd name="T5" fmla="*/ 24 h 598"/>
                  <a:gd name="T6" fmla="*/ 126 w 473"/>
                  <a:gd name="T7" fmla="*/ 6 h 598"/>
                  <a:gd name="T8" fmla="*/ 94 w 473"/>
                  <a:gd name="T9" fmla="*/ 0 h 598"/>
                  <a:gd name="T10" fmla="*/ 0 w 473"/>
                  <a:gd name="T11" fmla="*/ 532 h 598"/>
                  <a:gd name="T12" fmla="*/ 77 w 473"/>
                  <a:gd name="T13" fmla="*/ 547 h 598"/>
                  <a:gd name="T14" fmla="*/ 191 w 473"/>
                  <a:gd name="T15" fmla="*/ 566 h 598"/>
                  <a:gd name="T16" fmla="*/ 302 w 473"/>
                  <a:gd name="T17" fmla="*/ 583 h 598"/>
                  <a:gd name="T18" fmla="*/ 419 w 473"/>
                  <a:gd name="T19" fmla="*/ 598 h 598"/>
                  <a:gd name="T20" fmla="*/ 473 w 473"/>
                  <a:gd name="T21" fmla="*/ 167 h 598"/>
                  <a:gd name="T22" fmla="*/ 314 w 473"/>
                  <a:gd name="T23" fmla="*/ 14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3" h="598">
                    <a:moveTo>
                      <a:pt x="314" y="145"/>
                    </a:moveTo>
                    <a:lnTo>
                      <a:pt x="329" y="38"/>
                    </a:lnTo>
                    <a:lnTo>
                      <a:pt x="237" y="24"/>
                    </a:lnTo>
                    <a:lnTo>
                      <a:pt x="126" y="6"/>
                    </a:lnTo>
                    <a:lnTo>
                      <a:pt x="94" y="0"/>
                    </a:lnTo>
                    <a:lnTo>
                      <a:pt x="0" y="532"/>
                    </a:lnTo>
                    <a:lnTo>
                      <a:pt x="77" y="547"/>
                    </a:lnTo>
                    <a:lnTo>
                      <a:pt x="191" y="566"/>
                    </a:lnTo>
                    <a:lnTo>
                      <a:pt x="302" y="583"/>
                    </a:lnTo>
                    <a:lnTo>
                      <a:pt x="419" y="598"/>
                    </a:lnTo>
                    <a:lnTo>
                      <a:pt x="473" y="167"/>
                    </a:lnTo>
                    <a:lnTo>
                      <a:pt x="314" y="14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5">
                <a:extLst>
                  <a:ext uri="{FF2B5EF4-FFF2-40B4-BE49-F238E27FC236}">
                    <a16:creationId xmlns:a16="http://schemas.microsoft.com/office/drawing/2014/main" id="{8374C232-13DE-47DB-BBCA-7BFF77A0B41F}"/>
                  </a:ext>
                </a:extLst>
              </p:cNvPr>
              <p:cNvSpPr>
                <a:spLocks/>
              </p:cNvSpPr>
              <p:nvPr/>
            </p:nvSpPr>
            <p:spPr bwMode="auto">
              <a:xfrm>
                <a:off x="1813585" y="1473717"/>
                <a:ext cx="838682" cy="473518"/>
              </a:xfrm>
              <a:custGeom>
                <a:avLst/>
                <a:gdLst>
                  <a:gd name="T0" fmla="*/ 12 w 873"/>
                  <a:gd name="T1" fmla="*/ 126 h 543"/>
                  <a:gd name="T2" fmla="*/ 17 w 873"/>
                  <a:gd name="T3" fmla="*/ 145 h 543"/>
                  <a:gd name="T4" fmla="*/ 15 w 873"/>
                  <a:gd name="T5" fmla="*/ 158 h 543"/>
                  <a:gd name="T6" fmla="*/ 12 w 873"/>
                  <a:gd name="T7" fmla="*/ 167 h 543"/>
                  <a:gd name="T8" fmla="*/ 25 w 873"/>
                  <a:gd name="T9" fmla="*/ 186 h 543"/>
                  <a:gd name="T10" fmla="*/ 38 w 873"/>
                  <a:gd name="T11" fmla="*/ 199 h 543"/>
                  <a:gd name="T12" fmla="*/ 46 w 873"/>
                  <a:gd name="T13" fmla="*/ 212 h 543"/>
                  <a:gd name="T14" fmla="*/ 59 w 873"/>
                  <a:gd name="T15" fmla="*/ 233 h 543"/>
                  <a:gd name="T16" fmla="*/ 59 w 873"/>
                  <a:gd name="T17" fmla="*/ 244 h 543"/>
                  <a:gd name="T18" fmla="*/ 70 w 873"/>
                  <a:gd name="T19" fmla="*/ 257 h 543"/>
                  <a:gd name="T20" fmla="*/ 74 w 873"/>
                  <a:gd name="T21" fmla="*/ 263 h 543"/>
                  <a:gd name="T22" fmla="*/ 91 w 873"/>
                  <a:gd name="T23" fmla="*/ 267 h 543"/>
                  <a:gd name="T24" fmla="*/ 89 w 873"/>
                  <a:gd name="T25" fmla="*/ 289 h 543"/>
                  <a:gd name="T26" fmla="*/ 81 w 873"/>
                  <a:gd name="T27" fmla="*/ 312 h 543"/>
                  <a:gd name="T28" fmla="*/ 78 w 873"/>
                  <a:gd name="T29" fmla="*/ 325 h 543"/>
                  <a:gd name="T30" fmla="*/ 78 w 873"/>
                  <a:gd name="T31" fmla="*/ 338 h 543"/>
                  <a:gd name="T32" fmla="*/ 68 w 873"/>
                  <a:gd name="T33" fmla="*/ 353 h 543"/>
                  <a:gd name="T34" fmla="*/ 66 w 873"/>
                  <a:gd name="T35" fmla="*/ 368 h 543"/>
                  <a:gd name="T36" fmla="*/ 59 w 873"/>
                  <a:gd name="T37" fmla="*/ 382 h 543"/>
                  <a:gd name="T38" fmla="*/ 74 w 873"/>
                  <a:gd name="T39" fmla="*/ 393 h 543"/>
                  <a:gd name="T40" fmla="*/ 108 w 873"/>
                  <a:gd name="T41" fmla="*/ 378 h 543"/>
                  <a:gd name="T42" fmla="*/ 117 w 873"/>
                  <a:gd name="T43" fmla="*/ 389 h 543"/>
                  <a:gd name="T44" fmla="*/ 119 w 873"/>
                  <a:gd name="T45" fmla="*/ 423 h 543"/>
                  <a:gd name="T46" fmla="*/ 130 w 873"/>
                  <a:gd name="T47" fmla="*/ 442 h 543"/>
                  <a:gd name="T48" fmla="*/ 132 w 873"/>
                  <a:gd name="T49" fmla="*/ 457 h 543"/>
                  <a:gd name="T50" fmla="*/ 130 w 873"/>
                  <a:gd name="T51" fmla="*/ 474 h 543"/>
                  <a:gd name="T52" fmla="*/ 143 w 873"/>
                  <a:gd name="T53" fmla="*/ 477 h 543"/>
                  <a:gd name="T54" fmla="*/ 155 w 873"/>
                  <a:gd name="T55" fmla="*/ 496 h 543"/>
                  <a:gd name="T56" fmla="*/ 156 w 873"/>
                  <a:gd name="T57" fmla="*/ 509 h 543"/>
                  <a:gd name="T58" fmla="*/ 158 w 873"/>
                  <a:gd name="T59" fmla="*/ 524 h 543"/>
                  <a:gd name="T60" fmla="*/ 168 w 873"/>
                  <a:gd name="T61" fmla="*/ 530 h 543"/>
                  <a:gd name="T62" fmla="*/ 177 w 873"/>
                  <a:gd name="T63" fmla="*/ 519 h 543"/>
                  <a:gd name="T64" fmla="*/ 198 w 873"/>
                  <a:gd name="T65" fmla="*/ 524 h 543"/>
                  <a:gd name="T66" fmla="*/ 211 w 873"/>
                  <a:gd name="T67" fmla="*/ 519 h 543"/>
                  <a:gd name="T68" fmla="*/ 230 w 873"/>
                  <a:gd name="T69" fmla="*/ 523 h 543"/>
                  <a:gd name="T70" fmla="*/ 250 w 873"/>
                  <a:gd name="T71" fmla="*/ 526 h 543"/>
                  <a:gd name="T72" fmla="*/ 269 w 873"/>
                  <a:gd name="T73" fmla="*/ 528 h 543"/>
                  <a:gd name="T74" fmla="*/ 281 w 873"/>
                  <a:gd name="T75" fmla="*/ 509 h 543"/>
                  <a:gd name="T76" fmla="*/ 292 w 873"/>
                  <a:gd name="T77" fmla="*/ 524 h 543"/>
                  <a:gd name="T78" fmla="*/ 303 w 873"/>
                  <a:gd name="T79" fmla="*/ 538 h 543"/>
                  <a:gd name="T80" fmla="*/ 316 w 873"/>
                  <a:gd name="T81" fmla="*/ 485 h 543"/>
                  <a:gd name="T82" fmla="*/ 591 w 873"/>
                  <a:gd name="T83" fmla="*/ 521 h 543"/>
                  <a:gd name="T84" fmla="*/ 841 w 873"/>
                  <a:gd name="T85" fmla="*/ 543 h 543"/>
                  <a:gd name="T86" fmla="*/ 850 w 873"/>
                  <a:gd name="T87" fmla="*/ 442 h 543"/>
                  <a:gd name="T88" fmla="*/ 873 w 873"/>
                  <a:gd name="T89" fmla="*/ 117 h 543"/>
                  <a:gd name="T90" fmla="*/ 683 w 873"/>
                  <a:gd name="T91" fmla="*/ 101 h 543"/>
                  <a:gd name="T92" fmla="*/ 469 w 873"/>
                  <a:gd name="T93" fmla="*/ 75 h 543"/>
                  <a:gd name="T94" fmla="*/ 125 w 873"/>
                  <a:gd name="T95" fmla="*/ 21 h 543"/>
                  <a:gd name="T96" fmla="*/ 19 w 873"/>
                  <a:gd name="T97" fmla="*/ 4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3" h="543">
                    <a:moveTo>
                      <a:pt x="0" y="105"/>
                    </a:moveTo>
                    <a:lnTo>
                      <a:pt x="12" y="126"/>
                    </a:lnTo>
                    <a:lnTo>
                      <a:pt x="12" y="130"/>
                    </a:lnTo>
                    <a:lnTo>
                      <a:pt x="17" y="145"/>
                    </a:lnTo>
                    <a:lnTo>
                      <a:pt x="17" y="150"/>
                    </a:lnTo>
                    <a:lnTo>
                      <a:pt x="15" y="158"/>
                    </a:lnTo>
                    <a:lnTo>
                      <a:pt x="19" y="165"/>
                    </a:lnTo>
                    <a:lnTo>
                      <a:pt x="12" y="167"/>
                    </a:lnTo>
                    <a:lnTo>
                      <a:pt x="23" y="180"/>
                    </a:lnTo>
                    <a:lnTo>
                      <a:pt x="25" y="186"/>
                    </a:lnTo>
                    <a:lnTo>
                      <a:pt x="36" y="192"/>
                    </a:lnTo>
                    <a:lnTo>
                      <a:pt x="38" y="199"/>
                    </a:lnTo>
                    <a:lnTo>
                      <a:pt x="42" y="205"/>
                    </a:lnTo>
                    <a:lnTo>
                      <a:pt x="46" y="212"/>
                    </a:lnTo>
                    <a:lnTo>
                      <a:pt x="53" y="227"/>
                    </a:lnTo>
                    <a:lnTo>
                      <a:pt x="59" y="233"/>
                    </a:lnTo>
                    <a:lnTo>
                      <a:pt x="59" y="237"/>
                    </a:lnTo>
                    <a:lnTo>
                      <a:pt x="59" y="244"/>
                    </a:lnTo>
                    <a:lnTo>
                      <a:pt x="66" y="250"/>
                    </a:lnTo>
                    <a:lnTo>
                      <a:pt x="70" y="257"/>
                    </a:lnTo>
                    <a:lnTo>
                      <a:pt x="76" y="257"/>
                    </a:lnTo>
                    <a:lnTo>
                      <a:pt x="74" y="263"/>
                    </a:lnTo>
                    <a:lnTo>
                      <a:pt x="81" y="267"/>
                    </a:lnTo>
                    <a:lnTo>
                      <a:pt x="91" y="267"/>
                    </a:lnTo>
                    <a:lnTo>
                      <a:pt x="96" y="269"/>
                    </a:lnTo>
                    <a:lnTo>
                      <a:pt x="89" y="289"/>
                    </a:lnTo>
                    <a:lnTo>
                      <a:pt x="83" y="304"/>
                    </a:lnTo>
                    <a:lnTo>
                      <a:pt x="81" y="312"/>
                    </a:lnTo>
                    <a:lnTo>
                      <a:pt x="76" y="318"/>
                    </a:lnTo>
                    <a:lnTo>
                      <a:pt x="78" y="325"/>
                    </a:lnTo>
                    <a:lnTo>
                      <a:pt x="74" y="333"/>
                    </a:lnTo>
                    <a:lnTo>
                      <a:pt x="78" y="338"/>
                    </a:lnTo>
                    <a:lnTo>
                      <a:pt x="76" y="353"/>
                    </a:lnTo>
                    <a:lnTo>
                      <a:pt x="68" y="353"/>
                    </a:lnTo>
                    <a:lnTo>
                      <a:pt x="64" y="361"/>
                    </a:lnTo>
                    <a:lnTo>
                      <a:pt x="66" y="368"/>
                    </a:lnTo>
                    <a:lnTo>
                      <a:pt x="61" y="374"/>
                    </a:lnTo>
                    <a:lnTo>
                      <a:pt x="59" y="382"/>
                    </a:lnTo>
                    <a:lnTo>
                      <a:pt x="68" y="383"/>
                    </a:lnTo>
                    <a:lnTo>
                      <a:pt x="74" y="393"/>
                    </a:lnTo>
                    <a:lnTo>
                      <a:pt x="81" y="393"/>
                    </a:lnTo>
                    <a:lnTo>
                      <a:pt x="108" y="378"/>
                    </a:lnTo>
                    <a:lnTo>
                      <a:pt x="109" y="383"/>
                    </a:lnTo>
                    <a:lnTo>
                      <a:pt x="117" y="389"/>
                    </a:lnTo>
                    <a:lnTo>
                      <a:pt x="117" y="404"/>
                    </a:lnTo>
                    <a:lnTo>
                      <a:pt x="119" y="423"/>
                    </a:lnTo>
                    <a:lnTo>
                      <a:pt x="125" y="436"/>
                    </a:lnTo>
                    <a:lnTo>
                      <a:pt x="130" y="442"/>
                    </a:lnTo>
                    <a:lnTo>
                      <a:pt x="132" y="449"/>
                    </a:lnTo>
                    <a:lnTo>
                      <a:pt x="132" y="457"/>
                    </a:lnTo>
                    <a:lnTo>
                      <a:pt x="128" y="466"/>
                    </a:lnTo>
                    <a:lnTo>
                      <a:pt x="130" y="474"/>
                    </a:lnTo>
                    <a:lnTo>
                      <a:pt x="136" y="479"/>
                    </a:lnTo>
                    <a:lnTo>
                      <a:pt x="143" y="477"/>
                    </a:lnTo>
                    <a:lnTo>
                      <a:pt x="151" y="485"/>
                    </a:lnTo>
                    <a:lnTo>
                      <a:pt x="155" y="496"/>
                    </a:lnTo>
                    <a:lnTo>
                      <a:pt x="153" y="504"/>
                    </a:lnTo>
                    <a:lnTo>
                      <a:pt x="156" y="509"/>
                    </a:lnTo>
                    <a:lnTo>
                      <a:pt x="155" y="517"/>
                    </a:lnTo>
                    <a:lnTo>
                      <a:pt x="158" y="524"/>
                    </a:lnTo>
                    <a:lnTo>
                      <a:pt x="166" y="530"/>
                    </a:lnTo>
                    <a:lnTo>
                      <a:pt x="168" y="530"/>
                    </a:lnTo>
                    <a:lnTo>
                      <a:pt x="170" y="523"/>
                    </a:lnTo>
                    <a:lnTo>
                      <a:pt x="177" y="519"/>
                    </a:lnTo>
                    <a:lnTo>
                      <a:pt x="190" y="521"/>
                    </a:lnTo>
                    <a:lnTo>
                      <a:pt x="198" y="524"/>
                    </a:lnTo>
                    <a:lnTo>
                      <a:pt x="203" y="524"/>
                    </a:lnTo>
                    <a:lnTo>
                      <a:pt x="211" y="519"/>
                    </a:lnTo>
                    <a:lnTo>
                      <a:pt x="215" y="517"/>
                    </a:lnTo>
                    <a:lnTo>
                      <a:pt x="230" y="523"/>
                    </a:lnTo>
                    <a:lnTo>
                      <a:pt x="243" y="523"/>
                    </a:lnTo>
                    <a:lnTo>
                      <a:pt x="250" y="526"/>
                    </a:lnTo>
                    <a:lnTo>
                      <a:pt x="256" y="524"/>
                    </a:lnTo>
                    <a:lnTo>
                      <a:pt x="269" y="528"/>
                    </a:lnTo>
                    <a:lnTo>
                      <a:pt x="269" y="523"/>
                    </a:lnTo>
                    <a:lnTo>
                      <a:pt x="281" y="509"/>
                    </a:lnTo>
                    <a:lnTo>
                      <a:pt x="288" y="511"/>
                    </a:lnTo>
                    <a:lnTo>
                      <a:pt x="292" y="524"/>
                    </a:lnTo>
                    <a:lnTo>
                      <a:pt x="296" y="532"/>
                    </a:lnTo>
                    <a:lnTo>
                      <a:pt x="303" y="538"/>
                    </a:lnTo>
                    <a:lnTo>
                      <a:pt x="311" y="491"/>
                    </a:lnTo>
                    <a:lnTo>
                      <a:pt x="316" y="485"/>
                    </a:lnTo>
                    <a:lnTo>
                      <a:pt x="455" y="506"/>
                    </a:lnTo>
                    <a:lnTo>
                      <a:pt x="591" y="521"/>
                    </a:lnTo>
                    <a:lnTo>
                      <a:pt x="739" y="536"/>
                    </a:lnTo>
                    <a:lnTo>
                      <a:pt x="841" y="543"/>
                    </a:lnTo>
                    <a:lnTo>
                      <a:pt x="844" y="536"/>
                    </a:lnTo>
                    <a:lnTo>
                      <a:pt x="850" y="442"/>
                    </a:lnTo>
                    <a:lnTo>
                      <a:pt x="873" y="120"/>
                    </a:lnTo>
                    <a:lnTo>
                      <a:pt x="873" y="117"/>
                    </a:lnTo>
                    <a:lnTo>
                      <a:pt x="822" y="113"/>
                    </a:lnTo>
                    <a:lnTo>
                      <a:pt x="683" y="101"/>
                    </a:lnTo>
                    <a:lnTo>
                      <a:pt x="572" y="88"/>
                    </a:lnTo>
                    <a:lnTo>
                      <a:pt x="469" y="75"/>
                    </a:lnTo>
                    <a:lnTo>
                      <a:pt x="307" y="53"/>
                    </a:lnTo>
                    <a:lnTo>
                      <a:pt x="125" y="21"/>
                    </a:lnTo>
                    <a:lnTo>
                      <a:pt x="21" y="0"/>
                    </a:lnTo>
                    <a:lnTo>
                      <a:pt x="19" y="4"/>
                    </a:lnTo>
                    <a:lnTo>
                      <a:pt x="0" y="10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6">
                <a:extLst>
                  <a:ext uri="{FF2B5EF4-FFF2-40B4-BE49-F238E27FC236}">
                    <a16:creationId xmlns:a16="http://schemas.microsoft.com/office/drawing/2014/main" id="{217DC163-AD05-44C2-B37D-E560F067505D}"/>
                  </a:ext>
                </a:extLst>
              </p:cNvPr>
              <p:cNvSpPr>
                <a:spLocks/>
              </p:cNvSpPr>
              <p:nvPr/>
            </p:nvSpPr>
            <p:spPr bwMode="auto">
              <a:xfrm>
                <a:off x="2052796" y="1896657"/>
                <a:ext cx="568728" cy="426428"/>
              </a:xfrm>
              <a:custGeom>
                <a:avLst/>
                <a:gdLst>
                  <a:gd name="T0" fmla="*/ 159 w 592"/>
                  <a:gd name="T1" fmla="*/ 449 h 489"/>
                  <a:gd name="T2" fmla="*/ 236 w 592"/>
                  <a:gd name="T3" fmla="*/ 459 h 489"/>
                  <a:gd name="T4" fmla="*/ 366 w 592"/>
                  <a:gd name="T5" fmla="*/ 472 h 489"/>
                  <a:gd name="T6" fmla="*/ 436 w 592"/>
                  <a:gd name="T7" fmla="*/ 479 h 489"/>
                  <a:gd name="T8" fmla="*/ 562 w 592"/>
                  <a:gd name="T9" fmla="*/ 489 h 489"/>
                  <a:gd name="T10" fmla="*/ 577 w 592"/>
                  <a:gd name="T11" fmla="*/ 273 h 489"/>
                  <a:gd name="T12" fmla="*/ 592 w 592"/>
                  <a:gd name="T13" fmla="*/ 58 h 489"/>
                  <a:gd name="T14" fmla="*/ 490 w 592"/>
                  <a:gd name="T15" fmla="*/ 51 h 489"/>
                  <a:gd name="T16" fmla="*/ 342 w 592"/>
                  <a:gd name="T17" fmla="*/ 36 h 489"/>
                  <a:gd name="T18" fmla="*/ 206 w 592"/>
                  <a:gd name="T19" fmla="*/ 21 h 489"/>
                  <a:gd name="T20" fmla="*/ 67 w 592"/>
                  <a:gd name="T21" fmla="*/ 0 h 489"/>
                  <a:gd name="T22" fmla="*/ 62 w 592"/>
                  <a:gd name="T23" fmla="*/ 6 h 489"/>
                  <a:gd name="T24" fmla="*/ 54 w 592"/>
                  <a:gd name="T25" fmla="*/ 53 h 489"/>
                  <a:gd name="T26" fmla="*/ 15 w 592"/>
                  <a:gd name="T27" fmla="*/ 320 h 489"/>
                  <a:gd name="T28" fmla="*/ 0 w 592"/>
                  <a:gd name="T29" fmla="*/ 427 h 489"/>
                  <a:gd name="T30" fmla="*/ 159 w 592"/>
                  <a:gd name="T31" fmla="*/ 44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2" h="489">
                    <a:moveTo>
                      <a:pt x="159" y="449"/>
                    </a:moveTo>
                    <a:lnTo>
                      <a:pt x="236" y="459"/>
                    </a:lnTo>
                    <a:lnTo>
                      <a:pt x="366" y="472"/>
                    </a:lnTo>
                    <a:lnTo>
                      <a:pt x="436" y="479"/>
                    </a:lnTo>
                    <a:lnTo>
                      <a:pt x="562" y="489"/>
                    </a:lnTo>
                    <a:lnTo>
                      <a:pt x="577" y="273"/>
                    </a:lnTo>
                    <a:lnTo>
                      <a:pt x="592" y="58"/>
                    </a:lnTo>
                    <a:lnTo>
                      <a:pt x="490" y="51"/>
                    </a:lnTo>
                    <a:lnTo>
                      <a:pt x="342" y="36"/>
                    </a:lnTo>
                    <a:lnTo>
                      <a:pt x="206" y="21"/>
                    </a:lnTo>
                    <a:lnTo>
                      <a:pt x="67" y="0"/>
                    </a:lnTo>
                    <a:lnTo>
                      <a:pt x="62" y="6"/>
                    </a:lnTo>
                    <a:lnTo>
                      <a:pt x="54" y="53"/>
                    </a:lnTo>
                    <a:lnTo>
                      <a:pt x="15" y="320"/>
                    </a:lnTo>
                    <a:lnTo>
                      <a:pt x="0" y="427"/>
                    </a:lnTo>
                    <a:lnTo>
                      <a:pt x="159" y="449"/>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7">
                <a:extLst>
                  <a:ext uri="{FF2B5EF4-FFF2-40B4-BE49-F238E27FC236}">
                    <a16:creationId xmlns:a16="http://schemas.microsoft.com/office/drawing/2014/main" id="{268D2968-4FAB-407B-94C8-E66DD1BB5B97}"/>
                  </a:ext>
                </a:extLst>
              </p:cNvPr>
              <p:cNvSpPr>
                <a:spLocks/>
              </p:cNvSpPr>
              <p:nvPr/>
            </p:nvSpPr>
            <p:spPr bwMode="auto">
              <a:xfrm>
                <a:off x="2079696" y="2664053"/>
                <a:ext cx="564886" cy="536305"/>
              </a:xfrm>
              <a:custGeom>
                <a:avLst/>
                <a:gdLst>
                  <a:gd name="T0" fmla="*/ 227 w 588"/>
                  <a:gd name="T1" fmla="*/ 577 h 615"/>
                  <a:gd name="T2" fmla="*/ 223 w 588"/>
                  <a:gd name="T3" fmla="*/ 564 h 615"/>
                  <a:gd name="T4" fmla="*/ 223 w 588"/>
                  <a:gd name="T5" fmla="*/ 560 h 615"/>
                  <a:gd name="T6" fmla="*/ 293 w 588"/>
                  <a:gd name="T7" fmla="*/ 568 h 615"/>
                  <a:gd name="T8" fmla="*/ 381 w 588"/>
                  <a:gd name="T9" fmla="*/ 575 h 615"/>
                  <a:gd name="T10" fmla="*/ 460 w 588"/>
                  <a:gd name="T11" fmla="*/ 581 h 615"/>
                  <a:gd name="T12" fmla="*/ 539 w 588"/>
                  <a:gd name="T13" fmla="*/ 586 h 615"/>
                  <a:gd name="T14" fmla="*/ 543 w 588"/>
                  <a:gd name="T15" fmla="*/ 586 h 615"/>
                  <a:gd name="T16" fmla="*/ 549 w 588"/>
                  <a:gd name="T17" fmla="*/ 579 h 615"/>
                  <a:gd name="T18" fmla="*/ 556 w 588"/>
                  <a:gd name="T19" fmla="*/ 468 h 615"/>
                  <a:gd name="T20" fmla="*/ 566 w 588"/>
                  <a:gd name="T21" fmla="*/ 370 h 615"/>
                  <a:gd name="T22" fmla="*/ 581 w 588"/>
                  <a:gd name="T23" fmla="*/ 109 h 615"/>
                  <a:gd name="T24" fmla="*/ 583 w 588"/>
                  <a:gd name="T25" fmla="*/ 103 h 615"/>
                  <a:gd name="T26" fmla="*/ 586 w 588"/>
                  <a:gd name="T27" fmla="*/ 101 h 615"/>
                  <a:gd name="T28" fmla="*/ 588 w 588"/>
                  <a:gd name="T29" fmla="*/ 47 h 615"/>
                  <a:gd name="T30" fmla="*/ 494 w 588"/>
                  <a:gd name="T31" fmla="*/ 41 h 615"/>
                  <a:gd name="T32" fmla="*/ 342 w 588"/>
                  <a:gd name="T33" fmla="*/ 28 h 615"/>
                  <a:gd name="T34" fmla="*/ 218 w 588"/>
                  <a:gd name="T35" fmla="*/ 15 h 615"/>
                  <a:gd name="T36" fmla="*/ 77 w 588"/>
                  <a:gd name="T37" fmla="*/ 0 h 615"/>
                  <a:gd name="T38" fmla="*/ 2 w 588"/>
                  <a:gd name="T39" fmla="*/ 603 h 615"/>
                  <a:gd name="T40" fmla="*/ 0 w 588"/>
                  <a:gd name="T41" fmla="*/ 607 h 615"/>
                  <a:gd name="T42" fmla="*/ 71 w 588"/>
                  <a:gd name="T43" fmla="*/ 615 h 615"/>
                  <a:gd name="T44" fmla="*/ 77 w 588"/>
                  <a:gd name="T45" fmla="*/ 613 h 615"/>
                  <a:gd name="T46" fmla="*/ 81 w 588"/>
                  <a:gd name="T47" fmla="*/ 577 h 615"/>
                  <a:gd name="T48" fmla="*/ 84 w 588"/>
                  <a:gd name="T49" fmla="*/ 568 h 615"/>
                  <a:gd name="T50" fmla="*/ 231 w 588"/>
                  <a:gd name="T51" fmla="*/ 584 h 615"/>
                  <a:gd name="T52" fmla="*/ 233 w 588"/>
                  <a:gd name="T53" fmla="*/ 584 h 615"/>
                  <a:gd name="T54" fmla="*/ 233 w 588"/>
                  <a:gd name="T55" fmla="*/ 581 h 615"/>
                  <a:gd name="T56" fmla="*/ 227 w 588"/>
                  <a:gd name="T57" fmla="*/ 577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8" h="615">
                    <a:moveTo>
                      <a:pt x="227" y="577"/>
                    </a:moveTo>
                    <a:lnTo>
                      <a:pt x="223" y="564"/>
                    </a:lnTo>
                    <a:lnTo>
                      <a:pt x="223" y="560"/>
                    </a:lnTo>
                    <a:lnTo>
                      <a:pt x="293" y="568"/>
                    </a:lnTo>
                    <a:lnTo>
                      <a:pt x="381" y="575"/>
                    </a:lnTo>
                    <a:lnTo>
                      <a:pt x="460" y="581"/>
                    </a:lnTo>
                    <a:lnTo>
                      <a:pt x="539" y="586"/>
                    </a:lnTo>
                    <a:lnTo>
                      <a:pt x="543" y="586"/>
                    </a:lnTo>
                    <a:lnTo>
                      <a:pt x="549" y="579"/>
                    </a:lnTo>
                    <a:lnTo>
                      <a:pt x="556" y="468"/>
                    </a:lnTo>
                    <a:lnTo>
                      <a:pt x="566" y="370"/>
                    </a:lnTo>
                    <a:lnTo>
                      <a:pt x="581" y="109"/>
                    </a:lnTo>
                    <a:lnTo>
                      <a:pt x="583" y="103"/>
                    </a:lnTo>
                    <a:lnTo>
                      <a:pt x="586" y="101"/>
                    </a:lnTo>
                    <a:lnTo>
                      <a:pt x="588" y="47"/>
                    </a:lnTo>
                    <a:lnTo>
                      <a:pt x="494" y="41"/>
                    </a:lnTo>
                    <a:lnTo>
                      <a:pt x="342" y="28"/>
                    </a:lnTo>
                    <a:lnTo>
                      <a:pt x="218" y="15"/>
                    </a:lnTo>
                    <a:lnTo>
                      <a:pt x="77" y="0"/>
                    </a:lnTo>
                    <a:lnTo>
                      <a:pt x="2" y="603"/>
                    </a:lnTo>
                    <a:lnTo>
                      <a:pt x="0" y="607"/>
                    </a:lnTo>
                    <a:lnTo>
                      <a:pt x="71" y="615"/>
                    </a:lnTo>
                    <a:lnTo>
                      <a:pt x="77" y="613"/>
                    </a:lnTo>
                    <a:lnTo>
                      <a:pt x="81" y="577"/>
                    </a:lnTo>
                    <a:lnTo>
                      <a:pt x="84" y="568"/>
                    </a:lnTo>
                    <a:lnTo>
                      <a:pt x="231" y="584"/>
                    </a:lnTo>
                    <a:lnTo>
                      <a:pt x="233" y="584"/>
                    </a:lnTo>
                    <a:lnTo>
                      <a:pt x="233" y="581"/>
                    </a:lnTo>
                    <a:lnTo>
                      <a:pt x="227" y="57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8">
                <a:extLst>
                  <a:ext uri="{FF2B5EF4-FFF2-40B4-BE49-F238E27FC236}">
                    <a16:creationId xmlns:a16="http://schemas.microsoft.com/office/drawing/2014/main" id="{F489110E-9C91-4A5C-812D-5DE957AAFAA1}"/>
                  </a:ext>
                </a:extLst>
              </p:cNvPr>
              <p:cNvSpPr>
                <a:spLocks/>
              </p:cNvSpPr>
              <p:nvPr/>
            </p:nvSpPr>
            <p:spPr bwMode="auto">
              <a:xfrm>
                <a:off x="2153669" y="2288203"/>
                <a:ext cx="591785" cy="421196"/>
              </a:xfrm>
              <a:custGeom>
                <a:avLst/>
                <a:gdLst>
                  <a:gd name="T0" fmla="*/ 611 w 616"/>
                  <a:gd name="T1" fmla="*/ 158 h 483"/>
                  <a:gd name="T2" fmla="*/ 616 w 616"/>
                  <a:gd name="T3" fmla="*/ 53 h 483"/>
                  <a:gd name="T4" fmla="*/ 609 w 616"/>
                  <a:gd name="T5" fmla="*/ 49 h 483"/>
                  <a:gd name="T6" fmla="*/ 530 w 616"/>
                  <a:gd name="T7" fmla="*/ 45 h 483"/>
                  <a:gd name="T8" fmla="*/ 457 w 616"/>
                  <a:gd name="T9" fmla="*/ 40 h 483"/>
                  <a:gd name="T10" fmla="*/ 331 w 616"/>
                  <a:gd name="T11" fmla="*/ 30 h 483"/>
                  <a:gd name="T12" fmla="*/ 261 w 616"/>
                  <a:gd name="T13" fmla="*/ 23 h 483"/>
                  <a:gd name="T14" fmla="*/ 131 w 616"/>
                  <a:gd name="T15" fmla="*/ 10 h 483"/>
                  <a:gd name="T16" fmla="*/ 54 w 616"/>
                  <a:gd name="T17" fmla="*/ 0 h 483"/>
                  <a:gd name="T18" fmla="*/ 0 w 616"/>
                  <a:gd name="T19" fmla="*/ 431 h 483"/>
                  <a:gd name="T20" fmla="*/ 141 w 616"/>
                  <a:gd name="T21" fmla="*/ 446 h 483"/>
                  <a:gd name="T22" fmla="*/ 265 w 616"/>
                  <a:gd name="T23" fmla="*/ 459 h 483"/>
                  <a:gd name="T24" fmla="*/ 417 w 616"/>
                  <a:gd name="T25" fmla="*/ 472 h 483"/>
                  <a:gd name="T26" fmla="*/ 511 w 616"/>
                  <a:gd name="T27" fmla="*/ 478 h 483"/>
                  <a:gd name="T28" fmla="*/ 596 w 616"/>
                  <a:gd name="T29" fmla="*/ 483 h 483"/>
                  <a:gd name="T30" fmla="*/ 611 w 616"/>
                  <a:gd name="T31" fmla="*/ 158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6" h="483">
                    <a:moveTo>
                      <a:pt x="611" y="158"/>
                    </a:moveTo>
                    <a:lnTo>
                      <a:pt x="616" y="53"/>
                    </a:lnTo>
                    <a:lnTo>
                      <a:pt x="609" y="49"/>
                    </a:lnTo>
                    <a:lnTo>
                      <a:pt x="530" y="45"/>
                    </a:lnTo>
                    <a:lnTo>
                      <a:pt x="457" y="40"/>
                    </a:lnTo>
                    <a:lnTo>
                      <a:pt x="331" y="30"/>
                    </a:lnTo>
                    <a:lnTo>
                      <a:pt x="261" y="23"/>
                    </a:lnTo>
                    <a:lnTo>
                      <a:pt x="131" y="10"/>
                    </a:lnTo>
                    <a:lnTo>
                      <a:pt x="54" y="0"/>
                    </a:lnTo>
                    <a:lnTo>
                      <a:pt x="0" y="431"/>
                    </a:lnTo>
                    <a:lnTo>
                      <a:pt x="141" y="446"/>
                    </a:lnTo>
                    <a:lnTo>
                      <a:pt x="265" y="459"/>
                    </a:lnTo>
                    <a:lnTo>
                      <a:pt x="417" y="472"/>
                    </a:lnTo>
                    <a:lnTo>
                      <a:pt x="511" y="478"/>
                    </a:lnTo>
                    <a:lnTo>
                      <a:pt x="596" y="483"/>
                    </a:lnTo>
                    <a:lnTo>
                      <a:pt x="611" y="15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9">
                <a:extLst>
                  <a:ext uri="{FF2B5EF4-FFF2-40B4-BE49-F238E27FC236}">
                    <a16:creationId xmlns:a16="http://schemas.microsoft.com/office/drawing/2014/main" id="{B6681DE3-556C-4FA5-8EB4-72BC91DD55CC}"/>
                  </a:ext>
                </a:extLst>
              </p:cNvPr>
              <p:cNvSpPr>
                <a:spLocks/>
              </p:cNvSpPr>
              <p:nvPr/>
            </p:nvSpPr>
            <p:spPr bwMode="auto">
              <a:xfrm>
                <a:off x="2592704" y="2134724"/>
                <a:ext cx="675365" cy="300854"/>
              </a:xfrm>
              <a:custGeom>
                <a:avLst/>
                <a:gdLst>
                  <a:gd name="T0" fmla="*/ 565 w 703"/>
                  <a:gd name="T1" fmla="*/ 345 h 345"/>
                  <a:gd name="T2" fmla="*/ 695 w 703"/>
                  <a:gd name="T3" fmla="*/ 338 h 345"/>
                  <a:gd name="T4" fmla="*/ 690 w 703"/>
                  <a:gd name="T5" fmla="*/ 325 h 345"/>
                  <a:gd name="T6" fmla="*/ 682 w 703"/>
                  <a:gd name="T7" fmla="*/ 314 h 345"/>
                  <a:gd name="T8" fmla="*/ 671 w 703"/>
                  <a:gd name="T9" fmla="*/ 293 h 345"/>
                  <a:gd name="T10" fmla="*/ 665 w 703"/>
                  <a:gd name="T11" fmla="*/ 280 h 345"/>
                  <a:gd name="T12" fmla="*/ 656 w 703"/>
                  <a:gd name="T13" fmla="*/ 268 h 345"/>
                  <a:gd name="T14" fmla="*/ 656 w 703"/>
                  <a:gd name="T15" fmla="*/ 233 h 345"/>
                  <a:gd name="T16" fmla="*/ 658 w 703"/>
                  <a:gd name="T17" fmla="*/ 216 h 345"/>
                  <a:gd name="T18" fmla="*/ 654 w 703"/>
                  <a:gd name="T19" fmla="*/ 201 h 345"/>
                  <a:gd name="T20" fmla="*/ 652 w 703"/>
                  <a:gd name="T21" fmla="*/ 188 h 345"/>
                  <a:gd name="T22" fmla="*/ 644 w 703"/>
                  <a:gd name="T23" fmla="*/ 176 h 345"/>
                  <a:gd name="T24" fmla="*/ 639 w 703"/>
                  <a:gd name="T25" fmla="*/ 174 h 345"/>
                  <a:gd name="T26" fmla="*/ 637 w 703"/>
                  <a:gd name="T27" fmla="*/ 159 h 345"/>
                  <a:gd name="T28" fmla="*/ 637 w 703"/>
                  <a:gd name="T29" fmla="*/ 146 h 345"/>
                  <a:gd name="T30" fmla="*/ 633 w 703"/>
                  <a:gd name="T31" fmla="*/ 133 h 345"/>
                  <a:gd name="T32" fmla="*/ 624 w 703"/>
                  <a:gd name="T33" fmla="*/ 114 h 345"/>
                  <a:gd name="T34" fmla="*/ 618 w 703"/>
                  <a:gd name="T35" fmla="*/ 101 h 345"/>
                  <a:gd name="T36" fmla="*/ 612 w 703"/>
                  <a:gd name="T37" fmla="*/ 86 h 345"/>
                  <a:gd name="T38" fmla="*/ 612 w 703"/>
                  <a:gd name="T39" fmla="*/ 75 h 345"/>
                  <a:gd name="T40" fmla="*/ 599 w 703"/>
                  <a:gd name="T41" fmla="*/ 71 h 345"/>
                  <a:gd name="T42" fmla="*/ 590 w 703"/>
                  <a:gd name="T43" fmla="*/ 58 h 345"/>
                  <a:gd name="T44" fmla="*/ 575 w 703"/>
                  <a:gd name="T45" fmla="*/ 48 h 345"/>
                  <a:gd name="T46" fmla="*/ 567 w 703"/>
                  <a:gd name="T47" fmla="*/ 47 h 345"/>
                  <a:gd name="T48" fmla="*/ 554 w 703"/>
                  <a:gd name="T49" fmla="*/ 43 h 345"/>
                  <a:gd name="T50" fmla="*/ 513 w 703"/>
                  <a:gd name="T51" fmla="*/ 37 h 345"/>
                  <a:gd name="T52" fmla="*/ 492 w 703"/>
                  <a:gd name="T53" fmla="*/ 41 h 345"/>
                  <a:gd name="T54" fmla="*/ 456 w 703"/>
                  <a:gd name="T55" fmla="*/ 28 h 345"/>
                  <a:gd name="T56" fmla="*/ 361 w 703"/>
                  <a:gd name="T57" fmla="*/ 18 h 345"/>
                  <a:gd name="T58" fmla="*/ 96 w 703"/>
                  <a:gd name="T59" fmla="*/ 5 h 345"/>
                  <a:gd name="T60" fmla="*/ 0 w 703"/>
                  <a:gd name="T61" fmla="*/ 216 h 345"/>
                  <a:gd name="T62" fmla="*/ 152 w 703"/>
                  <a:gd name="T63" fmla="*/ 225 h 345"/>
                  <a:gd name="T64" fmla="*/ 154 w 703"/>
                  <a:gd name="T65" fmla="*/ 334 h 345"/>
                  <a:gd name="T66" fmla="*/ 460 w 703"/>
                  <a:gd name="T67" fmla="*/ 34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3" h="345">
                    <a:moveTo>
                      <a:pt x="460" y="344"/>
                    </a:moveTo>
                    <a:lnTo>
                      <a:pt x="565" y="345"/>
                    </a:lnTo>
                    <a:lnTo>
                      <a:pt x="703" y="344"/>
                    </a:lnTo>
                    <a:lnTo>
                      <a:pt x="695" y="338"/>
                    </a:lnTo>
                    <a:lnTo>
                      <a:pt x="695" y="330"/>
                    </a:lnTo>
                    <a:lnTo>
                      <a:pt x="690" y="325"/>
                    </a:lnTo>
                    <a:lnTo>
                      <a:pt x="688" y="317"/>
                    </a:lnTo>
                    <a:lnTo>
                      <a:pt x="682" y="314"/>
                    </a:lnTo>
                    <a:lnTo>
                      <a:pt x="676" y="306"/>
                    </a:lnTo>
                    <a:lnTo>
                      <a:pt x="671" y="293"/>
                    </a:lnTo>
                    <a:lnTo>
                      <a:pt x="665" y="285"/>
                    </a:lnTo>
                    <a:lnTo>
                      <a:pt x="665" y="280"/>
                    </a:lnTo>
                    <a:lnTo>
                      <a:pt x="663" y="272"/>
                    </a:lnTo>
                    <a:lnTo>
                      <a:pt x="656" y="268"/>
                    </a:lnTo>
                    <a:lnTo>
                      <a:pt x="659" y="248"/>
                    </a:lnTo>
                    <a:lnTo>
                      <a:pt x="656" y="233"/>
                    </a:lnTo>
                    <a:lnTo>
                      <a:pt x="656" y="223"/>
                    </a:lnTo>
                    <a:lnTo>
                      <a:pt x="658" y="216"/>
                    </a:lnTo>
                    <a:lnTo>
                      <a:pt x="652" y="210"/>
                    </a:lnTo>
                    <a:lnTo>
                      <a:pt x="654" y="201"/>
                    </a:lnTo>
                    <a:lnTo>
                      <a:pt x="650" y="195"/>
                    </a:lnTo>
                    <a:lnTo>
                      <a:pt x="652" y="188"/>
                    </a:lnTo>
                    <a:lnTo>
                      <a:pt x="644" y="184"/>
                    </a:lnTo>
                    <a:lnTo>
                      <a:pt x="644" y="176"/>
                    </a:lnTo>
                    <a:lnTo>
                      <a:pt x="639" y="176"/>
                    </a:lnTo>
                    <a:lnTo>
                      <a:pt x="639" y="174"/>
                    </a:lnTo>
                    <a:lnTo>
                      <a:pt x="637" y="167"/>
                    </a:lnTo>
                    <a:lnTo>
                      <a:pt x="637" y="159"/>
                    </a:lnTo>
                    <a:lnTo>
                      <a:pt x="639" y="154"/>
                    </a:lnTo>
                    <a:lnTo>
                      <a:pt x="637" y="146"/>
                    </a:lnTo>
                    <a:lnTo>
                      <a:pt x="633" y="141"/>
                    </a:lnTo>
                    <a:lnTo>
                      <a:pt x="633" y="133"/>
                    </a:lnTo>
                    <a:lnTo>
                      <a:pt x="624" y="122"/>
                    </a:lnTo>
                    <a:lnTo>
                      <a:pt x="624" y="114"/>
                    </a:lnTo>
                    <a:lnTo>
                      <a:pt x="616" y="107"/>
                    </a:lnTo>
                    <a:lnTo>
                      <a:pt x="618" y="101"/>
                    </a:lnTo>
                    <a:lnTo>
                      <a:pt x="616" y="94"/>
                    </a:lnTo>
                    <a:lnTo>
                      <a:pt x="612" y="86"/>
                    </a:lnTo>
                    <a:lnTo>
                      <a:pt x="612" y="82"/>
                    </a:lnTo>
                    <a:lnTo>
                      <a:pt x="612" y="75"/>
                    </a:lnTo>
                    <a:lnTo>
                      <a:pt x="605" y="73"/>
                    </a:lnTo>
                    <a:lnTo>
                      <a:pt x="599" y="71"/>
                    </a:lnTo>
                    <a:lnTo>
                      <a:pt x="592" y="65"/>
                    </a:lnTo>
                    <a:lnTo>
                      <a:pt x="590" y="58"/>
                    </a:lnTo>
                    <a:lnTo>
                      <a:pt x="582" y="54"/>
                    </a:lnTo>
                    <a:lnTo>
                      <a:pt x="575" y="48"/>
                    </a:lnTo>
                    <a:lnTo>
                      <a:pt x="569" y="48"/>
                    </a:lnTo>
                    <a:lnTo>
                      <a:pt x="567" y="47"/>
                    </a:lnTo>
                    <a:lnTo>
                      <a:pt x="560" y="43"/>
                    </a:lnTo>
                    <a:lnTo>
                      <a:pt x="554" y="43"/>
                    </a:lnTo>
                    <a:lnTo>
                      <a:pt x="543" y="33"/>
                    </a:lnTo>
                    <a:lnTo>
                      <a:pt x="513" y="37"/>
                    </a:lnTo>
                    <a:lnTo>
                      <a:pt x="498" y="35"/>
                    </a:lnTo>
                    <a:lnTo>
                      <a:pt x="492" y="41"/>
                    </a:lnTo>
                    <a:lnTo>
                      <a:pt x="487" y="43"/>
                    </a:lnTo>
                    <a:lnTo>
                      <a:pt x="456" y="28"/>
                    </a:lnTo>
                    <a:lnTo>
                      <a:pt x="447" y="18"/>
                    </a:lnTo>
                    <a:lnTo>
                      <a:pt x="361" y="18"/>
                    </a:lnTo>
                    <a:lnTo>
                      <a:pt x="231" y="13"/>
                    </a:lnTo>
                    <a:lnTo>
                      <a:pt x="96" y="5"/>
                    </a:lnTo>
                    <a:lnTo>
                      <a:pt x="15" y="0"/>
                    </a:lnTo>
                    <a:lnTo>
                      <a:pt x="0" y="216"/>
                    </a:lnTo>
                    <a:lnTo>
                      <a:pt x="73" y="221"/>
                    </a:lnTo>
                    <a:lnTo>
                      <a:pt x="152" y="225"/>
                    </a:lnTo>
                    <a:lnTo>
                      <a:pt x="159" y="229"/>
                    </a:lnTo>
                    <a:lnTo>
                      <a:pt x="154" y="334"/>
                    </a:lnTo>
                    <a:lnTo>
                      <a:pt x="259" y="340"/>
                    </a:lnTo>
                    <a:lnTo>
                      <a:pt x="460" y="344"/>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0">
                <a:extLst>
                  <a:ext uri="{FF2B5EF4-FFF2-40B4-BE49-F238E27FC236}">
                    <a16:creationId xmlns:a16="http://schemas.microsoft.com/office/drawing/2014/main" id="{752FF611-2000-4324-AA1B-137136C5DAFA}"/>
                  </a:ext>
                </a:extLst>
              </p:cNvPr>
              <p:cNvSpPr>
                <a:spLocks/>
              </p:cNvSpPr>
              <p:nvPr/>
            </p:nvSpPr>
            <p:spPr bwMode="auto">
              <a:xfrm>
                <a:off x="2607115" y="1859159"/>
                <a:ext cx="568728" cy="339224"/>
              </a:xfrm>
              <a:custGeom>
                <a:avLst/>
                <a:gdLst>
                  <a:gd name="T0" fmla="*/ 81 w 592"/>
                  <a:gd name="T1" fmla="*/ 321 h 389"/>
                  <a:gd name="T2" fmla="*/ 216 w 592"/>
                  <a:gd name="T3" fmla="*/ 329 h 389"/>
                  <a:gd name="T4" fmla="*/ 346 w 592"/>
                  <a:gd name="T5" fmla="*/ 334 h 389"/>
                  <a:gd name="T6" fmla="*/ 432 w 592"/>
                  <a:gd name="T7" fmla="*/ 334 h 389"/>
                  <a:gd name="T8" fmla="*/ 441 w 592"/>
                  <a:gd name="T9" fmla="*/ 344 h 389"/>
                  <a:gd name="T10" fmla="*/ 472 w 592"/>
                  <a:gd name="T11" fmla="*/ 359 h 389"/>
                  <a:gd name="T12" fmla="*/ 477 w 592"/>
                  <a:gd name="T13" fmla="*/ 357 h 389"/>
                  <a:gd name="T14" fmla="*/ 483 w 592"/>
                  <a:gd name="T15" fmla="*/ 351 h 389"/>
                  <a:gd name="T16" fmla="*/ 498 w 592"/>
                  <a:gd name="T17" fmla="*/ 353 h 389"/>
                  <a:gd name="T18" fmla="*/ 528 w 592"/>
                  <a:gd name="T19" fmla="*/ 349 h 389"/>
                  <a:gd name="T20" fmla="*/ 539 w 592"/>
                  <a:gd name="T21" fmla="*/ 359 h 389"/>
                  <a:gd name="T22" fmla="*/ 545 w 592"/>
                  <a:gd name="T23" fmla="*/ 359 h 389"/>
                  <a:gd name="T24" fmla="*/ 552 w 592"/>
                  <a:gd name="T25" fmla="*/ 363 h 389"/>
                  <a:gd name="T26" fmla="*/ 554 w 592"/>
                  <a:gd name="T27" fmla="*/ 364 h 389"/>
                  <a:gd name="T28" fmla="*/ 560 w 592"/>
                  <a:gd name="T29" fmla="*/ 364 h 389"/>
                  <a:gd name="T30" fmla="*/ 567 w 592"/>
                  <a:gd name="T31" fmla="*/ 370 h 389"/>
                  <a:gd name="T32" fmla="*/ 575 w 592"/>
                  <a:gd name="T33" fmla="*/ 374 h 389"/>
                  <a:gd name="T34" fmla="*/ 577 w 592"/>
                  <a:gd name="T35" fmla="*/ 381 h 389"/>
                  <a:gd name="T36" fmla="*/ 584 w 592"/>
                  <a:gd name="T37" fmla="*/ 387 h 389"/>
                  <a:gd name="T38" fmla="*/ 590 w 592"/>
                  <a:gd name="T39" fmla="*/ 389 h 389"/>
                  <a:gd name="T40" fmla="*/ 588 w 592"/>
                  <a:gd name="T41" fmla="*/ 374 h 389"/>
                  <a:gd name="T42" fmla="*/ 581 w 592"/>
                  <a:gd name="T43" fmla="*/ 368 h 389"/>
                  <a:gd name="T44" fmla="*/ 579 w 592"/>
                  <a:gd name="T45" fmla="*/ 361 h 389"/>
                  <a:gd name="T46" fmla="*/ 582 w 592"/>
                  <a:gd name="T47" fmla="*/ 355 h 389"/>
                  <a:gd name="T48" fmla="*/ 584 w 592"/>
                  <a:gd name="T49" fmla="*/ 353 h 389"/>
                  <a:gd name="T50" fmla="*/ 588 w 592"/>
                  <a:gd name="T51" fmla="*/ 340 h 389"/>
                  <a:gd name="T52" fmla="*/ 588 w 592"/>
                  <a:gd name="T53" fmla="*/ 332 h 389"/>
                  <a:gd name="T54" fmla="*/ 592 w 592"/>
                  <a:gd name="T55" fmla="*/ 325 h 389"/>
                  <a:gd name="T56" fmla="*/ 592 w 592"/>
                  <a:gd name="T57" fmla="*/ 319 h 389"/>
                  <a:gd name="T58" fmla="*/ 584 w 592"/>
                  <a:gd name="T59" fmla="*/ 312 h 389"/>
                  <a:gd name="T60" fmla="*/ 582 w 592"/>
                  <a:gd name="T61" fmla="*/ 306 h 389"/>
                  <a:gd name="T62" fmla="*/ 586 w 592"/>
                  <a:gd name="T63" fmla="*/ 304 h 389"/>
                  <a:gd name="T64" fmla="*/ 586 w 592"/>
                  <a:gd name="T65" fmla="*/ 297 h 389"/>
                  <a:gd name="T66" fmla="*/ 582 w 592"/>
                  <a:gd name="T67" fmla="*/ 289 h 389"/>
                  <a:gd name="T68" fmla="*/ 581 w 592"/>
                  <a:gd name="T69" fmla="*/ 282 h 389"/>
                  <a:gd name="T70" fmla="*/ 592 w 592"/>
                  <a:gd name="T71" fmla="*/ 282 h 389"/>
                  <a:gd name="T72" fmla="*/ 592 w 592"/>
                  <a:gd name="T73" fmla="*/ 88 h 389"/>
                  <a:gd name="T74" fmla="*/ 586 w 592"/>
                  <a:gd name="T75" fmla="*/ 82 h 389"/>
                  <a:gd name="T76" fmla="*/ 581 w 592"/>
                  <a:gd name="T77" fmla="*/ 79 h 389"/>
                  <a:gd name="T78" fmla="*/ 573 w 592"/>
                  <a:gd name="T79" fmla="*/ 77 h 389"/>
                  <a:gd name="T80" fmla="*/ 566 w 592"/>
                  <a:gd name="T81" fmla="*/ 64 h 389"/>
                  <a:gd name="T82" fmla="*/ 560 w 592"/>
                  <a:gd name="T83" fmla="*/ 56 h 389"/>
                  <a:gd name="T84" fmla="*/ 562 w 592"/>
                  <a:gd name="T85" fmla="*/ 52 h 389"/>
                  <a:gd name="T86" fmla="*/ 569 w 592"/>
                  <a:gd name="T87" fmla="*/ 45 h 389"/>
                  <a:gd name="T88" fmla="*/ 575 w 592"/>
                  <a:gd name="T89" fmla="*/ 41 h 389"/>
                  <a:gd name="T90" fmla="*/ 579 w 592"/>
                  <a:gd name="T91" fmla="*/ 34 h 389"/>
                  <a:gd name="T92" fmla="*/ 582 w 592"/>
                  <a:gd name="T93" fmla="*/ 20 h 389"/>
                  <a:gd name="T94" fmla="*/ 443 w 592"/>
                  <a:gd name="T95" fmla="*/ 19 h 389"/>
                  <a:gd name="T96" fmla="*/ 306 w 592"/>
                  <a:gd name="T97" fmla="*/ 17 h 389"/>
                  <a:gd name="T98" fmla="*/ 158 w 592"/>
                  <a:gd name="T99" fmla="*/ 9 h 389"/>
                  <a:gd name="T100" fmla="*/ 24 w 592"/>
                  <a:gd name="T101" fmla="*/ 0 h 389"/>
                  <a:gd name="T102" fmla="*/ 18 w 592"/>
                  <a:gd name="T103" fmla="*/ 94 h 389"/>
                  <a:gd name="T104" fmla="*/ 15 w 592"/>
                  <a:gd name="T105" fmla="*/ 101 h 389"/>
                  <a:gd name="T106" fmla="*/ 0 w 592"/>
                  <a:gd name="T107" fmla="*/ 316 h 389"/>
                  <a:gd name="T108" fmla="*/ 81 w 592"/>
                  <a:gd name="T109" fmla="*/ 32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92" h="389">
                    <a:moveTo>
                      <a:pt x="81" y="321"/>
                    </a:moveTo>
                    <a:lnTo>
                      <a:pt x="216" y="329"/>
                    </a:lnTo>
                    <a:lnTo>
                      <a:pt x="346" y="334"/>
                    </a:lnTo>
                    <a:lnTo>
                      <a:pt x="432" y="334"/>
                    </a:lnTo>
                    <a:lnTo>
                      <a:pt x="441" y="344"/>
                    </a:lnTo>
                    <a:lnTo>
                      <a:pt x="472" y="359"/>
                    </a:lnTo>
                    <a:lnTo>
                      <a:pt x="477" y="357"/>
                    </a:lnTo>
                    <a:lnTo>
                      <a:pt x="483" y="351"/>
                    </a:lnTo>
                    <a:lnTo>
                      <a:pt x="498" y="353"/>
                    </a:lnTo>
                    <a:lnTo>
                      <a:pt x="528" y="349"/>
                    </a:lnTo>
                    <a:lnTo>
                      <a:pt x="539" y="359"/>
                    </a:lnTo>
                    <a:lnTo>
                      <a:pt x="545" y="359"/>
                    </a:lnTo>
                    <a:lnTo>
                      <a:pt x="552" y="363"/>
                    </a:lnTo>
                    <a:lnTo>
                      <a:pt x="554" y="364"/>
                    </a:lnTo>
                    <a:lnTo>
                      <a:pt x="560" y="364"/>
                    </a:lnTo>
                    <a:lnTo>
                      <a:pt x="567" y="370"/>
                    </a:lnTo>
                    <a:lnTo>
                      <a:pt x="575" y="374"/>
                    </a:lnTo>
                    <a:lnTo>
                      <a:pt x="577" y="381"/>
                    </a:lnTo>
                    <a:lnTo>
                      <a:pt x="584" y="387"/>
                    </a:lnTo>
                    <a:lnTo>
                      <a:pt x="590" y="389"/>
                    </a:lnTo>
                    <a:lnTo>
                      <a:pt x="588" y="374"/>
                    </a:lnTo>
                    <a:lnTo>
                      <a:pt x="581" y="368"/>
                    </a:lnTo>
                    <a:lnTo>
                      <a:pt x="579" y="361"/>
                    </a:lnTo>
                    <a:lnTo>
                      <a:pt x="582" y="355"/>
                    </a:lnTo>
                    <a:lnTo>
                      <a:pt x="584" y="353"/>
                    </a:lnTo>
                    <a:lnTo>
                      <a:pt x="588" y="340"/>
                    </a:lnTo>
                    <a:lnTo>
                      <a:pt x="588" y="332"/>
                    </a:lnTo>
                    <a:lnTo>
                      <a:pt x="592" y="325"/>
                    </a:lnTo>
                    <a:lnTo>
                      <a:pt x="592" y="319"/>
                    </a:lnTo>
                    <a:lnTo>
                      <a:pt x="584" y="312"/>
                    </a:lnTo>
                    <a:lnTo>
                      <a:pt x="582" y="306"/>
                    </a:lnTo>
                    <a:lnTo>
                      <a:pt x="586" y="304"/>
                    </a:lnTo>
                    <a:lnTo>
                      <a:pt x="586" y="297"/>
                    </a:lnTo>
                    <a:lnTo>
                      <a:pt x="582" y="289"/>
                    </a:lnTo>
                    <a:lnTo>
                      <a:pt x="581" y="282"/>
                    </a:lnTo>
                    <a:lnTo>
                      <a:pt x="592" y="282"/>
                    </a:lnTo>
                    <a:lnTo>
                      <a:pt x="592" y="88"/>
                    </a:lnTo>
                    <a:lnTo>
                      <a:pt x="586" y="82"/>
                    </a:lnTo>
                    <a:lnTo>
                      <a:pt x="581" y="79"/>
                    </a:lnTo>
                    <a:lnTo>
                      <a:pt x="573" y="77"/>
                    </a:lnTo>
                    <a:lnTo>
                      <a:pt x="566" y="64"/>
                    </a:lnTo>
                    <a:lnTo>
                      <a:pt x="560" y="56"/>
                    </a:lnTo>
                    <a:lnTo>
                      <a:pt x="562" y="52"/>
                    </a:lnTo>
                    <a:lnTo>
                      <a:pt x="569" y="45"/>
                    </a:lnTo>
                    <a:lnTo>
                      <a:pt x="575" y="41"/>
                    </a:lnTo>
                    <a:lnTo>
                      <a:pt x="579" y="34"/>
                    </a:lnTo>
                    <a:lnTo>
                      <a:pt x="582" y="20"/>
                    </a:lnTo>
                    <a:lnTo>
                      <a:pt x="443" y="19"/>
                    </a:lnTo>
                    <a:lnTo>
                      <a:pt x="306" y="17"/>
                    </a:lnTo>
                    <a:lnTo>
                      <a:pt x="158" y="9"/>
                    </a:lnTo>
                    <a:lnTo>
                      <a:pt x="24" y="0"/>
                    </a:lnTo>
                    <a:lnTo>
                      <a:pt x="18" y="94"/>
                    </a:lnTo>
                    <a:lnTo>
                      <a:pt x="15" y="101"/>
                    </a:lnTo>
                    <a:lnTo>
                      <a:pt x="0" y="316"/>
                    </a:lnTo>
                    <a:lnTo>
                      <a:pt x="81" y="321"/>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1">
                <a:extLst>
                  <a:ext uri="{FF2B5EF4-FFF2-40B4-BE49-F238E27FC236}">
                    <a16:creationId xmlns:a16="http://schemas.microsoft.com/office/drawing/2014/main" id="{5C588622-E124-4274-AAD6-2F69CCF8EF9E}"/>
                  </a:ext>
                </a:extLst>
              </p:cNvPr>
              <p:cNvSpPr>
                <a:spLocks/>
              </p:cNvSpPr>
              <p:nvPr/>
            </p:nvSpPr>
            <p:spPr bwMode="auto">
              <a:xfrm>
                <a:off x="2630171" y="1575746"/>
                <a:ext cx="536065" cy="300854"/>
              </a:xfrm>
              <a:custGeom>
                <a:avLst/>
                <a:gdLst>
                  <a:gd name="T0" fmla="*/ 0 w 558"/>
                  <a:gd name="T1" fmla="*/ 325 h 345"/>
                  <a:gd name="T2" fmla="*/ 134 w 558"/>
                  <a:gd name="T3" fmla="*/ 334 h 345"/>
                  <a:gd name="T4" fmla="*/ 282 w 558"/>
                  <a:gd name="T5" fmla="*/ 342 h 345"/>
                  <a:gd name="T6" fmla="*/ 419 w 558"/>
                  <a:gd name="T7" fmla="*/ 344 h 345"/>
                  <a:gd name="T8" fmla="*/ 558 w 558"/>
                  <a:gd name="T9" fmla="*/ 345 h 345"/>
                  <a:gd name="T10" fmla="*/ 558 w 558"/>
                  <a:gd name="T11" fmla="*/ 338 h 345"/>
                  <a:gd name="T12" fmla="*/ 558 w 558"/>
                  <a:gd name="T13" fmla="*/ 330 h 345"/>
                  <a:gd name="T14" fmla="*/ 557 w 558"/>
                  <a:gd name="T15" fmla="*/ 317 h 345"/>
                  <a:gd name="T16" fmla="*/ 557 w 558"/>
                  <a:gd name="T17" fmla="*/ 310 h 345"/>
                  <a:gd name="T18" fmla="*/ 555 w 558"/>
                  <a:gd name="T19" fmla="*/ 302 h 345"/>
                  <a:gd name="T20" fmla="*/ 547 w 558"/>
                  <a:gd name="T21" fmla="*/ 291 h 345"/>
                  <a:gd name="T22" fmla="*/ 545 w 558"/>
                  <a:gd name="T23" fmla="*/ 285 h 345"/>
                  <a:gd name="T24" fmla="*/ 545 w 558"/>
                  <a:gd name="T25" fmla="*/ 278 h 345"/>
                  <a:gd name="T26" fmla="*/ 542 w 558"/>
                  <a:gd name="T27" fmla="*/ 272 h 345"/>
                  <a:gd name="T28" fmla="*/ 542 w 558"/>
                  <a:gd name="T29" fmla="*/ 246 h 345"/>
                  <a:gd name="T30" fmla="*/ 543 w 558"/>
                  <a:gd name="T31" fmla="*/ 238 h 345"/>
                  <a:gd name="T32" fmla="*/ 540 w 558"/>
                  <a:gd name="T33" fmla="*/ 231 h 345"/>
                  <a:gd name="T34" fmla="*/ 540 w 558"/>
                  <a:gd name="T35" fmla="*/ 221 h 345"/>
                  <a:gd name="T36" fmla="*/ 538 w 558"/>
                  <a:gd name="T37" fmla="*/ 206 h 345"/>
                  <a:gd name="T38" fmla="*/ 538 w 558"/>
                  <a:gd name="T39" fmla="*/ 193 h 345"/>
                  <a:gd name="T40" fmla="*/ 536 w 558"/>
                  <a:gd name="T41" fmla="*/ 186 h 345"/>
                  <a:gd name="T42" fmla="*/ 536 w 558"/>
                  <a:gd name="T43" fmla="*/ 180 h 345"/>
                  <a:gd name="T44" fmla="*/ 536 w 558"/>
                  <a:gd name="T45" fmla="*/ 172 h 345"/>
                  <a:gd name="T46" fmla="*/ 534 w 558"/>
                  <a:gd name="T47" fmla="*/ 157 h 345"/>
                  <a:gd name="T48" fmla="*/ 525 w 558"/>
                  <a:gd name="T49" fmla="*/ 137 h 345"/>
                  <a:gd name="T50" fmla="*/ 525 w 558"/>
                  <a:gd name="T51" fmla="*/ 133 h 345"/>
                  <a:gd name="T52" fmla="*/ 517 w 558"/>
                  <a:gd name="T53" fmla="*/ 110 h 345"/>
                  <a:gd name="T54" fmla="*/ 517 w 558"/>
                  <a:gd name="T55" fmla="*/ 103 h 345"/>
                  <a:gd name="T56" fmla="*/ 517 w 558"/>
                  <a:gd name="T57" fmla="*/ 90 h 345"/>
                  <a:gd name="T58" fmla="*/ 515 w 558"/>
                  <a:gd name="T59" fmla="*/ 86 h 345"/>
                  <a:gd name="T60" fmla="*/ 517 w 558"/>
                  <a:gd name="T61" fmla="*/ 80 h 345"/>
                  <a:gd name="T62" fmla="*/ 515 w 558"/>
                  <a:gd name="T63" fmla="*/ 67 h 345"/>
                  <a:gd name="T64" fmla="*/ 519 w 558"/>
                  <a:gd name="T65" fmla="*/ 54 h 345"/>
                  <a:gd name="T66" fmla="*/ 517 w 558"/>
                  <a:gd name="T67" fmla="*/ 46 h 345"/>
                  <a:gd name="T68" fmla="*/ 511 w 558"/>
                  <a:gd name="T69" fmla="*/ 28 h 345"/>
                  <a:gd name="T70" fmla="*/ 510 w 558"/>
                  <a:gd name="T71" fmla="*/ 22 h 345"/>
                  <a:gd name="T72" fmla="*/ 510 w 558"/>
                  <a:gd name="T73" fmla="*/ 22 h 345"/>
                  <a:gd name="T74" fmla="*/ 510 w 558"/>
                  <a:gd name="T75" fmla="*/ 18 h 345"/>
                  <a:gd name="T76" fmla="*/ 448 w 558"/>
                  <a:gd name="T77" fmla="*/ 18 h 345"/>
                  <a:gd name="T78" fmla="*/ 303 w 558"/>
                  <a:gd name="T79" fmla="*/ 15 h 345"/>
                  <a:gd name="T80" fmla="*/ 135 w 558"/>
                  <a:gd name="T81" fmla="*/ 7 h 345"/>
                  <a:gd name="T82" fmla="*/ 23 w 558"/>
                  <a:gd name="T83" fmla="*/ 0 h 345"/>
                  <a:gd name="T84" fmla="*/ 23 w 558"/>
                  <a:gd name="T85" fmla="*/ 3 h 345"/>
                  <a:gd name="T86" fmla="*/ 0 w 558"/>
                  <a:gd name="T87" fmla="*/ 32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8" h="345">
                    <a:moveTo>
                      <a:pt x="0" y="325"/>
                    </a:moveTo>
                    <a:lnTo>
                      <a:pt x="134" y="334"/>
                    </a:lnTo>
                    <a:lnTo>
                      <a:pt x="282" y="342"/>
                    </a:lnTo>
                    <a:lnTo>
                      <a:pt x="419" y="344"/>
                    </a:lnTo>
                    <a:lnTo>
                      <a:pt x="558" y="345"/>
                    </a:lnTo>
                    <a:lnTo>
                      <a:pt x="558" y="338"/>
                    </a:lnTo>
                    <a:lnTo>
                      <a:pt x="558" y="330"/>
                    </a:lnTo>
                    <a:lnTo>
                      <a:pt x="557" y="317"/>
                    </a:lnTo>
                    <a:lnTo>
                      <a:pt x="557" y="310"/>
                    </a:lnTo>
                    <a:lnTo>
                      <a:pt x="555" y="302"/>
                    </a:lnTo>
                    <a:lnTo>
                      <a:pt x="547" y="291"/>
                    </a:lnTo>
                    <a:lnTo>
                      <a:pt x="545" y="285"/>
                    </a:lnTo>
                    <a:lnTo>
                      <a:pt x="545" y="278"/>
                    </a:lnTo>
                    <a:lnTo>
                      <a:pt x="542" y="272"/>
                    </a:lnTo>
                    <a:lnTo>
                      <a:pt x="542" y="246"/>
                    </a:lnTo>
                    <a:lnTo>
                      <a:pt x="543" y="238"/>
                    </a:lnTo>
                    <a:lnTo>
                      <a:pt x="540" y="231"/>
                    </a:lnTo>
                    <a:lnTo>
                      <a:pt x="540" y="221"/>
                    </a:lnTo>
                    <a:lnTo>
                      <a:pt x="538" y="206"/>
                    </a:lnTo>
                    <a:lnTo>
                      <a:pt x="538" y="193"/>
                    </a:lnTo>
                    <a:lnTo>
                      <a:pt x="536" y="186"/>
                    </a:lnTo>
                    <a:lnTo>
                      <a:pt x="536" y="180"/>
                    </a:lnTo>
                    <a:lnTo>
                      <a:pt x="536" y="172"/>
                    </a:lnTo>
                    <a:lnTo>
                      <a:pt x="534" y="157"/>
                    </a:lnTo>
                    <a:lnTo>
                      <a:pt x="525" y="137"/>
                    </a:lnTo>
                    <a:lnTo>
                      <a:pt x="525" y="133"/>
                    </a:lnTo>
                    <a:lnTo>
                      <a:pt x="517" y="110"/>
                    </a:lnTo>
                    <a:lnTo>
                      <a:pt x="517" y="103"/>
                    </a:lnTo>
                    <a:lnTo>
                      <a:pt x="517" y="90"/>
                    </a:lnTo>
                    <a:lnTo>
                      <a:pt x="515" y="86"/>
                    </a:lnTo>
                    <a:lnTo>
                      <a:pt x="517" y="80"/>
                    </a:lnTo>
                    <a:lnTo>
                      <a:pt x="515" y="67"/>
                    </a:lnTo>
                    <a:lnTo>
                      <a:pt x="519" y="54"/>
                    </a:lnTo>
                    <a:lnTo>
                      <a:pt x="517" y="46"/>
                    </a:lnTo>
                    <a:lnTo>
                      <a:pt x="511" y="28"/>
                    </a:lnTo>
                    <a:lnTo>
                      <a:pt x="510" y="22"/>
                    </a:lnTo>
                    <a:lnTo>
                      <a:pt x="510" y="22"/>
                    </a:lnTo>
                    <a:lnTo>
                      <a:pt x="510" y="18"/>
                    </a:lnTo>
                    <a:lnTo>
                      <a:pt x="448" y="18"/>
                    </a:lnTo>
                    <a:lnTo>
                      <a:pt x="303" y="15"/>
                    </a:lnTo>
                    <a:lnTo>
                      <a:pt x="135" y="7"/>
                    </a:lnTo>
                    <a:lnTo>
                      <a:pt x="23" y="0"/>
                    </a:lnTo>
                    <a:lnTo>
                      <a:pt x="23" y="3"/>
                    </a:lnTo>
                    <a:lnTo>
                      <a:pt x="0" y="32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2">
                <a:extLst>
                  <a:ext uri="{FF2B5EF4-FFF2-40B4-BE49-F238E27FC236}">
                    <a16:creationId xmlns:a16="http://schemas.microsoft.com/office/drawing/2014/main" id="{F98DDB6F-0427-4FEE-A553-4EE76A489D2A}"/>
                  </a:ext>
                </a:extLst>
              </p:cNvPr>
              <p:cNvSpPr>
                <a:spLocks/>
              </p:cNvSpPr>
              <p:nvPr/>
            </p:nvSpPr>
            <p:spPr bwMode="auto">
              <a:xfrm>
                <a:off x="2642660" y="2705039"/>
                <a:ext cx="708028" cy="327887"/>
              </a:xfrm>
              <a:custGeom>
                <a:avLst/>
                <a:gdLst>
                  <a:gd name="T0" fmla="*/ 716 w 737"/>
                  <a:gd name="T1" fmla="*/ 67 h 376"/>
                  <a:gd name="T2" fmla="*/ 609 w 737"/>
                  <a:gd name="T3" fmla="*/ 15 h 376"/>
                  <a:gd name="T4" fmla="*/ 222 w 737"/>
                  <a:gd name="T5" fmla="*/ 11 h 376"/>
                  <a:gd name="T6" fmla="*/ 2 w 737"/>
                  <a:gd name="T7" fmla="*/ 0 h 376"/>
                  <a:gd name="T8" fmla="*/ 117 w 737"/>
                  <a:gd name="T9" fmla="*/ 60 h 376"/>
                  <a:gd name="T10" fmla="*/ 241 w 737"/>
                  <a:gd name="T11" fmla="*/ 66 h 376"/>
                  <a:gd name="T12" fmla="*/ 256 w 737"/>
                  <a:gd name="T13" fmla="*/ 69 h 376"/>
                  <a:gd name="T14" fmla="*/ 250 w 737"/>
                  <a:gd name="T15" fmla="*/ 274 h 376"/>
                  <a:gd name="T16" fmla="*/ 263 w 737"/>
                  <a:gd name="T17" fmla="*/ 280 h 376"/>
                  <a:gd name="T18" fmla="*/ 282 w 737"/>
                  <a:gd name="T19" fmla="*/ 297 h 376"/>
                  <a:gd name="T20" fmla="*/ 295 w 737"/>
                  <a:gd name="T21" fmla="*/ 297 h 376"/>
                  <a:gd name="T22" fmla="*/ 307 w 737"/>
                  <a:gd name="T23" fmla="*/ 287 h 376"/>
                  <a:gd name="T24" fmla="*/ 314 w 737"/>
                  <a:gd name="T25" fmla="*/ 295 h 376"/>
                  <a:gd name="T26" fmla="*/ 320 w 737"/>
                  <a:gd name="T27" fmla="*/ 308 h 376"/>
                  <a:gd name="T28" fmla="*/ 329 w 737"/>
                  <a:gd name="T29" fmla="*/ 316 h 376"/>
                  <a:gd name="T30" fmla="*/ 339 w 737"/>
                  <a:gd name="T31" fmla="*/ 316 h 376"/>
                  <a:gd name="T32" fmla="*/ 359 w 737"/>
                  <a:gd name="T33" fmla="*/ 325 h 376"/>
                  <a:gd name="T34" fmla="*/ 372 w 737"/>
                  <a:gd name="T35" fmla="*/ 323 h 376"/>
                  <a:gd name="T36" fmla="*/ 382 w 737"/>
                  <a:gd name="T37" fmla="*/ 333 h 376"/>
                  <a:gd name="T38" fmla="*/ 395 w 737"/>
                  <a:gd name="T39" fmla="*/ 325 h 376"/>
                  <a:gd name="T40" fmla="*/ 418 w 737"/>
                  <a:gd name="T41" fmla="*/ 325 h 376"/>
                  <a:gd name="T42" fmla="*/ 421 w 737"/>
                  <a:gd name="T43" fmla="*/ 340 h 376"/>
                  <a:gd name="T44" fmla="*/ 429 w 737"/>
                  <a:gd name="T45" fmla="*/ 346 h 376"/>
                  <a:gd name="T46" fmla="*/ 436 w 737"/>
                  <a:gd name="T47" fmla="*/ 355 h 376"/>
                  <a:gd name="T48" fmla="*/ 453 w 737"/>
                  <a:gd name="T49" fmla="*/ 342 h 376"/>
                  <a:gd name="T50" fmla="*/ 463 w 737"/>
                  <a:gd name="T51" fmla="*/ 351 h 376"/>
                  <a:gd name="T52" fmla="*/ 472 w 737"/>
                  <a:gd name="T53" fmla="*/ 359 h 376"/>
                  <a:gd name="T54" fmla="*/ 491 w 737"/>
                  <a:gd name="T55" fmla="*/ 355 h 376"/>
                  <a:gd name="T56" fmla="*/ 495 w 737"/>
                  <a:gd name="T57" fmla="*/ 361 h 376"/>
                  <a:gd name="T58" fmla="*/ 498 w 737"/>
                  <a:gd name="T59" fmla="*/ 370 h 376"/>
                  <a:gd name="T60" fmla="*/ 506 w 737"/>
                  <a:gd name="T61" fmla="*/ 357 h 376"/>
                  <a:gd name="T62" fmla="*/ 515 w 737"/>
                  <a:gd name="T63" fmla="*/ 348 h 376"/>
                  <a:gd name="T64" fmla="*/ 523 w 737"/>
                  <a:gd name="T65" fmla="*/ 348 h 376"/>
                  <a:gd name="T66" fmla="*/ 536 w 737"/>
                  <a:gd name="T67" fmla="*/ 357 h 376"/>
                  <a:gd name="T68" fmla="*/ 549 w 737"/>
                  <a:gd name="T69" fmla="*/ 353 h 376"/>
                  <a:gd name="T70" fmla="*/ 560 w 737"/>
                  <a:gd name="T71" fmla="*/ 364 h 376"/>
                  <a:gd name="T72" fmla="*/ 574 w 737"/>
                  <a:gd name="T73" fmla="*/ 372 h 376"/>
                  <a:gd name="T74" fmla="*/ 585 w 737"/>
                  <a:gd name="T75" fmla="*/ 366 h 376"/>
                  <a:gd name="T76" fmla="*/ 600 w 737"/>
                  <a:gd name="T77" fmla="*/ 357 h 376"/>
                  <a:gd name="T78" fmla="*/ 613 w 737"/>
                  <a:gd name="T79" fmla="*/ 357 h 376"/>
                  <a:gd name="T80" fmla="*/ 626 w 737"/>
                  <a:gd name="T81" fmla="*/ 351 h 376"/>
                  <a:gd name="T82" fmla="*/ 647 w 737"/>
                  <a:gd name="T83" fmla="*/ 353 h 376"/>
                  <a:gd name="T84" fmla="*/ 658 w 737"/>
                  <a:gd name="T85" fmla="*/ 355 h 376"/>
                  <a:gd name="T86" fmla="*/ 668 w 737"/>
                  <a:gd name="T87" fmla="*/ 346 h 376"/>
                  <a:gd name="T88" fmla="*/ 690 w 737"/>
                  <a:gd name="T89" fmla="*/ 355 h 376"/>
                  <a:gd name="T90" fmla="*/ 711 w 737"/>
                  <a:gd name="T91" fmla="*/ 368 h 376"/>
                  <a:gd name="T92" fmla="*/ 737 w 737"/>
                  <a:gd name="T93" fmla="*/ 376 h 376"/>
                  <a:gd name="T94" fmla="*/ 732 w 737"/>
                  <a:gd name="T95" fmla="*/ 15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7" h="376">
                    <a:moveTo>
                      <a:pt x="732" y="158"/>
                    </a:moveTo>
                    <a:lnTo>
                      <a:pt x="716" y="67"/>
                    </a:lnTo>
                    <a:lnTo>
                      <a:pt x="715" y="13"/>
                    </a:lnTo>
                    <a:lnTo>
                      <a:pt x="609" y="15"/>
                    </a:lnTo>
                    <a:lnTo>
                      <a:pt x="416" y="15"/>
                    </a:lnTo>
                    <a:lnTo>
                      <a:pt x="222" y="11"/>
                    </a:lnTo>
                    <a:lnTo>
                      <a:pt x="87" y="5"/>
                    </a:lnTo>
                    <a:lnTo>
                      <a:pt x="2" y="0"/>
                    </a:lnTo>
                    <a:lnTo>
                      <a:pt x="0" y="54"/>
                    </a:lnTo>
                    <a:lnTo>
                      <a:pt x="117" y="60"/>
                    </a:lnTo>
                    <a:lnTo>
                      <a:pt x="205" y="66"/>
                    </a:lnTo>
                    <a:lnTo>
                      <a:pt x="241" y="66"/>
                    </a:lnTo>
                    <a:lnTo>
                      <a:pt x="248" y="66"/>
                    </a:lnTo>
                    <a:lnTo>
                      <a:pt x="256" y="69"/>
                    </a:lnTo>
                    <a:lnTo>
                      <a:pt x="250" y="263"/>
                    </a:lnTo>
                    <a:lnTo>
                      <a:pt x="250" y="274"/>
                    </a:lnTo>
                    <a:lnTo>
                      <a:pt x="256" y="274"/>
                    </a:lnTo>
                    <a:lnTo>
                      <a:pt x="263" y="280"/>
                    </a:lnTo>
                    <a:lnTo>
                      <a:pt x="275" y="293"/>
                    </a:lnTo>
                    <a:lnTo>
                      <a:pt x="282" y="297"/>
                    </a:lnTo>
                    <a:lnTo>
                      <a:pt x="288" y="293"/>
                    </a:lnTo>
                    <a:lnTo>
                      <a:pt x="295" y="297"/>
                    </a:lnTo>
                    <a:lnTo>
                      <a:pt x="303" y="295"/>
                    </a:lnTo>
                    <a:lnTo>
                      <a:pt x="307" y="287"/>
                    </a:lnTo>
                    <a:lnTo>
                      <a:pt x="309" y="291"/>
                    </a:lnTo>
                    <a:lnTo>
                      <a:pt x="314" y="295"/>
                    </a:lnTo>
                    <a:lnTo>
                      <a:pt x="320" y="302"/>
                    </a:lnTo>
                    <a:lnTo>
                      <a:pt x="320" y="308"/>
                    </a:lnTo>
                    <a:lnTo>
                      <a:pt x="322" y="316"/>
                    </a:lnTo>
                    <a:lnTo>
                      <a:pt x="329" y="316"/>
                    </a:lnTo>
                    <a:lnTo>
                      <a:pt x="331" y="317"/>
                    </a:lnTo>
                    <a:lnTo>
                      <a:pt x="339" y="316"/>
                    </a:lnTo>
                    <a:lnTo>
                      <a:pt x="346" y="319"/>
                    </a:lnTo>
                    <a:lnTo>
                      <a:pt x="359" y="325"/>
                    </a:lnTo>
                    <a:lnTo>
                      <a:pt x="367" y="323"/>
                    </a:lnTo>
                    <a:lnTo>
                      <a:pt x="372" y="323"/>
                    </a:lnTo>
                    <a:lnTo>
                      <a:pt x="376" y="327"/>
                    </a:lnTo>
                    <a:lnTo>
                      <a:pt x="382" y="333"/>
                    </a:lnTo>
                    <a:lnTo>
                      <a:pt x="389" y="331"/>
                    </a:lnTo>
                    <a:lnTo>
                      <a:pt x="395" y="325"/>
                    </a:lnTo>
                    <a:lnTo>
                      <a:pt x="410" y="327"/>
                    </a:lnTo>
                    <a:lnTo>
                      <a:pt x="418" y="325"/>
                    </a:lnTo>
                    <a:lnTo>
                      <a:pt x="416" y="333"/>
                    </a:lnTo>
                    <a:lnTo>
                      <a:pt x="421" y="340"/>
                    </a:lnTo>
                    <a:lnTo>
                      <a:pt x="427" y="340"/>
                    </a:lnTo>
                    <a:lnTo>
                      <a:pt x="429" y="346"/>
                    </a:lnTo>
                    <a:lnTo>
                      <a:pt x="429" y="355"/>
                    </a:lnTo>
                    <a:lnTo>
                      <a:pt x="436" y="355"/>
                    </a:lnTo>
                    <a:lnTo>
                      <a:pt x="442" y="353"/>
                    </a:lnTo>
                    <a:lnTo>
                      <a:pt x="453" y="342"/>
                    </a:lnTo>
                    <a:lnTo>
                      <a:pt x="461" y="346"/>
                    </a:lnTo>
                    <a:lnTo>
                      <a:pt x="463" y="351"/>
                    </a:lnTo>
                    <a:lnTo>
                      <a:pt x="470" y="351"/>
                    </a:lnTo>
                    <a:lnTo>
                      <a:pt x="472" y="359"/>
                    </a:lnTo>
                    <a:lnTo>
                      <a:pt x="480" y="359"/>
                    </a:lnTo>
                    <a:lnTo>
                      <a:pt x="491" y="355"/>
                    </a:lnTo>
                    <a:lnTo>
                      <a:pt x="497" y="355"/>
                    </a:lnTo>
                    <a:lnTo>
                      <a:pt x="495" y="361"/>
                    </a:lnTo>
                    <a:lnTo>
                      <a:pt x="497" y="368"/>
                    </a:lnTo>
                    <a:lnTo>
                      <a:pt x="498" y="370"/>
                    </a:lnTo>
                    <a:lnTo>
                      <a:pt x="504" y="370"/>
                    </a:lnTo>
                    <a:lnTo>
                      <a:pt x="506" y="357"/>
                    </a:lnTo>
                    <a:lnTo>
                      <a:pt x="513" y="351"/>
                    </a:lnTo>
                    <a:lnTo>
                      <a:pt x="515" y="348"/>
                    </a:lnTo>
                    <a:lnTo>
                      <a:pt x="517" y="346"/>
                    </a:lnTo>
                    <a:lnTo>
                      <a:pt x="523" y="348"/>
                    </a:lnTo>
                    <a:lnTo>
                      <a:pt x="529" y="355"/>
                    </a:lnTo>
                    <a:lnTo>
                      <a:pt x="536" y="357"/>
                    </a:lnTo>
                    <a:lnTo>
                      <a:pt x="542" y="351"/>
                    </a:lnTo>
                    <a:lnTo>
                      <a:pt x="549" y="353"/>
                    </a:lnTo>
                    <a:lnTo>
                      <a:pt x="553" y="361"/>
                    </a:lnTo>
                    <a:lnTo>
                      <a:pt x="560" y="364"/>
                    </a:lnTo>
                    <a:lnTo>
                      <a:pt x="568" y="366"/>
                    </a:lnTo>
                    <a:lnTo>
                      <a:pt x="574" y="372"/>
                    </a:lnTo>
                    <a:lnTo>
                      <a:pt x="577" y="366"/>
                    </a:lnTo>
                    <a:lnTo>
                      <a:pt x="585" y="366"/>
                    </a:lnTo>
                    <a:lnTo>
                      <a:pt x="592" y="357"/>
                    </a:lnTo>
                    <a:lnTo>
                      <a:pt x="600" y="357"/>
                    </a:lnTo>
                    <a:lnTo>
                      <a:pt x="607" y="351"/>
                    </a:lnTo>
                    <a:lnTo>
                      <a:pt x="613" y="357"/>
                    </a:lnTo>
                    <a:lnTo>
                      <a:pt x="621" y="357"/>
                    </a:lnTo>
                    <a:lnTo>
                      <a:pt x="626" y="351"/>
                    </a:lnTo>
                    <a:lnTo>
                      <a:pt x="639" y="346"/>
                    </a:lnTo>
                    <a:lnTo>
                      <a:pt x="647" y="353"/>
                    </a:lnTo>
                    <a:lnTo>
                      <a:pt x="653" y="355"/>
                    </a:lnTo>
                    <a:lnTo>
                      <a:pt x="658" y="355"/>
                    </a:lnTo>
                    <a:lnTo>
                      <a:pt x="664" y="351"/>
                    </a:lnTo>
                    <a:lnTo>
                      <a:pt x="668" y="346"/>
                    </a:lnTo>
                    <a:lnTo>
                      <a:pt x="673" y="346"/>
                    </a:lnTo>
                    <a:lnTo>
                      <a:pt x="690" y="355"/>
                    </a:lnTo>
                    <a:lnTo>
                      <a:pt x="703" y="366"/>
                    </a:lnTo>
                    <a:lnTo>
                      <a:pt x="711" y="368"/>
                    </a:lnTo>
                    <a:lnTo>
                      <a:pt x="716" y="372"/>
                    </a:lnTo>
                    <a:lnTo>
                      <a:pt x="737" y="376"/>
                    </a:lnTo>
                    <a:lnTo>
                      <a:pt x="735" y="188"/>
                    </a:lnTo>
                    <a:lnTo>
                      <a:pt x="732" y="15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3">
                <a:extLst>
                  <a:ext uri="{FF2B5EF4-FFF2-40B4-BE49-F238E27FC236}">
                    <a16:creationId xmlns:a16="http://schemas.microsoft.com/office/drawing/2014/main" id="{278F28DA-35CD-400F-9693-1D011FF80325}"/>
                  </a:ext>
                </a:extLst>
              </p:cNvPr>
              <p:cNvSpPr>
                <a:spLocks/>
              </p:cNvSpPr>
              <p:nvPr/>
            </p:nvSpPr>
            <p:spPr bwMode="auto">
              <a:xfrm>
                <a:off x="2726240" y="2425986"/>
                <a:ext cx="603313" cy="292134"/>
              </a:xfrm>
              <a:custGeom>
                <a:avLst/>
                <a:gdLst>
                  <a:gd name="T0" fmla="*/ 616 w 628"/>
                  <a:gd name="T1" fmla="*/ 98 h 335"/>
                  <a:gd name="T2" fmla="*/ 609 w 628"/>
                  <a:gd name="T3" fmla="*/ 96 h 335"/>
                  <a:gd name="T4" fmla="*/ 599 w 628"/>
                  <a:gd name="T5" fmla="*/ 83 h 335"/>
                  <a:gd name="T6" fmla="*/ 599 w 628"/>
                  <a:gd name="T7" fmla="*/ 75 h 335"/>
                  <a:gd name="T8" fmla="*/ 592 w 628"/>
                  <a:gd name="T9" fmla="*/ 72 h 335"/>
                  <a:gd name="T10" fmla="*/ 584 w 628"/>
                  <a:gd name="T11" fmla="*/ 62 h 335"/>
                  <a:gd name="T12" fmla="*/ 582 w 628"/>
                  <a:gd name="T13" fmla="*/ 55 h 335"/>
                  <a:gd name="T14" fmla="*/ 590 w 628"/>
                  <a:gd name="T15" fmla="*/ 43 h 335"/>
                  <a:gd name="T16" fmla="*/ 592 w 628"/>
                  <a:gd name="T17" fmla="*/ 38 h 335"/>
                  <a:gd name="T18" fmla="*/ 599 w 628"/>
                  <a:gd name="T19" fmla="*/ 38 h 335"/>
                  <a:gd name="T20" fmla="*/ 601 w 628"/>
                  <a:gd name="T21" fmla="*/ 36 h 335"/>
                  <a:gd name="T22" fmla="*/ 599 w 628"/>
                  <a:gd name="T23" fmla="*/ 28 h 335"/>
                  <a:gd name="T24" fmla="*/ 594 w 628"/>
                  <a:gd name="T25" fmla="*/ 21 h 335"/>
                  <a:gd name="T26" fmla="*/ 590 w 628"/>
                  <a:gd name="T27" fmla="*/ 19 h 335"/>
                  <a:gd name="T28" fmla="*/ 582 w 628"/>
                  <a:gd name="T29" fmla="*/ 25 h 335"/>
                  <a:gd name="T30" fmla="*/ 564 w 628"/>
                  <a:gd name="T31" fmla="*/ 10 h 335"/>
                  <a:gd name="T32" fmla="*/ 426 w 628"/>
                  <a:gd name="T33" fmla="*/ 11 h 335"/>
                  <a:gd name="T34" fmla="*/ 321 w 628"/>
                  <a:gd name="T35" fmla="*/ 10 h 335"/>
                  <a:gd name="T36" fmla="*/ 120 w 628"/>
                  <a:gd name="T37" fmla="*/ 6 h 335"/>
                  <a:gd name="T38" fmla="*/ 15 w 628"/>
                  <a:gd name="T39" fmla="*/ 0 h 335"/>
                  <a:gd name="T40" fmla="*/ 0 w 628"/>
                  <a:gd name="T41" fmla="*/ 325 h 335"/>
                  <a:gd name="T42" fmla="*/ 135 w 628"/>
                  <a:gd name="T43" fmla="*/ 331 h 335"/>
                  <a:gd name="T44" fmla="*/ 329 w 628"/>
                  <a:gd name="T45" fmla="*/ 335 h 335"/>
                  <a:gd name="T46" fmla="*/ 522 w 628"/>
                  <a:gd name="T47" fmla="*/ 335 h 335"/>
                  <a:gd name="T48" fmla="*/ 628 w 628"/>
                  <a:gd name="T49" fmla="*/ 333 h 335"/>
                  <a:gd name="T50" fmla="*/ 624 w 628"/>
                  <a:gd name="T51" fmla="*/ 104 h 335"/>
                  <a:gd name="T52" fmla="*/ 616 w 628"/>
                  <a:gd name="T53" fmla="*/ 9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8" h="335">
                    <a:moveTo>
                      <a:pt x="616" y="98"/>
                    </a:moveTo>
                    <a:lnTo>
                      <a:pt x="609" y="96"/>
                    </a:lnTo>
                    <a:lnTo>
                      <a:pt x="599" y="83"/>
                    </a:lnTo>
                    <a:lnTo>
                      <a:pt x="599" y="75"/>
                    </a:lnTo>
                    <a:lnTo>
                      <a:pt x="592" y="72"/>
                    </a:lnTo>
                    <a:lnTo>
                      <a:pt x="584" y="62"/>
                    </a:lnTo>
                    <a:lnTo>
                      <a:pt x="582" y="55"/>
                    </a:lnTo>
                    <a:lnTo>
                      <a:pt x="590" y="43"/>
                    </a:lnTo>
                    <a:lnTo>
                      <a:pt x="592" y="38"/>
                    </a:lnTo>
                    <a:lnTo>
                      <a:pt x="599" y="38"/>
                    </a:lnTo>
                    <a:lnTo>
                      <a:pt x="601" y="36"/>
                    </a:lnTo>
                    <a:lnTo>
                      <a:pt x="599" y="28"/>
                    </a:lnTo>
                    <a:lnTo>
                      <a:pt x="594" y="21"/>
                    </a:lnTo>
                    <a:lnTo>
                      <a:pt x="590" y="19"/>
                    </a:lnTo>
                    <a:lnTo>
                      <a:pt x="582" y="25"/>
                    </a:lnTo>
                    <a:lnTo>
                      <a:pt x="564" y="10"/>
                    </a:lnTo>
                    <a:lnTo>
                      <a:pt x="426" y="11"/>
                    </a:lnTo>
                    <a:lnTo>
                      <a:pt x="321" y="10"/>
                    </a:lnTo>
                    <a:lnTo>
                      <a:pt x="120" y="6"/>
                    </a:lnTo>
                    <a:lnTo>
                      <a:pt x="15" y="0"/>
                    </a:lnTo>
                    <a:lnTo>
                      <a:pt x="0" y="325"/>
                    </a:lnTo>
                    <a:lnTo>
                      <a:pt x="135" y="331"/>
                    </a:lnTo>
                    <a:lnTo>
                      <a:pt x="329" y="335"/>
                    </a:lnTo>
                    <a:lnTo>
                      <a:pt x="522" y="335"/>
                    </a:lnTo>
                    <a:lnTo>
                      <a:pt x="628" y="333"/>
                    </a:lnTo>
                    <a:lnTo>
                      <a:pt x="624" y="104"/>
                    </a:lnTo>
                    <a:lnTo>
                      <a:pt x="616" y="9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7" name="Group 46">
                <a:extLst>
                  <a:ext uri="{FF2B5EF4-FFF2-40B4-BE49-F238E27FC236}">
                    <a16:creationId xmlns:a16="http://schemas.microsoft.com/office/drawing/2014/main" id="{600DCF02-CA7E-4CC3-8856-4123F472BD1D}"/>
                  </a:ext>
                </a:extLst>
              </p:cNvPr>
              <p:cNvGrpSpPr/>
              <p:nvPr/>
            </p:nvGrpSpPr>
            <p:grpSpPr>
              <a:xfrm>
                <a:off x="2293930" y="2752129"/>
                <a:ext cx="1147064" cy="1013311"/>
                <a:chOff x="2293930" y="2752129"/>
                <a:chExt cx="1147064" cy="1013311"/>
              </a:xfrm>
              <a:grpFill/>
            </p:grpSpPr>
            <p:sp>
              <p:nvSpPr>
                <p:cNvPr id="201" name="Freeform 34">
                  <a:extLst>
                    <a:ext uri="{FF2B5EF4-FFF2-40B4-BE49-F238E27FC236}">
                      <a16:creationId xmlns:a16="http://schemas.microsoft.com/office/drawing/2014/main" id="{F5F92E82-871D-4D71-AAC5-0A77427BC55F}"/>
                    </a:ext>
                  </a:extLst>
                </p:cNvPr>
                <p:cNvSpPr>
                  <a:spLocks/>
                </p:cNvSpPr>
                <p:nvPr/>
              </p:nvSpPr>
              <p:spPr bwMode="auto">
                <a:xfrm>
                  <a:off x="3098027" y="3642483"/>
                  <a:ext cx="22096" cy="96797"/>
                </a:xfrm>
                <a:custGeom>
                  <a:avLst/>
                  <a:gdLst>
                    <a:gd name="T0" fmla="*/ 9 w 23"/>
                    <a:gd name="T1" fmla="*/ 62 h 111"/>
                    <a:gd name="T2" fmla="*/ 9 w 23"/>
                    <a:gd name="T3" fmla="*/ 68 h 111"/>
                    <a:gd name="T4" fmla="*/ 13 w 23"/>
                    <a:gd name="T5" fmla="*/ 75 h 111"/>
                    <a:gd name="T6" fmla="*/ 19 w 23"/>
                    <a:gd name="T7" fmla="*/ 90 h 111"/>
                    <a:gd name="T8" fmla="*/ 19 w 23"/>
                    <a:gd name="T9" fmla="*/ 105 h 111"/>
                    <a:gd name="T10" fmla="*/ 23 w 23"/>
                    <a:gd name="T11" fmla="*/ 111 h 111"/>
                    <a:gd name="T12" fmla="*/ 19 w 23"/>
                    <a:gd name="T13" fmla="*/ 90 h 111"/>
                    <a:gd name="T14" fmla="*/ 17 w 23"/>
                    <a:gd name="T15" fmla="*/ 77 h 111"/>
                    <a:gd name="T16" fmla="*/ 4 w 23"/>
                    <a:gd name="T17" fmla="*/ 38 h 111"/>
                    <a:gd name="T18" fmla="*/ 2 w 23"/>
                    <a:gd name="T19" fmla="*/ 13 h 111"/>
                    <a:gd name="T20" fmla="*/ 2 w 23"/>
                    <a:gd name="T21" fmla="*/ 0 h 111"/>
                    <a:gd name="T22" fmla="*/ 0 w 23"/>
                    <a:gd name="T23" fmla="*/ 15 h 111"/>
                    <a:gd name="T24" fmla="*/ 2 w 23"/>
                    <a:gd name="T25" fmla="*/ 23 h 111"/>
                    <a:gd name="T26" fmla="*/ 0 w 23"/>
                    <a:gd name="T27" fmla="*/ 36 h 111"/>
                    <a:gd name="T28" fmla="*/ 6 w 23"/>
                    <a:gd name="T29" fmla="*/ 41 h 111"/>
                    <a:gd name="T30" fmla="*/ 4 w 23"/>
                    <a:gd name="T31" fmla="*/ 49 h 111"/>
                    <a:gd name="T32" fmla="*/ 9 w 23"/>
                    <a:gd name="T33" fmla="*/ 6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11">
                      <a:moveTo>
                        <a:pt x="9" y="62"/>
                      </a:moveTo>
                      <a:lnTo>
                        <a:pt x="9" y="68"/>
                      </a:lnTo>
                      <a:lnTo>
                        <a:pt x="13" y="75"/>
                      </a:lnTo>
                      <a:lnTo>
                        <a:pt x="19" y="90"/>
                      </a:lnTo>
                      <a:lnTo>
                        <a:pt x="19" y="105"/>
                      </a:lnTo>
                      <a:lnTo>
                        <a:pt x="23" y="111"/>
                      </a:lnTo>
                      <a:lnTo>
                        <a:pt x="19" y="90"/>
                      </a:lnTo>
                      <a:lnTo>
                        <a:pt x="17" y="77"/>
                      </a:lnTo>
                      <a:lnTo>
                        <a:pt x="4" y="38"/>
                      </a:lnTo>
                      <a:lnTo>
                        <a:pt x="2" y="13"/>
                      </a:lnTo>
                      <a:lnTo>
                        <a:pt x="2" y="0"/>
                      </a:lnTo>
                      <a:lnTo>
                        <a:pt x="0" y="15"/>
                      </a:lnTo>
                      <a:lnTo>
                        <a:pt x="2" y="23"/>
                      </a:lnTo>
                      <a:lnTo>
                        <a:pt x="0" y="36"/>
                      </a:lnTo>
                      <a:lnTo>
                        <a:pt x="6" y="41"/>
                      </a:lnTo>
                      <a:lnTo>
                        <a:pt x="4" y="49"/>
                      </a:lnTo>
                      <a:lnTo>
                        <a:pt x="9" y="62"/>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35">
                  <a:extLst>
                    <a:ext uri="{FF2B5EF4-FFF2-40B4-BE49-F238E27FC236}">
                      <a16:creationId xmlns:a16="http://schemas.microsoft.com/office/drawing/2014/main" id="{E2250893-0634-4BAA-829D-1A67E9A87585}"/>
                    </a:ext>
                  </a:extLst>
                </p:cNvPr>
                <p:cNvSpPr>
                  <a:spLocks/>
                </p:cNvSpPr>
                <p:nvPr/>
              </p:nvSpPr>
              <p:spPr bwMode="auto">
                <a:xfrm>
                  <a:off x="3098027" y="3642483"/>
                  <a:ext cx="22096" cy="96797"/>
                </a:xfrm>
                <a:custGeom>
                  <a:avLst/>
                  <a:gdLst>
                    <a:gd name="T0" fmla="*/ 9 w 23"/>
                    <a:gd name="T1" fmla="*/ 62 h 111"/>
                    <a:gd name="T2" fmla="*/ 9 w 23"/>
                    <a:gd name="T3" fmla="*/ 68 h 111"/>
                    <a:gd name="T4" fmla="*/ 13 w 23"/>
                    <a:gd name="T5" fmla="*/ 75 h 111"/>
                    <a:gd name="T6" fmla="*/ 19 w 23"/>
                    <a:gd name="T7" fmla="*/ 90 h 111"/>
                    <a:gd name="T8" fmla="*/ 19 w 23"/>
                    <a:gd name="T9" fmla="*/ 105 h 111"/>
                    <a:gd name="T10" fmla="*/ 23 w 23"/>
                    <a:gd name="T11" fmla="*/ 111 h 111"/>
                    <a:gd name="T12" fmla="*/ 19 w 23"/>
                    <a:gd name="T13" fmla="*/ 90 h 111"/>
                    <a:gd name="T14" fmla="*/ 17 w 23"/>
                    <a:gd name="T15" fmla="*/ 77 h 111"/>
                    <a:gd name="T16" fmla="*/ 4 w 23"/>
                    <a:gd name="T17" fmla="*/ 38 h 111"/>
                    <a:gd name="T18" fmla="*/ 2 w 23"/>
                    <a:gd name="T19" fmla="*/ 13 h 111"/>
                    <a:gd name="T20" fmla="*/ 2 w 23"/>
                    <a:gd name="T21" fmla="*/ 0 h 111"/>
                    <a:gd name="T22" fmla="*/ 0 w 23"/>
                    <a:gd name="T23" fmla="*/ 15 h 111"/>
                    <a:gd name="T24" fmla="*/ 2 w 23"/>
                    <a:gd name="T25" fmla="*/ 23 h 111"/>
                    <a:gd name="T26" fmla="*/ 0 w 23"/>
                    <a:gd name="T27" fmla="*/ 36 h 111"/>
                    <a:gd name="T28" fmla="*/ 6 w 23"/>
                    <a:gd name="T29" fmla="*/ 41 h 111"/>
                    <a:gd name="T30" fmla="*/ 4 w 23"/>
                    <a:gd name="T31" fmla="*/ 49 h 111"/>
                    <a:gd name="T32" fmla="*/ 9 w 23"/>
                    <a:gd name="T33" fmla="*/ 6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11">
                      <a:moveTo>
                        <a:pt x="9" y="62"/>
                      </a:moveTo>
                      <a:lnTo>
                        <a:pt x="9" y="68"/>
                      </a:lnTo>
                      <a:lnTo>
                        <a:pt x="13" y="75"/>
                      </a:lnTo>
                      <a:lnTo>
                        <a:pt x="19" y="90"/>
                      </a:lnTo>
                      <a:lnTo>
                        <a:pt x="19" y="105"/>
                      </a:lnTo>
                      <a:lnTo>
                        <a:pt x="23" y="111"/>
                      </a:lnTo>
                      <a:lnTo>
                        <a:pt x="19" y="90"/>
                      </a:lnTo>
                      <a:lnTo>
                        <a:pt x="17" y="77"/>
                      </a:lnTo>
                      <a:lnTo>
                        <a:pt x="4" y="38"/>
                      </a:lnTo>
                      <a:lnTo>
                        <a:pt x="2" y="13"/>
                      </a:lnTo>
                      <a:lnTo>
                        <a:pt x="2" y="0"/>
                      </a:lnTo>
                      <a:lnTo>
                        <a:pt x="0" y="15"/>
                      </a:lnTo>
                      <a:lnTo>
                        <a:pt x="2" y="23"/>
                      </a:lnTo>
                      <a:lnTo>
                        <a:pt x="0" y="36"/>
                      </a:lnTo>
                      <a:lnTo>
                        <a:pt x="6" y="41"/>
                      </a:lnTo>
                      <a:lnTo>
                        <a:pt x="4" y="49"/>
                      </a:lnTo>
                      <a:lnTo>
                        <a:pt x="9" y="62"/>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36">
                  <a:extLst>
                    <a:ext uri="{FF2B5EF4-FFF2-40B4-BE49-F238E27FC236}">
                      <a16:creationId xmlns:a16="http://schemas.microsoft.com/office/drawing/2014/main" id="{C06F74A5-B4AA-402E-AF57-326AE4D6F9DF}"/>
                    </a:ext>
                  </a:extLst>
                </p:cNvPr>
                <p:cNvSpPr>
                  <a:spLocks/>
                </p:cNvSpPr>
                <p:nvPr/>
              </p:nvSpPr>
              <p:spPr bwMode="auto">
                <a:xfrm>
                  <a:off x="2293930" y="2752129"/>
                  <a:ext cx="1147064" cy="1013311"/>
                </a:xfrm>
                <a:custGeom>
                  <a:avLst/>
                  <a:gdLst>
                    <a:gd name="T0" fmla="*/ 1181 w 1194"/>
                    <a:gd name="T1" fmla="*/ 645 h 1162"/>
                    <a:gd name="T2" fmla="*/ 1194 w 1194"/>
                    <a:gd name="T3" fmla="*/ 598 h 1162"/>
                    <a:gd name="T4" fmla="*/ 1173 w 1194"/>
                    <a:gd name="T5" fmla="*/ 555 h 1162"/>
                    <a:gd name="T6" fmla="*/ 1140 w 1194"/>
                    <a:gd name="T7" fmla="*/ 389 h 1162"/>
                    <a:gd name="T8" fmla="*/ 1079 w 1194"/>
                    <a:gd name="T9" fmla="*/ 318 h 1162"/>
                    <a:gd name="T10" fmla="*/ 1021 w 1194"/>
                    <a:gd name="T11" fmla="*/ 301 h 1162"/>
                    <a:gd name="T12" fmla="*/ 970 w 1194"/>
                    <a:gd name="T13" fmla="*/ 297 h 1162"/>
                    <a:gd name="T14" fmla="*/ 923 w 1194"/>
                    <a:gd name="T15" fmla="*/ 310 h 1162"/>
                    <a:gd name="T16" fmla="*/ 880 w 1194"/>
                    <a:gd name="T17" fmla="*/ 292 h 1162"/>
                    <a:gd name="T18" fmla="*/ 858 w 1194"/>
                    <a:gd name="T19" fmla="*/ 307 h 1162"/>
                    <a:gd name="T20" fmla="*/ 824 w 1194"/>
                    <a:gd name="T21" fmla="*/ 292 h 1162"/>
                    <a:gd name="T22" fmla="*/ 784 w 1194"/>
                    <a:gd name="T23" fmla="*/ 286 h 1162"/>
                    <a:gd name="T24" fmla="*/ 739 w 1194"/>
                    <a:gd name="T25" fmla="*/ 273 h 1162"/>
                    <a:gd name="T26" fmla="*/ 692 w 1194"/>
                    <a:gd name="T27" fmla="*/ 262 h 1162"/>
                    <a:gd name="T28" fmla="*/ 666 w 1194"/>
                    <a:gd name="T29" fmla="*/ 241 h 1162"/>
                    <a:gd name="T30" fmla="*/ 613 w 1194"/>
                    <a:gd name="T31" fmla="*/ 220 h 1162"/>
                    <a:gd name="T32" fmla="*/ 363 w 1194"/>
                    <a:gd name="T33" fmla="*/ 0 h 1162"/>
                    <a:gd name="T34" fmla="*/ 316 w 1194"/>
                    <a:gd name="T35" fmla="*/ 485 h 1162"/>
                    <a:gd name="T36" fmla="*/ 10 w 1194"/>
                    <a:gd name="T37" fmla="*/ 480 h 1162"/>
                    <a:gd name="T38" fmla="*/ 31 w 1194"/>
                    <a:gd name="T39" fmla="*/ 506 h 1162"/>
                    <a:gd name="T40" fmla="*/ 93 w 1194"/>
                    <a:gd name="T41" fmla="*/ 577 h 1162"/>
                    <a:gd name="T42" fmla="*/ 147 w 1194"/>
                    <a:gd name="T43" fmla="*/ 624 h 1162"/>
                    <a:gd name="T44" fmla="*/ 162 w 1194"/>
                    <a:gd name="T45" fmla="*/ 683 h 1162"/>
                    <a:gd name="T46" fmla="*/ 220 w 1194"/>
                    <a:gd name="T47" fmla="*/ 767 h 1162"/>
                    <a:gd name="T48" fmla="*/ 282 w 1194"/>
                    <a:gd name="T49" fmla="*/ 803 h 1162"/>
                    <a:gd name="T50" fmla="*/ 322 w 1194"/>
                    <a:gd name="T51" fmla="*/ 788 h 1162"/>
                    <a:gd name="T52" fmla="*/ 356 w 1194"/>
                    <a:gd name="T53" fmla="*/ 730 h 1162"/>
                    <a:gd name="T54" fmla="*/ 407 w 1194"/>
                    <a:gd name="T55" fmla="*/ 728 h 1162"/>
                    <a:gd name="T56" fmla="*/ 467 w 1194"/>
                    <a:gd name="T57" fmla="*/ 735 h 1162"/>
                    <a:gd name="T58" fmla="*/ 499 w 1194"/>
                    <a:gd name="T59" fmla="*/ 769 h 1162"/>
                    <a:gd name="T60" fmla="*/ 548 w 1194"/>
                    <a:gd name="T61" fmla="*/ 850 h 1162"/>
                    <a:gd name="T62" fmla="*/ 568 w 1194"/>
                    <a:gd name="T63" fmla="*/ 903 h 1162"/>
                    <a:gd name="T64" fmla="*/ 604 w 1194"/>
                    <a:gd name="T65" fmla="*/ 946 h 1162"/>
                    <a:gd name="T66" fmla="*/ 638 w 1194"/>
                    <a:gd name="T67" fmla="*/ 997 h 1162"/>
                    <a:gd name="T68" fmla="*/ 653 w 1194"/>
                    <a:gd name="T69" fmla="*/ 1049 h 1162"/>
                    <a:gd name="T70" fmla="*/ 690 w 1194"/>
                    <a:gd name="T71" fmla="*/ 1102 h 1162"/>
                    <a:gd name="T72" fmla="*/ 730 w 1194"/>
                    <a:gd name="T73" fmla="*/ 1121 h 1162"/>
                    <a:gd name="T74" fmla="*/ 813 w 1194"/>
                    <a:gd name="T75" fmla="*/ 1143 h 1162"/>
                    <a:gd name="T76" fmla="*/ 861 w 1194"/>
                    <a:gd name="T77" fmla="*/ 1149 h 1162"/>
                    <a:gd name="T78" fmla="*/ 846 w 1194"/>
                    <a:gd name="T79" fmla="*/ 1132 h 1162"/>
                    <a:gd name="T80" fmla="*/ 829 w 1194"/>
                    <a:gd name="T81" fmla="*/ 1053 h 1162"/>
                    <a:gd name="T82" fmla="*/ 835 w 1194"/>
                    <a:gd name="T83" fmla="*/ 1010 h 1162"/>
                    <a:gd name="T84" fmla="*/ 814 w 1194"/>
                    <a:gd name="T85" fmla="*/ 1002 h 1162"/>
                    <a:gd name="T86" fmla="*/ 846 w 1194"/>
                    <a:gd name="T87" fmla="*/ 963 h 1162"/>
                    <a:gd name="T88" fmla="*/ 850 w 1194"/>
                    <a:gd name="T89" fmla="*/ 946 h 1162"/>
                    <a:gd name="T90" fmla="*/ 858 w 1194"/>
                    <a:gd name="T91" fmla="*/ 925 h 1162"/>
                    <a:gd name="T92" fmla="*/ 884 w 1194"/>
                    <a:gd name="T93" fmla="*/ 905 h 1162"/>
                    <a:gd name="T94" fmla="*/ 895 w 1194"/>
                    <a:gd name="T95" fmla="*/ 884 h 1162"/>
                    <a:gd name="T96" fmla="*/ 918 w 1194"/>
                    <a:gd name="T97" fmla="*/ 882 h 1162"/>
                    <a:gd name="T98" fmla="*/ 935 w 1194"/>
                    <a:gd name="T99" fmla="*/ 867 h 1162"/>
                    <a:gd name="T100" fmla="*/ 957 w 1194"/>
                    <a:gd name="T101" fmla="*/ 865 h 1162"/>
                    <a:gd name="T102" fmla="*/ 985 w 1194"/>
                    <a:gd name="T103" fmla="*/ 863 h 1162"/>
                    <a:gd name="T104" fmla="*/ 1017 w 1194"/>
                    <a:gd name="T105" fmla="*/ 843 h 1162"/>
                    <a:gd name="T106" fmla="*/ 1072 w 1194"/>
                    <a:gd name="T107" fmla="*/ 790 h 1162"/>
                    <a:gd name="T108" fmla="*/ 1063 w 1194"/>
                    <a:gd name="T109" fmla="*/ 747 h 1162"/>
                    <a:gd name="T110" fmla="*/ 1098 w 1194"/>
                    <a:gd name="T111" fmla="*/ 762 h 1162"/>
                    <a:gd name="T112" fmla="*/ 1093 w 1194"/>
                    <a:gd name="T113" fmla="*/ 777 h 1162"/>
                    <a:gd name="T114" fmla="*/ 1168 w 1194"/>
                    <a:gd name="T115" fmla="*/ 718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94" h="1162">
                      <a:moveTo>
                        <a:pt x="1181" y="705"/>
                      </a:moveTo>
                      <a:lnTo>
                        <a:pt x="1183" y="698"/>
                      </a:lnTo>
                      <a:lnTo>
                        <a:pt x="1179" y="681"/>
                      </a:lnTo>
                      <a:lnTo>
                        <a:pt x="1175" y="673"/>
                      </a:lnTo>
                      <a:lnTo>
                        <a:pt x="1181" y="666"/>
                      </a:lnTo>
                      <a:lnTo>
                        <a:pt x="1179" y="653"/>
                      </a:lnTo>
                      <a:lnTo>
                        <a:pt x="1181" y="645"/>
                      </a:lnTo>
                      <a:lnTo>
                        <a:pt x="1187" y="638"/>
                      </a:lnTo>
                      <a:lnTo>
                        <a:pt x="1189" y="630"/>
                      </a:lnTo>
                      <a:lnTo>
                        <a:pt x="1192" y="624"/>
                      </a:lnTo>
                      <a:lnTo>
                        <a:pt x="1190" y="617"/>
                      </a:lnTo>
                      <a:lnTo>
                        <a:pt x="1194" y="609"/>
                      </a:lnTo>
                      <a:lnTo>
                        <a:pt x="1190" y="604"/>
                      </a:lnTo>
                      <a:lnTo>
                        <a:pt x="1194" y="598"/>
                      </a:lnTo>
                      <a:lnTo>
                        <a:pt x="1192" y="591"/>
                      </a:lnTo>
                      <a:lnTo>
                        <a:pt x="1192" y="585"/>
                      </a:lnTo>
                      <a:lnTo>
                        <a:pt x="1190" y="583"/>
                      </a:lnTo>
                      <a:lnTo>
                        <a:pt x="1179" y="570"/>
                      </a:lnTo>
                      <a:lnTo>
                        <a:pt x="1179" y="562"/>
                      </a:lnTo>
                      <a:lnTo>
                        <a:pt x="1175" y="557"/>
                      </a:lnTo>
                      <a:lnTo>
                        <a:pt x="1173" y="555"/>
                      </a:lnTo>
                      <a:lnTo>
                        <a:pt x="1170" y="547"/>
                      </a:lnTo>
                      <a:lnTo>
                        <a:pt x="1164" y="540"/>
                      </a:lnTo>
                      <a:lnTo>
                        <a:pt x="1166" y="530"/>
                      </a:lnTo>
                      <a:lnTo>
                        <a:pt x="1160" y="515"/>
                      </a:lnTo>
                      <a:lnTo>
                        <a:pt x="1157" y="510"/>
                      </a:lnTo>
                      <a:lnTo>
                        <a:pt x="1143" y="498"/>
                      </a:lnTo>
                      <a:lnTo>
                        <a:pt x="1140" y="389"/>
                      </a:lnTo>
                      <a:lnTo>
                        <a:pt x="1138" y="331"/>
                      </a:lnTo>
                      <a:lnTo>
                        <a:pt x="1117" y="327"/>
                      </a:lnTo>
                      <a:lnTo>
                        <a:pt x="1110" y="331"/>
                      </a:lnTo>
                      <a:lnTo>
                        <a:pt x="1102" y="327"/>
                      </a:lnTo>
                      <a:lnTo>
                        <a:pt x="1102" y="324"/>
                      </a:lnTo>
                      <a:lnTo>
                        <a:pt x="1100" y="322"/>
                      </a:lnTo>
                      <a:lnTo>
                        <a:pt x="1079" y="318"/>
                      </a:lnTo>
                      <a:lnTo>
                        <a:pt x="1074" y="314"/>
                      </a:lnTo>
                      <a:lnTo>
                        <a:pt x="1066" y="312"/>
                      </a:lnTo>
                      <a:lnTo>
                        <a:pt x="1053" y="301"/>
                      </a:lnTo>
                      <a:lnTo>
                        <a:pt x="1036" y="292"/>
                      </a:lnTo>
                      <a:lnTo>
                        <a:pt x="1031" y="292"/>
                      </a:lnTo>
                      <a:lnTo>
                        <a:pt x="1027" y="297"/>
                      </a:lnTo>
                      <a:lnTo>
                        <a:pt x="1021" y="301"/>
                      </a:lnTo>
                      <a:lnTo>
                        <a:pt x="1016" y="301"/>
                      </a:lnTo>
                      <a:lnTo>
                        <a:pt x="1010" y="299"/>
                      </a:lnTo>
                      <a:lnTo>
                        <a:pt x="1002" y="292"/>
                      </a:lnTo>
                      <a:lnTo>
                        <a:pt x="989" y="297"/>
                      </a:lnTo>
                      <a:lnTo>
                        <a:pt x="984" y="303"/>
                      </a:lnTo>
                      <a:lnTo>
                        <a:pt x="976" y="303"/>
                      </a:lnTo>
                      <a:lnTo>
                        <a:pt x="970" y="297"/>
                      </a:lnTo>
                      <a:lnTo>
                        <a:pt x="963" y="303"/>
                      </a:lnTo>
                      <a:lnTo>
                        <a:pt x="955" y="303"/>
                      </a:lnTo>
                      <a:lnTo>
                        <a:pt x="948" y="312"/>
                      </a:lnTo>
                      <a:lnTo>
                        <a:pt x="940" y="312"/>
                      </a:lnTo>
                      <a:lnTo>
                        <a:pt x="937" y="318"/>
                      </a:lnTo>
                      <a:lnTo>
                        <a:pt x="931" y="312"/>
                      </a:lnTo>
                      <a:lnTo>
                        <a:pt x="923" y="310"/>
                      </a:lnTo>
                      <a:lnTo>
                        <a:pt x="916" y="307"/>
                      </a:lnTo>
                      <a:lnTo>
                        <a:pt x="912" y="299"/>
                      </a:lnTo>
                      <a:lnTo>
                        <a:pt x="905" y="297"/>
                      </a:lnTo>
                      <a:lnTo>
                        <a:pt x="899" y="303"/>
                      </a:lnTo>
                      <a:lnTo>
                        <a:pt x="892" y="301"/>
                      </a:lnTo>
                      <a:lnTo>
                        <a:pt x="886" y="294"/>
                      </a:lnTo>
                      <a:lnTo>
                        <a:pt x="880" y="292"/>
                      </a:lnTo>
                      <a:lnTo>
                        <a:pt x="878" y="294"/>
                      </a:lnTo>
                      <a:lnTo>
                        <a:pt x="876" y="297"/>
                      </a:lnTo>
                      <a:lnTo>
                        <a:pt x="869" y="303"/>
                      </a:lnTo>
                      <a:lnTo>
                        <a:pt x="867" y="316"/>
                      </a:lnTo>
                      <a:lnTo>
                        <a:pt x="861" y="316"/>
                      </a:lnTo>
                      <a:lnTo>
                        <a:pt x="860" y="314"/>
                      </a:lnTo>
                      <a:lnTo>
                        <a:pt x="858" y="307"/>
                      </a:lnTo>
                      <a:lnTo>
                        <a:pt x="860" y="301"/>
                      </a:lnTo>
                      <a:lnTo>
                        <a:pt x="854" y="301"/>
                      </a:lnTo>
                      <a:lnTo>
                        <a:pt x="843" y="305"/>
                      </a:lnTo>
                      <a:lnTo>
                        <a:pt x="835" y="305"/>
                      </a:lnTo>
                      <a:lnTo>
                        <a:pt x="833" y="297"/>
                      </a:lnTo>
                      <a:lnTo>
                        <a:pt x="826" y="297"/>
                      </a:lnTo>
                      <a:lnTo>
                        <a:pt x="824" y="292"/>
                      </a:lnTo>
                      <a:lnTo>
                        <a:pt x="816" y="288"/>
                      </a:lnTo>
                      <a:lnTo>
                        <a:pt x="805" y="299"/>
                      </a:lnTo>
                      <a:lnTo>
                        <a:pt x="799" y="301"/>
                      </a:lnTo>
                      <a:lnTo>
                        <a:pt x="792" y="301"/>
                      </a:lnTo>
                      <a:lnTo>
                        <a:pt x="792" y="292"/>
                      </a:lnTo>
                      <a:lnTo>
                        <a:pt x="790" y="286"/>
                      </a:lnTo>
                      <a:lnTo>
                        <a:pt x="784" y="286"/>
                      </a:lnTo>
                      <a:lnTo>
                        <a:pt x="779" y="279"/>
                      </a:lnTo>
                      <a:lnTo>
                        <a:pt x="781" y="271"/>
                      </a:lnTo>
                      <a:lnTo>
                        <a:pt x="773" y="273"/>
                      </a:lnTo>
                      <a:lnTo>
                        <a:pt x="758" y="271"/>
                      </a:lnTo>
                      <a:lnTo>
                        <a:pt x="752" y="277"/>
                      </a:lnTo>
                      <a:lnTo>
                        <a:pt x="745" y="279"/>
                      </a:lnTo>
                      <a:lnTo>
                        <a:pt x="739" y="273"/>
                      </a:lnTo>
                      <a:lnTo>
                        <a:pt x="735" y="269"/>
                      </a:lnTo>
                      <a:lnTo>
                        <a:pt x="730" y="269"/>
                      </a:lnTo>
                      <a:lnTo>
                        <a:pt x="722" y="271"/>
                      </a:lnTo>
                      <a:lnTo>
                        <a:pt x="709" y="265"/>
                      </a:lnTo>
                      <a:lnTo>
                        <a:pt x="702" y="262"/>
                      </a:lnTo>
                      <a:lnTo>
                        <a:pt x="694" y="263"/>
                      </a:lnTo>
                      <a:lnTo>
                        <a:pt x="692" y="262"/>
                      </a:lnTo>
                      <a:lnTo>
                        <a:pt x="685" y="262"/>
                      </a:lnTo>
                      <a:lnTo>
                        <a:pt x="683" y="254"/>
                      </a:lnTo>
                      <a:lnTo>
                        <a:pt x="683" y="248"/>
                      </a:lnTo>
                      <a:lnTo>
                        <a:pt x="677" y="241"/>
                      </a:lnTo>
                      <a:lnTo>
                        <a:pt x="672" y="237"/>
                      </a:lnTo>
                      <a:lnTo>
                        <a:pt x="670" y="233"/>
                      </a:lnTo>
                      <a:lnTo>
                        <a:pt x="666" y="241"/>
                      </a:lnTo>
                      <a:lnTo>
                        <a:pt x="658" y="243"/>
                      </a:lnTo>
                      <a:lnTo>
                        <a:pt x="651" y="239"/>
                      </a:lnTo>
                      <a:lnTo>
                        <a:pt x="645" y="243"/>
                      </a:lnTo>
                      <a:lnTo>
                        <a:pt x="638" y="239"/>
                      </a:lnTo>
                      <a:lnTo>
                        <a:pt x="626" y="226"/>
                      </a:lnTo>
                      <a:lnTo>
                        <a:pt x="619" y="220"/>
                      </a:lnTo>
                      <a:lnTo>
                        <a:pt x="613" y="220"/>
                      </a:lnTo>
                      <a:lnTo>
                        <a:pt x="613" y="209"/>
                      </a:lnTo>
                      <a:lnTo>
                        <a:pt x="619" y="15"/>
                      </a:lnTo>
                      <a:lnTo>
                        <a:pt x="611" y="12"/>
                      </a:lnTo>
                      <a:lnTo>
                        <a:pt x="604" y="12"/>
                      </a:lnTo>
                      <a:lnTo>
                        <a:pt x="568" y="12"/>
                      </a:lnTo>
                      <a:lnTo>
                        <a:pt x="480" y="6"/>
                      </a:lnTo>
                      <a:lnTo>
                        <a:pt x="363" y="0"/>
                      </a:lnTo>
                      <a:lnTo>
                        <a:pt x="360" y="2"/>
                      </a:lnTo>
                      <a:lnTo>
                        <a:pt x="358" y="8"/>
                      </a:lnTo>
                      <a:lnTo>
                        <a:pt x="343" y="269"/>
                      </a:lnTo>
                      <a:lnTo>
                        <a:pt x="333" y="367"/>
                      </a:lnTo>
                      <a:lnTo>
                        <a:pt x="326" y="478"/>
                      </a:lnTo>
                      <a:lnTo>
                        <a:pt x="320" y="485"/>
                      </a:lnTo>
                      <a:lnTo>
                        <a:pt x="316" y="485"/>
                      </a:lnTo>
                      <a:lnTo>
                        <a:pt x="237" y="480"/>
                      </a:lnTo>
                      <a:lnTo>
                        <a:pt x="158" y="474"/>
                      </a:lnTo>
                      <a:lnTo>
                        <a:pt x="70" y="467"/>
                      </a:lnTo>
                      <a:lnTo>
                        <a:pt x="0" y="459"/>
                      </a:lnTo>
                      <a:lnTo>
                        <a:pt x="0" y="463"/>
                      </a:lnTo>
                      <a:lnTo>
                        <a:pt x="4" y="476"/>
                      </a:lnTo>
                      <a:lnTo>
                        <a:pt x="10" y="480"/>
                      </a:lnTo>
                      <a:lnTo>
                        <a:pt x="10" y="483"/>
                      </a:lnTo>
                      <a:lnTo>
                        <a:pt x="16" y="487"/>
                      </a:lnTo>
                      <a:lnTo>
                        <a:pt x="16" y="487"/>
                      </a:lnTo>
                      <a:lnTo>
                        <a:pt x="19" y="487"/>
                      </a:lnTo>
                      <a:lnTo>
                        <a:pt x="25" y="493"/>
                      </a:lnTo>
                      <a:lnTo>
                        <a:pt x="29" y="500"/>
                      </a:lnTo>
                      <a:lnTo>
                        <a:pt x="31" y="506"/>
                      </a:lnTo>
                      <a:lnTo>
                        <a:pt x="36" y="519"/>
                      </a:lnTo>
                      <a:lnTo>
                        <a:pt x="44" y="525"/>
                      </a:lnTo>
                      <a:lnTo>
                        <a:pt x="57" y="532"/>
                      </a:lnTo>
                      <a:lnTo>
                        <a:pt x="63" y="538"/>
                      </a:lnTo>
                      <a:lnTo>
                        <a:pt x="78" y="557"/>
                      </a:lnTo>
                      <a:lnTo>
                        <a:pt x="91" y="570"/>
                      </a:lnTo>
                      <a:lnTo>
                        <a:pt x="93" y="577"/>
                      </a:lnTo>
                      <a:lnTo>
                        <a:pt x="106" y="591"/>
                      </a:lnTo>
                      <a:lnTo>
                        <a:pt x="113" y="596"/>
                      </a:lnTo>
                      <a:lnTo>
                        <a:pt x="119" y="598"/>
                      </a:lnTo>
                      <a:lnTo>
                        <a:pt x="132" y="611"/>
                      </a:lnTo>
                      <a:lnTo>
                        <a:pt x="140" y="615"/>
                      </a:lnTo>
                      <a:lnTo>
                        <a:pt x="141" y="621"/>
                      </a:lnTo>
                      <a:lnTo>
                        <a:pt x="147" y="624"/>
                      </a:lnTo>
                      <a:lnTo>
                        <a:pt x="149" y="632"/>
                      </a:lnTo>
                      <a:lnTo>
                        <a:pt x="151" y="645"/>
                      </a:lnTo>
                      <a:lnTo>
                        <a:pt x="155" y="649"/>
                      </a:lnTo>
                      <a:lnTo>
                        <a:pt x="160" y="662"/>
                      </a:lnTo>
                      <a:lnTo>
                        <a:pt x="164" y="668"/>
                      </a:lnTo>
                      <a:lnTo>
                        <a:pt x="164" y="675"/>
                      </a:lnTo>
                      <a:lnTo>
                        <a:pt x="162" y="683"/>
                      </a:lnTo>
                      <a:lnTo>
                        <a:pt x="162" y="696"/>
                      </a:lnTo>
                      <a:lnTo>
                        <a:pt x="177" y="730"/>
                      </a:lnTo>
                      <a:lnTo>
                        <a:pt x="187" y="739"/>
                      </a:lnTo>
                      <a:lnTo>
                        <a:pt x="194" y="743"/>
                      </a:lnTo>
                      <a:lnTo>
                        <a:pt x="200" y="747"/>
                      </a:lnTo>
                      <a:lnTo>
                        <a:pt x="205" y="754"/>
                      </a:lnTo>
                      <a:lnTo>
                        <a:pt x="220" y="767"/>
                      </a:lnTo>
                      <a:lnTo>
                        <a:pt x="226" y="771"/>
                      </a:lnTo>
                      <a:lnTo>
                        <a:pt x="241" y="773"/>
                      </a:lnTo>
                      <a:lnTo>
                        <a:pt x="245" y="780"/>
                      </a:lnTo>
                      <a:lnTo>
                        <a:pt x="264" y="790"/>
                      </a:lnTo>
                      <a:lnTo>
                        <a:pt x="269" y="797"/>
                      </a:lnTo>
                      <a:lnTo>
                        <a:pt x="277" y="803"/>
                      </a:lnTo>
                      <a:lnTo>
                        <a:pt x="282" y="803"/>
                      </a:lnTo>
                      <a:lnTo>
                        <a:pt x="282" y="805"/>
                      </a:lnTo>
                      <a:lnTo>
                        <a:pt x="290" y="807"/>
                      </a:lnTo>
                      <a:lnTo>
                        <a:pt x="301" y="807"/>
                      </a:lnTo>
                      <a:lnTo>
                        <a:pt x="303" y="801"/>
                      </a:lnTo>
                      <a:lnTo>
                        <a:pt x="311" y="796"/>
                      </a:lnTo>
                      <a:lnTo>
                        <a:pt x="314" y="790"/>
                      </a:lnTo>
                      <a:lnTo>
                        <a:pt x="322" y="788"/>
                      </a:lnTo>
                      <a:lnTo>
                        <a:pt x="324" y="780"/>
                      </a:lnTo>
                      <a:lnTo>
                        <a:pt x="326" y="773"/>
                      </a:lnTo>
                      <a:lnTo>
                        <a:pt x="329" y="771"/>
                      </a:lnTo>
                      <a:lnTo>
                        <a:pt x="341" y="743"/>
                      </a:lnTo>
                      <a:lnTo>
                        <a:pt x="346" y="733"/>
                      </a:lnTo>
                      <a:lnTo>
                        <a:pt x="350" y="732"/>
                      </a:lnTo>
                      <a:lnTo>
                        <a:pt x="356" y="730"/>
                      </a:lnTo>
                      <a:lnTo>
                        <a:pt x="363" y="726"/>
                      </a:lnTo>
                      <a:lnTo>
                        <a:pt x="371" y="728"/>
                      </a:lnTo>
                      <a:lnTo>
                        <a:pt x="376" y="726"/>
                      </a:lnTo>
                      <a:lnTo>
                        <a:pt x="380" y="718"/>
                      </a:lnTo>
                      <a:lnTo>
                        <a:pt x="388" y="718"/>
                      </a:lnTo>
                      <a:lnTo>
                        <a:pt x="399" y="726"/>
                      </a:lnTo>
                      <a:lnTo>
                        <a:pt x="407" y="728"/>
                      </a:lnTo>
                      <a:lnTo>
                        <a:pt x="414" y="726"/>
                      </a:lnTo>
                      <a:lnTo>
                        <a:pt x="420" y="728"/>
                      </a:lnTo>
                      <a:lnTo>
                        <a:pt x="427" y="728"/>
                      </a:lnTo>
                      <a:lnTo>
                        <a:pt x="446" y="733"/>
                      </a:lnTo>
                      <a:lnTo>
                        <a:pt x="454" y="728"/>
                      </a:lnTo>
                      <a:lnTo>
                        <a:pt x="459" y="732"/>
                      </a:lnTo>
                      <a:lnTo>
                        <a:pt x="467" y="735"/>
                      </a:lnTo>
                      <a:lnTo>
                        <a:pt x="469" y="743"/>
                      </a:lnTo>
                      <a:lnTo>
                        <a:pt x="474" y="749"/>
                      </a:lnTo>
                      <a:lnTo>
                        <a:pt x="476" y="754"/>
                      </a:lnTo>
                      <a:lnTo>
                        <a:pt x="482" y="752"/>
                      </a:lnTo>
                      <a:lnTo>
                        <a:pt x="485" y="760"/>
                      </a:lnTo>
                      <a:lnTo>
                        <a:pt x="491" y="765"/>
                      </a:lnTo>
                      <a:lnTo>
                        <a:pt x="499" y="769"/>
                      </a:lnTo>
                      <a:lnTo>
                        <a:pt x="499" y="775"/>
                      </a:lnTo>
                      <a:lnTo>
                        <a:pt x="519" y="790"/>
                      </a:lnTo>
                      <a:lnTo>
                        <a:pt x="527" y="803"/>
                      </a:lnTo>
                      <a:lnTo>
                        <a:pt x="532" y="811"/>
                      </a:lnTo>
                      <a:lnTo>
                        <a:pt x="536" y="827"/>
                      </a:lnTo>
                      <a:lnTo>
                        <a:pt x="544" y="843"/>
                      </a:lnTo>
                      <a:lnTo>
                        <a:pt x="548" y="850"/>
                      </a:lnTo>
                      <a:lnTo>
                        <a:pt x="548" y="852"/>
                      </a:lnTo>
                      <a:lnTo>
                        <a:pt x="551" y="858"/>
                      </a:lnTo>
                      <a:lnTo>
                        <a:pt x="555" y="865"/>
                      </a:lnTo>
                      <a:lnTo>
                        <a:pt x="561" y="873"/>
                      </a:lnTo>
                      <a:lnTo>
                        <a:pt x="559" y="874"/>
                      </a:lnTo>
                      <a:lnTo>
                        <a:pt x="563" y="888"/>
                      </a:lnTo>
                      <a:lnTo>
                        <a:pt x="568" y="903"/>
                      </a:lnTo>
                      <a:lnTo>
                        <a:pt x="576" y="908"/>
                      </a:lnTo>
                      <a:lnTo>
                        <a:pt x="583" y="910"/>
                      </a:lnTo>
                      <a:lnTo>
                        <a:pt x="589" y="920"/>
                      </a:lnTo>
                      <a:lnTo>
                        <a:pt x="591" y="927"/>
                      </a:lnTo>
                      <a:lnTo>
                        <a:pt x="596" y="931"/>
                      </a:lnTo>
                      <a:lnTo>
                        <a:pt x="602" y="938"/>
                      </a:lnTo>
                      <a:lnTo>
                        <a:pt x="604" y="946"/>
                      </a:lnTo>
                      <a:lnTo>
                        <a:pt x="617" y="965"/>
                      </a:lnTo>
                      <a:lnTo>
                        <a:pt x="628" y="967"/>
                      </a:lnTo>
                      <a:lnTo>
                        <a:pt x="634" y="972"/>
                      </a:lnTo>
                      <a:lnTo>
                        <a:pt x="636" y="976"/>
                      </a:lnTo>
                      <a:lnTo>
                        <a:pt x="636" y="984"/>
                      </a:lnTo>
                      <a:lnTo>
                        <a:pt x="638" y="989"/>
                      </a:lnTo>
                      <a:lnTo>
                        <a:pt x="638" y="997"/>
                      </a:lnTo>
                      <a:lnTo>
                        <a:pt x="634" y="1004"/>
                      </a:lnTo>
                      <a:lnTo>
                        <a:pt x="641" y="1010"/>
                      </a:lnTo>
                      <a:lnTo>
                        <a:pt x="641" y="1015"/>
                      </a:lnTo>
                      <a:lnTo>
                        <a:pt x="640" y="1023"/>
                      </a:lnTo>
                      <a:lnTo>
                        <a:pt x="641" y="1030"/>
                      </a:lnTo>
                      <a:lnTo>
                        <a:pt x="647" y="1036"/>
                      </a:lnTo>
                      <a:lnTo>
                        <a:pt x="653" y="1049"/>
                      </a:lnTo>
                      <a:lnTo>
                        <a:pt x="658" y="1057"/>
                      </a:lnTo>
                      <a:lnTo>
                        <a:pt x="664" y="1072"/>
                      </a:lnTo>
                      <a:lnTo>
                        <a:pt x="666" y="1085"/>
                      </a:lnTo>
                      <a:lnTo>
                        <a:pt x="673" y="1093"/>
                      </a:lnTo>
                      <a:lnTo>
                        <a:pt x="672" y="1100"/>
                      </a:lnTo>
                      <a:lnTo>
                        <a:pt x="675" y="1102"/>
                      </a:lnTo>
                      <a:lnTo>
                        <a:pt x="690" y="1102"/>
                      </a:lnTo>
                      <a:lnTo>
                        <a:pt x="696" y="1106"/>
                      </a:lnTo>
                      <a:lnTo>
                        <a:pt x="700" y="1106"/>
                      </a:lnTo>
                      <a:lnTo>
                        <a:pt x="707" y="1109"/>
                      </a:lnTo>
                      <a:lnTo>
                        <a:pt x="711" y="1117"/>
                      </a:lnTo>
                      <a:lnTo>
                        <a:pt x="717" y="1119"/>
                      </a:lnTo>
                      <a:lnTo>
                        <a:pt x="722" y="1117"/>
                      </a:lnTo>
                      <a:lnTo>
                        <a:pt x="730" y="1121"/>
                      </a:lnTo>
                      <a:lnTo>
                        <a:pt x="737" y="1123"/>
                      </a:lnTo>
                      <a:lnTo>
                        <a:pt x="751" y="1134"/>
                      </a:lnTo>
                      <a:lnTo>
                        <a:pt x="756" y="1138"/>
                      </a:lnTo>
                      <a:lnTo>
                        <a:pt x="784" y="1140"/>
                      </a:lnTo>
                      <a:lnTo>
                        <a:pt x="799" y="1140"/>
                      </a:lnTo>
                      <a:lnTo>
                        <a:pt x="807" y="1141"/>
                      </a:lnTo>
                      <a:lnTo>
                        <a:pt x="813" y="1143"/>
                      </a:lnTo>
                      <a:lnTo>
                        <a:pt x="826" y="1156"/>
                      </a:lnTo>
                      <a:lnTo>
                        <a:pt x="828" y="1156"/>
                      </a:lnTo>
                      <a:lnTo>
                        <a:pt x="835" y="1162"/>
                      </a:lnTo>
                      <a:lnTo>
                        <a:pt x="843" y="1162"/>
                      </a:lnTo>
                      <a:lnTo>
                        <a:pt x="843" y="1155"/>
                      </a:lnTo>
                      <a:lnTo>
                        <a:pt x="860" y="1151"/>
                      </a:lnTo>
                      <a:lnTo>
                        <a:pt x="861" y="1149"/>
                      </a:lnTo>
                      <a:lnTo>
                        <a:pt x="861" y="1141"/>
                      </a:lnTo>
                      <a:lnTo>
                        <a:pt x="854" y="1149"/>
                      </a:lnTo>
                      <a:lnTo>
                        <a:pt x="856" y="1141"/>
                      </a:lnTo>
                      <a:lnTo>
                        <a:pt x="850" y="1149"/>
                      </a:lnTo>
                      <a:lnTo>
                        <a:pt x="845" y="1140"/>
                      </a:lnTo>
                      <a:lnTo>
                        <a:pt x="852" y="1140"/>
                      </a:lnTo>
                      <a:lnTo>
                        <a:pt x="846" y="1132"/>
                      </a:lnTo>
                      <a:lnTo>
                        <a:pt x="845" y="1119"/>
                      </a:lnTo>
                      <a:lnTo>
                        <a:pt x="833" y="1094"/>
                      </a:lnTo>
                      <a:lnTo>
                        <a:pt x="835" y="1089"/>
                      </a:lnTo>
                      <a:lnTo>
                        <a:pt x="829" y="1064"/>
                      </a:lnTo>
                      <a:lnTo>
                        <a:pt x="822" y="1057"/>
                      </a:lnTo>
                      <a:lnTo>
                        <a:pt x="822" y="1051"/>
                      </a:lnTo>
                      <a:lnTo>
                        <a:pt x="829" y="1053"/>
                      </a:lnTo>
                      <a:lnTo>
                        <a:pt x="822" y="1046"/>
                      </a:lnTo>
                      <a:lnTo>
                        <a:pt x="822" y="1038"/>
                      </a:lnTo>
                      <a:lnTo>
                        <a:pt x="829" y="1038"/>
                      </a:lnTo>
                      <a:lnTo>
                        <a:pt x="829" y="1030"/>
                      </a:lnTo>
                      <a:lnTo>
                        <a:pt x="833" y="1025"/>
                      </a:lnTo>
                      <a:lnTo>
                        <a:pt x="833" y="1017"/>
                      </a:lnTo>
                      <a:lnTo>
                        <a:pt x="835" y="1010"/>
                      </a:lnTo>
                      <a:lnTo>
                        <a:pt x="822" y="1014"/>
                      </a:lnTo>
                      <a:lnTo>
                        <a:pt x="809" y="1010"/>
                      </a:lnTo>
                      <a:lnTo>
                        <a:pt x="809" y="1002"/>
                      </a:lnTo>
                      <a:lnTo>
                        <a:pt x="805" y="999"/>
                      </a:lnTo>
                      <a:lnTo>
                        <a:pt x="801" y="991"/>
                      </a:lnTo>
                      <a:lnTo>
                        <a:pt x="809" y="997"/>
                      </a:lnTo>
                      <a:lnTo>
                        <a:pt x="814" y="1002"/>
                      </a:lnTo>
                      <a:lnTo>
                        <a:pt x="820" y="1002"/>
                      </a:lnTo>
                      <a:lnTo>
                        <a:pt x="826" y="1000"/>
                      </a:lnTo>
                      <a:lnTo>
                        <a:pt x="831" y="1002"/>
                      </a:lnTo>
                      <a:lnTo>
                        <a:pt x="826" y="1008"/>
                      </a:lnTo>
                      <a:lnTo>
                        <a:pt x="835" y="1004"/>
                      </a:lnTo>
                      <a:lnTo>
                        <a:pt x="848" y="970"/>
                      </a:lnTo>
                      <a:lnTo>
                        <a:pt x="846" y="963"/>
                      </a:lnTo>
                      <a:lnTo>
                        <a:pt x="845" y="961"/>
                      </a:lnTo>
                      <a:lnTo>
                        <a:pt x="839" y="955"/>
                      </a:lnTo>
                      <a:lnTo>
                        <a:pt x="839" y="950"/>
                      </a:lnTo>
                      <a:lnTo>
                        <a:pt x="831" y="952"/>
                      </a:lnTo>
                      <a:lnTo>
                        <a:pt x="828" y="950"/>
                      </a:lnTo>
                      <a:lnTo>
                        <a:pt x="835" y="946"/>
                      </a:lnTo>
                      <a:lnTo>
                        <a:pt x="850" y="946"/>
                      </a:lnTo>
                      <a:lnTo>
                        <a:pt x="856" y="952"/>
                      </a:lnTo>
                      <a:lnTo>
                        <a:pt x="869" y="933"/>
                      </a:lnTo>
                      <a:lnTo>
                        <a:pt x="873" y="927"/>
                      </a:lnTo>
                      <a:lnTo>
                        <a:pt x="873" y="920"/>
                      </a:lnTo>
                      <a:lnTo>
                        <a:pt x="867" y="925"/>
                      </a:lnTo>
                      <a:lnTo>
                        <a:pt x="863" y="931"/>
                      </a:lnTo>
                      <a:lnTo>
                        <a:pt x="858" y="925"/>
                      </a:lnTo>
                      <a:lnTo>
                        <a:pt x="861" y="920"/>
                      </a:lnTo>
                      <a:lnTo>
                        <a:pt x="860" y="916"/>
                      </a:lnTo>
                      <a:lnTo>
                        <a:pt x="867" y="916"/>
                      </a:lnTo>
                      <a:lnTo>
                        <a:pt x="873" y="912"/>
                      </a:lnTo>
                      <a:lnTo>
                        <a:pt x="875" y="918"/>
                      </a:lnTo>
                      <a:lnTo>
                        <a:pt x="882" y="912"/>
                      </a:lnTo>
                      <a:lnTo>
                        <a:pt x="884" y="905"/>
                      </a:lnTo>
                      <a:lnTo>
                        <a:pt x="884" y="912"/>
                      </a:lnTo>
                      <a:lnTo>
                        <a:pt x="882" y="918"/>
                      </a:lnTo>
                      <a:lnTo>
                        <a:pt x="888" y="916"/>
                      </a:lnTo>
                      <a:lnTo>
                        <a:pt x="895" y="906"/>
                      </a:lnTo>
                      <a:lnTo>
                        <a:pt x="895" y="899"/>
                      </a:lnTo>
                      <a:lnTo>
                        <a:pt x="893" y="891"/>
                      </a:lnTo>
                      <a:lnTo>
                        <a:pt x="895" y="884"/>
                      </a:lnTo>
                      <a:lnTo>
                        <a:pt x="895" y="882"/>
                      </a:lnTo>
                      <a:lnTo>
                        <a:pt x="905" y="895"/>
                      </a:lnTo>
                      <a:lnTo>
                        <a:pt x="910" y="897"/>
                      </a:lnTo>
                      <a:lnTo>
                        <a:pt x="931" y="886"/>
                      </a:lnTo>
                      <a:lnTo>
                        <a:pt x="933" y="884"/>
                      </a:lnTo>
                      <a:lnTo>
                        <a:pt x="925" y="880"/>
                      </a:lnTo>
                      <a:lnTo>
                        <a:pt x="918" y="882"/>
                      </a:lnTo>
                      <a:lnTo>
                        <a:pt x="923" y="874"/>
                      </a:lnTo>
                      <a:lnTo>
                        <a:pt x="916" y="871"/>
                      </a:lnTo>
                      <a:lnTo>
                        <a:pt x="908" y="858"/>
                      </a:lnTo>
                      <a:lnTo>
                        <a:pt x="916" y="856"/>
                      </a:lnTo>
                      <a:lnTo>
                        <a:pt x="918" y="861"/>
                      </a:lnTo>
                      <a:lnTo>
                        <a:pt x="927" y="869"/>
                      </a:lnTo>
                      <a:lnTo>
                        <a:pt x="935" y="867"/>
                      </a:lnTo>
                      <a:lnTo>
                        <a:pt x="929" y="854"/>
                      </a:lnTo>
                      <a:lnTo>
                        <a:pt x="929" y="852"/>
                      </a:lnTo>
                      <a:lnTo>
                        <a:pt x="935" y="859"/>
                      </a:lnTo>
                      <a:lnTo>
                        <a:pt x="940" y="863"/>
                      </a:lnTo>
                      <a:lnTo>
                        <a:pt x="948" y="859"/>
                      </a:lnTo>
                      <a:lnTo>
                        <a:pt x="950" y="865"/>
                      </a:lnTo>
                      <a:lnTo>
                        <a:pt x="957" y="865"/>
                      </a:lnTo>
                      <a:lnTo>
                        <a:pt x="954" y="869"/>
                      </a:lnTo>
                      <a:lnTo>
                        <a:pt x="967" y="863"/>
                      </a:lnTo>
                      <a:lnTo>
                        <a:pt x="965" y="871"/>
                      </a:lnTo>
                      <a:lnTo>
                        <a:pt x="952" y="878"/>
                      </a:lnTo>
                      <a:lnTo>
                        <a:pt x="950" y="880"/>
                      </a:lnTo>
                      <a:lnTo>
                        <a:pt x="970" y="869"/>
                      </a:lnTo>
                      <a:lnTo>
                        <a:pt x="985" y="863"/>
                      </a:lnTo>
                      <a:lnTo>
                        <a:pt x="993" y="858"/>
                      </a:lnTo>
                      <a:lnTo>
                        <a:pt x="985" y="859"/>
                      </a:lnTo>
                      <a:lnTo>
                        <a:pt x="978" y="863"/>
                      </a:lnTo>
                      <a:lnTo>
                        <a:pt x="978" y="858"/>
                      </a:lnTo>
                      <a:lnTo>
                        <a:pt x="991" y="852"/>
                      </a:lnTo>
                      <a:lnTo>
                        <a:pt x="1004" y="852"/>
                      </a:lnTo>
                      <a:lnTo>
                        <a:pt x="1017" y="843"/>
                      </a:lnTo>
                      <a:lnTo>
                        <a:pt x="1029" y="837"/>
                      </a:lnTo>
                      <a:lnTo>
                        <a:pt x="1034" y="833"/>
                      </a:lnTo>
                      <a:lnTo>
                        <a:pt x="1048" y="820"/>
                      </a:lnTo>
                      <a:lnTo>
                        <a:pt x="1049" y="807"/>
                      </a:lnTo>
                      <a:lnTo>
                        <a:pt x="1061" y="799"/>
                      </a:lnTo>
                      <a:lnTo>
                        <a:pt x="1064" y="794"/>
                      </a:lnTo>
                      <a:lnTo>
                        <a:pt x="1072" y="790"/>
                      </a:lnTo>
                      <a:lnTo>
                        <a:pt x="1076" y="780"/>
                      </a:lnTo>
                      <a:lnTo>
                        <a:pt x="1068" y="779"/>
                      </a:lnTo>
                      <a:lnTo>
                        <a:pt x="1068" y="769"/>
                      </a:lnTo>
                      <a:lnTo>
                        <a:pt x="1061" y="764"/>
                      </a:lnTo>
                      <a:lnTo>
                        <a:pt x="1063" y="756"/>
                      </a:lnTo>
                      <a:lnTo>
                        <a:pt x="1059" y="749"/>
                      </a:lnTo>
                      <a:lnTo>
                        <a:pt x="1063" y="747"/>
                      </a:lnTo>
                      <a:lnTo>
                        <a:pt x="1072" y="752"/>
                      </a:lnTo>
                      <a:lnTo>
                        <a:pt x="1076" y="745"/>
                      </a:lnTo>
                      <a:lnTo>
                        <a:pt x="1081" y="741"/>
                      </a:lnTo>
                      <a:lnTo>
                        <a:pt x="1089" y="741"/>
                      </a:lnTo>
                      <a:lnTo>
                        <a:pt x="1089" y="752"/>
                      </a:lnTo>
                      <a:lnTo>
                        <a:pt x="1083" y="767"/>
                      </a:lnTo>
                      <a:lnTo>
                        <a:pt x="1098" y="762"/>
                      </a:lnTo>
                      <a:lnTo>
                        <a:pt x="1111" y="762"/>
                      </a:lnTo>
                      <a:lnTo>
                        <a:pt x="1110" y="765"/>
                      </a:lnTo>
                      <a:lnTo>
                        <a:pt x="1102" y="765"/>
                      </a:lnTo>
                      <a:lnTo>
                        <a:pt x="1087" y="777"/>
                      </a:lnTo>
                      <a:lnTo>
                        <a:pt x="1083" y="784"/>
                      </a:lnTo>
                      <a:lnTo>
                        <a:pt x="1085" y="784"/>
                      </a:lnTo>
                      <a:lnTo>
                        <a:pt x="1093" y="777"/>
                      </a:lnTo>
                      <a:lnTo>
                        <a:pt x="1100" y="773"/>
                      </a:lnTo>
                      <a:lnTo>
                        <a:pt x="1106" y="769"/>
                      </a:lnTo>
                      <a:lnTo>
                        <a:pt x="1126" y="760"/>
                      </a:lnTo>
                      <a:lnTo>
                        <a:pt x="1149" y="749"/>
                      </a:lnTo>
                      <a:lnTo>
                        <a:pt x="1170" y="747"/>
                      </a:lnTo>
                      <a:lnTo>
                        <a:pt x="1158" y="733"/>
                      </a:lnTo>
                      <a:lnTo>
                        <a:pt x="1168" y="718"/>
                      </a:lnTo>
                      <a:lnTo>
                        <a:pt x="1173" y="713"/>
                      </a:lnTo>
                      <a:lnTo>
                        <a:pt x="1173" y="713"/>
                      </a:lnTo>
                      <a:lnTo>
                        <a:pt x="1181" y="705"/>
                      </a:lnTo>
                      <a:close/>
                    </a:path>
                  </a:pathLst>
                </a:custGeom>
                <a:solidFill>
                  <a:srgbClr val="9BCCC8"/>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37">
                  <a:extLst>
                    <a:ext uri="{FF2B5EF4-FFF2-40B4-BE49-F238E27FC236}">
                      <a16:creationId xmlns:a16="http://schemas.microsoft.com/office/drawing/2014/main" id="{74E3C70A-2E1D-43EA-AA69-6B65D8AF1ABE}"/>
                    </a:ext>
                  </a:extLst>
                </p:cNvPr>
                <p:cNvSpPr>
                  <a:spLocks/>
                </p:cNvSpPr>
                <p:nvPr/>
              </p:nvSpPr>
              <p:spPr bwMode="auto">
                <a:xfrm>
                  <a:off x="3099948" y="3582312"/>
                  <a:ext cx="24978" cy="54939"/>
                </a:xfrm>
                <a:custGeom>
                  <a:avLst/>
                  <a:gdLst>
                    <a:gd name="T0" fmla="*/ 26 w 26"/>
                    <a:gd name="T1" fmla="*/ 0 h 63"/>
                    <a:gd name="T2" fmla="*/ 19 w 26"/>
                    <a:gd name="T3" fmla="*/ 15 h 63"/>
                    <a:gd name="T4" fmla="*/ 15 w 26"/>
                    <a:gd name="T5" fmla="*/ 20 h 63"/>
                    <a:gd name="T6" fmla="*/ 6 w 26"/>
                    <a:gd name="T7" fmla="*/ 37 h 63"/>
                    <a:gd name="T8" fmla="*/ 0 w 26"/>
                    <a:gd name="T9" fmla="*/ 50 h 63"/>
                    <a:gd name="T10" fmla="*/ 0 w 26"/>
                    <a:gd name="T11" fmla="*/ 63 h 63"/>
                    <a:gd name="T12" fmla="*/ 7 w 26"/>
                    <a:gd name="T13" fmla="*/ 43 h 63"/>
                    <a:gd name="T14" fmla="*/ 13 w 26"/>
                    <a:gd name="T15" fmla="*/ 30 h 63"/>
                    <a:gd name="T16" fmla="*/ 26 w 26"/>
                    <a:gd name="T17" fmla="*/ 7 h 63"/>
                    <a:gd name="T18" fmla="*/ 26 w 26"/>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3">
                      <a:moveTo>
                        <a:pt x="26" y="0"/>
                      </a:moveTo>
                      <a:lnTo>
                        <a:pt x="19" y="15"/>
                      </a:lnTo>
                      <a:lnTo>
                        <a:pt x="15" y="20"/>
                      </a:lnTo>
                      <a:lnTo>
                        <a:pt x="6" y="37"/>
                      </a:lnTo>
                      <a:lnTo>
                        <a:pt x="0" y="50"/>
                      </a:lnTo>
                      <a:lnTo>
                        <a:pt x="0" y="63"/>
                      </a:lnTo>
                      <a:lnTo>
                        <a:pt x="7" y="43"/>
                      </a:lnTo>
                      <a:lnTo>
                        <a:pt x="13" y="30"/>
                      </a:lnTo>
                      <a:lnTo>
                        <a:pt x="26" y="7"/>
                      </a:lnTo>
                      <a:lnTo>
                        <a:pt x="26"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38">
                  <a:extLst>
                    <a:ext uri="{FF2B5EF4-FFF2-40B4-BE49-F238E27FC236}">
                      <a16:creationId xmlns:a16="http://schemas.microsoft.com/office/drawing/2014/main" id="{DDE38F4F-0D90-4A8F-8256-3FDB1F6B6121}"/>
                    </a:ext>
                  </a:extLst>
                </p:cNvPr>
                <p:cNvSpPr>
                  <a:spLocks/>
                </p:cNvSpPr>
                <p:nvPr/>
              </p:nvSpPr>
              <p:spPr bwMode="auto">
                <a:xfrm>
                  <a:off x="3099948" y="3582312"/>
                  <a:ext cx="24978" cy="54939"/>
                </a:xfrm>
                <a:custGeom>
                  <a:avLst/>
                  <a:gdLst>
                    <a:gd name="T0" fmla="*/ 26 w 26"/>
                    <a:gd name="T1" fmla="*/ 0 h 63"/>
                    <a:gd name="T2" fmla="*/ 19 w 26"/>
                    <a:gd name="T3" fmla="*/ 15 h 63"/>
                    <a:gd name="T4" fmla="*/ 15 w 26"/>
                    <a:gd name="T5" fmla="*/ 20 h 63"/>
                    <a:gd name="T6" fmla="*/ 6 w 26"/>
                    <a:gd name="T7" fmla="*/ 37 h 63"/>
                    <a:gd name="T8" fmla="*/ 0 w 26"/>
                    <a:gd name="T9" fmla="*/ 50 h 63"/>
                    <a:gd name="T10" fmla="*/ 0 w 26"/>
                    <a:gd name="T11" fmla="*/ 63 h 63"/>
                    <a:gd name="T12" fmla="*/ 7 w 26"/>
                    <a:gd name="T13" fmla="*/ 43 h 63"/>
                    <a:gd name="T14" fmla="*/ 13 w 26"/>
                    <a:gd name="T15" fmla="*/ 30 h 63"/>
                    <a:gd name="T16" fmla="*/ 26 w 26"/>
                    <a:gd name="T17" fmla="*/ 7 h 63"/>
                    <a:gd name="T18" fmla="*/ 26 w 26"/>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3">
                      <a:moveTo>
                        <a:pt x="26" y="0"/>
                      </a:moveTo>
                      <a:lnTo>
                        <a:pt x="19" y="15"/>
                      </a:lnTo>
                      <a:lnTo>
                        <a:pt x="15" y="20"/>
                      </a:lnTo>
                      <a:lnTo>
                        <a:pt x="6" y="37"/>
                      </a:lnTo>
                      <a:lnTo>
                        <a:pt x="0" y="50"/>
                      </a:lnTo>
                      <a:lnTo>
                        <a:pt x="0" y="63"/>
                      </a:lnTo>
                      <a:lnTo>
                        <a:pt x="7" y="43"/>
                      </a:lnTo>
                      <a:lnTo>
                        <a:pt x="13" y="30"/>
                      </a:lnTo>
                      <a:lnTo>
                        <a:pt x="26" y="7"/>
                      </a:lnTo>
                      <a:lnTo>
                        <a:pt x="26"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39">
                  <a:extLst>
                    <a:ext uri="{FF2B5EF4-FFF2-40B4-BE49-F238E27FC236}">
                      <a16:creationId xmlns:a16="http://schemas.microsoft.com/office/drawing/2014/main" id="{87798BC4-F218-4605-8FF8-CA669830EBBF}"/>
                    </a:ext>
                  </a:extLst>
                </p:cNvPr>
                <p:cNvSpPr>
                  <a:spLocks/>
                </p:cNvSpPr>
                <p:nvPr/>
              </p:nvSpPr>
              <p:spPr bwMode="auto">
                <a:xfrm>
                  <a:off x="3309379" y="3437553"/>
                  <a:ext cx="24978" cy="21801"/>
                </a:xfrm>
                <a:custGeom>
                  <a:avLst/>
                  <a:gdLst>
                    <a:gd name="T0" fmla="*/ 26 w 26"/>
                    <a:gd name="T1" fmla="*/ 0 h 25"/>
                    <a:gd name="T2" fmla="*/ 19 w 26"/>
                    <a:gd name="T3" fmla="*/ 6 h 25"/>
                    <a:gd name="T4" fmla="*/ 9 w 26"/>
                    <a:gd name="T5" fmla="*/ 15 h 25"/>
                    <a:gd name="T6" fmla="*/ 4 w 26"/>
                    <a:gd name="T7" fmla="*/ 19 h 25"/>
                    <a:gd name="T8" fmla="*/ 0 w 26"/>
                    <a:gd name="T9" fmla="*/ 25 h 25"/>
                    <a:gd name="T10" fmla="*/ 21 w 26"/>
                    <a:gd name="T11" fmla="*/ 8 h 25"/>
                    <a:gd name="T12" fmla="*/ 26 w 2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26" y="0"/>
                      </a:moveTo>
                      <a:lnTo>
                        <a:pt x="19" y="6"/>
                      </a:lnTo>
                      <a:lnTo>
                        <a:pt x="9" y="15"/>
                      </a:lnTo>
                      <a:lnTo>
                        <a:pt x="4" y="19"/>
                      </a:lnTo>
                      <a:lnTo>
                        <a:pt x="0" y="25"/>
                      </a:lnTo>
                      <a:lnTo>
                        <a:pt x="21" y="8"/>
                      </a:lnTo>
                      <a:lnTo>
                        <a:pt x="26"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40">
                  <a:extLst>
                    <a:ext uri="{FF2B5EF4-FFF2-40B4-BE49-F238E27FC236}">
                      <a16:creationId xmlns:a16="http://schemas.microsoft.com/office/drawing/2014/main" id="{4773A019-B993-4639-AF43-1AB033D4C312}"/>
                    </a:ext>
                  </a:extLst>
                </p:cNvPr>
                <p:cNvSpPr>
                  <a:spLocks/>
                </p:cNvSpPr>
                <p:nvPr/>
              </p:nvSpPr>
              <p:spPr bwMode="auto">
                <a:xfrm>
                  <a:off x="3309379" y="3437553"/>
                  <a:ext cx="24978" cy="21801"/>
                </a:xfrm>
                <a:custGeom>
                  <a:avLst/>
                  <a:gdLst>
                    <a:gd name="T0" fmla="*/ 26 w 26"/>
                    <a:gd name="T1" fmla="*/ 0 h 25"/>
                    <a:gd name="T2" fmla="*/ 19 w 26"/>
                    <a:gd name="T3" fmla="*/ 6 h 25"/>
                    <a:gd name="T4" fmla="*/ 9 w 26"/>
                    <a:gd name="T5" fmla="*/ 15 h 25"/>
                    <a:gd name="T6" fmla="*/ 4 w 26"/>
                    <a:gd name="T7" fmla="*/ 19 h 25"/>
                    <a:gd name="T8" fmla="*/ 0 w 26"/>
                    <a:gd name="T9" fmla="*/ 25 h 25"/>
                    <a:gd name="T10" fmla="*/ 21 w 26"/>
                    <a:gd name="T11" fmla="*/ 8 h 25"/>
                    <a:gd name="T12" fmla="*/ 26 w 2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26" y="0"/>
                      </a:moveTo>
                      <a:lnTo>
                        <a:pt x="19" y="6"/>
                      </a:lnTo>
                      <a:lnTo>
                        <a:pt x="9" y="15"/>
                      </a:lnTo>
                      <a:lnTo>
                        <a:pt x="4" y="19"/>
                      </a:lnTo>
                      <a:lnTo>
                        <a:pt x="0" y="25"/>
                      </a:lnTo>
                      <a:lnTo>
                        <a:pt x="21" y="8"/>
                      </a:lnTo>
                      <a:lnTo>
                        <a:pt x="26"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41">
                  <a:extLst>
                    <a:ext uri="{FF2B5EF4-FFF2-40B4-BE49-F238E27FC236}">
                      <a16:creationId xmlns:a16="http://schemas.microsoft.com/office/drawing/2014/main" id="{6B2A2153-C0F2-442B-B8AB-9E25EA4B9EA8}"/>
                    </a:ext>
                  </a:extLst>
                </p:cNvPr>
                <p:cNvSpPr>
                  <a:spLocks/>
                </p:cNvSpPr>
                <p:nvPr/>
              </p:nvSpPr>
              <p:spPr bwMode="auto">
                <a:xfrm>
                  <a:off x="3135494" y="3554407"/>
                  <a:ext cx="15371" cy="19185"/>
                </a:xfrm>
                <a:custGeom>
                  <a:avLst/>
                  <a:gdLst>
                    <a:gd name="T0" fmla="*/ 6 w 16"/>
                    <a:gd name="T1" fmla="*/ 7 h 22"/>
                    <a:gd name="T2" fmla="*/ 4 w 16"/>
                    <a:gd name="T3" fmla="*/ 13 h 22"/>
                    <a:gd name="T4" fmla="*/ 0 w 16"/>
                    <a:gd name="T5" fmla="*/ 20 h 22"/>
                    <a:gd name="T6" fmla="*/ 0 w 16"/>
                    <a:gd name="T7" fmla="*/ 22 h 22"/>
                    <a:gd name="T8" fmla="*/ 12 w 16"/>
                    <a:gd name="T9" fmla="*/ 9 h 22"/>
                    <a:gd name="T10" fmla="*/ 16 w 16"/>
                    <a:gd name="T11" fmla="*/ 1 h 22"/>
                    <a:gd name="T12" fmla="*/ 12 w 16"/>
                    <a:gd name="T13" fmla="*/ 0 h 22"/>
                    <a:gd name="T14" fmla="*/ 6 w 16"/>
                    <a:gd name="T15" fmla="*/ 7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2">
                      <a:moveTo>
                        <a:pt x="6" y="7"/>
                      </a:moveTo>
                      <a:lnTo>
                        <a:pt x="4" y="13"/>
                      </a:lnTo>
                      <a:lnTo>
                        <a:pt x="0" y="20"/>
                      </a:lnTo>
                      <a:lnTo>
                        <a:pt x="0" y="22"/>
                      </a:lnTo>
                      <a:lnTo>
                        <a:pt x="12" y="9"/>
                      </a:lnTo>
                      <a:lnTo>
                        <a:pt x="16" y="1"/>
                      </a:lnTo>
                      <a:lnTo>
                        <a:pt x="12" y="0"/>
                      </a:lnTo>
                      <a:lnTo>
                        <a:pt x="6" y="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42">
                  <a:extLst>
                    <a:ext uri="{FF2B5EF4-FFF2-40B4-BE49-F238E27FC236}">
                      <a16:creationId xmlns:a16="http://schemas.microsoft.com/office/drawing/2014/main" id="{7614DD07-B284-4B47-B45E-BBCE50E5DE65}"/>
                    </a:ext>
                  </a:extLst>
                </p:cNvPr>
                <p:cNvSpPr>
                  <a:spLocks/>
                </p:cNvSpPr>
                <p:nvPr/>
              </p:nvSpPr>
              <p:spPr bwMode="auto">
                <a:xfrm>
                  <a:off x="3135494" y="3554407"/>
                  <a:ext cx="15371" cy="19185"/>
                </a:xfrm>
                <a:custGeom>
                  <a:avLst/>
                  <a:gdLst>
                    <a:gd name="T0" fmla="*/ 6 w 16"/>
                    <a:gd name="T1" fmla="*/ 7 h 22"/>
                    <a:gd name="T2" fmla="*/ 4 w 16"/>
                    <a:gd name="T3" fmla="*/ 13 h 22"/>
                    <a:gd name="T4" fmla="*/ 0 w 16"/>
                    <a:gd name="T5" fmla="*/ 20 h 22"/>
                    <a:gd name="T6" fmla="*/ 0 w 16"/>
                    <a:gd name="T7" fmla="*/ 22 h 22"/>
                    <a:gd name="T8" fmla="*/ 12 w 16"/>
                    <a:gd name="T9" fmla="*/ 9 h 22"/>
                    <a:gd name="T10" fmla="*/ 16 w 16"/>
                    <a:gd name="T11" fmla="*/ 1 h 22"/>
                    <a:gd name="T12" fmla="*/ 12 w 16"/>
                    <a:gd name="T13" fmla="*/ 0 h 22"/>
                    <a:gd name="T14" fmla="*/ 6 w 16"/>
                    <a:gd name="T15" fmla="*/ 7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2">
                      <a:moveTo>
                        <a:pt x="6" y="7"/>
                      </a:moveTo>
                      <a:lnTo>
                        <a:pt x="4" y="13"/>
                      </a:lnTo>
                      <a:lnTo>
                        <a:pt x="0" y="20"/>
                      </a:lnTo>
                      <a:lnTo>
                        <a:pt x="0" y="22"/>
                      </a:lnTo>
                      <a:lnTo>
                        <a:pt x="12" y="9"/>
                      </a:lnTo>
                      <a:lnTo>
                        <a:pt x="16" y="1"/>
                      </a:lnTo>
                      <a:lnTo>
                        <a:pt x="12" y="0"/>
                      </a:lnTo>
                      <a:lnTo>
                        <a:pt x="6" y="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43">
                  <a:extLst>
                    <a:ext uri="{FF2B5EF4-FFF2-40B4-BE49-F238E27FC236}">
                      <a16:creationId xmlns:a16="http://schemas.microsoft.com/office/drawing/2014/main" id="{F92DEF79-710C-4FFE-BDE8-B1B5BC254AA4}"/>
                    </a:ext>
                  </a:extLst>
                </p:cNvPr>
                <p:cNvSpPr>
                  <a:spLocks/>
                </p:cNvSpPr>
                <p:nvPr/>
              </p:nvSpPr>
              <p:spPr bwMode="auto">
                <a:xfrm>
                  <a:off x="3153747" y="3528245"/>
                  <a:ext cx="36506" cy="26161"/>
                </a:xfrm>
                <a:custGeom>
                  <a:avLst/>
                  <a:gdLst>
                    <a:gd name="T0" fmla="*/ 28 w 38"/>
                    <a:gd name="T1" fmla="*/ 7 h 30"/>
                    <a:gd name="T2" fmla="*/ 15 w 38"/>
                    <a:gd name="T3" fmla="*/ 15 h 30"/>
                    <a:gd name="T4" fmla="*/ 10 w 38"/>
                    <a:gd name="T5" fmla="*/ 20 h 30"/>
                    <a:gd name="T6" fmla="*/ 2 w 38"/>
                    <a:gd name="T7" fmla="*/ 22 h 30"/>
                    <a:gd name="T8" fmla="*/ 0 w 38"/>
                    <a:gd name="T9" fmla="*/ 22 h 30"/>
                    <a:gd name="T10" fmla="*/ 2 w 38"/>
                    <a:gd name="T11" fmla="*/ 30 h 30"/>
                    <a:gd name="T12" fmla="*/ 23 w 38"/>
                    <a:gd name="T13" fmla="*/ 15 h 30"/>
                    <a:gd name="T14" fmla="*/ 36 w 38"/>
                    <a:gd name="T15" fmla="*/ 7 h 30"/>
                    <a:gd name="T16" fmla="*/ 38 w 38"/>
                    <a:gd name="T17" fmla="*/ 1 h 30"/>
                    <a:gd name="T18" fmla="*/ 36 w 38"/>
                    <a:gd name="T19" fmla="*/ 0 h 30"/>
                    <a:gd name="T20" fmla="*/ 28 w 38"/>
                    <a:gd name="T21"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0">
                      <a:moveTo>
                        <a:pt x="28" y="7"/>
                      </a:moveTo>
                      <a:lnTo>
                        <a:pt x="15" y="15"/>
                      </a:lnTo>
                      <a:lnTo>
                        <a:pt x="10" y="20"/>
                      </a:lnTo>
                      <a:lnTo>
                        <a:pt x="2" y="22"/>
                      </a:lnTo>
                      <a:lnTo>
                        <a:pt x="0" y="22"/>
                      </a:lnTo>
                      <a:lnTo>
                        <a:pt x="2" y="30"/>
                      </a:lnTo>
                      <a:lnTo>
                        <a:pt x="23" y="15"/>
                      </a:lnTo>
                      <a:lnTo>
                        <a:pt x="36" y="7"/>
                      </a:lnTo>
                      <a:lnTo>
                        <a:pt x="38" y="1"/>
                      </a:lnTo>
                      <a:lnTo>
                        <a:pt x="36" y="0"/>
                      </a:lnTo>
                      <a:lnTo>
                        <a:pt x="28" y="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44">
                  <a:extLst>
                    <a:ext uri="{FF2B5EF4-FFF2-40B4-BE49-F238E27FC236}">
                      <a16:creationId xmlns:a16="http://schemas.microsoft.com/office/drawing/2014/main" id="{5DD4DF3F-90D0-4E21-800D-08FF117503B4}"/>
                    </a:ext>
                  </a:extLst>
                </p:cNvPr>
                <p:cNvSpPr>
                  <a:spLocks/>
                </p:cNvSpPr>
                <p:nvPr/>
              </p:nvSpPr>
              <p:spPr bwMode="auto">
                <a:xfrm>
                  <a:off x="3153747" y="3528245"/>
                  <a:ext cx="36506" cy="26161"/>
                </a:xfrm>
                <a:custGeom>
                  <a:avLst/>
                  <a:gdLst>
                    <a:gd name="T0" fmla="*/ 28 w 38"/>
                    <a:gd name="T1" fmla="*/ 7 h 30"/>
                    <a:gd name="T2" fmla="*/ 15 w 38"/>
                    <a:gd name="T3" fmla="*/ 15 h 30"/>
                    <a:gd name="T4" fmla="*/ 10 w 38"/>
                    <a:gd name="T5" fmla="*/ 20 h 30"/>
                    <a:gd name="T6" fmla="*/ 2 w 38"/>
                    <a:gd name="T7" fmla="*/ 22 h 30"/>
                    <a:gd name="T8" fmla="*/ 0 w 38"/>
                    <a:gd name="T9" fmla="*/ 22 h 30"/>
                    <a:gd name="T10" fmla="*/ 2 w 38"/>
                    <a:gd name="T11" fmla="*/ 30 h 30"/>
                    <a:gd name="T12" fmla="*/ 23 w 38"/>
                    <a:gd name="T13" fmla="*/ 15 h 30"/>
                    <a:gd name="T14" fmla="*/ 36 w 38"/>
                    <a:gd name="T15" fmla="*/ 7 h 30"/>
                    <a:gd name="T16" fmla="*/ 38 w 38"/>
                    <a:gd name="T17" fmla="*/ 1 h 30"/>
                    <a:gd name="T18" fmla="*/ 36 w 38"/>
                    <a:gd name="T19" fmla="*/ 0 h 30"/>
                    <a:gd name="T20" fmla="*/ 28 w 38"/>
                    <a:gd name="T21"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0">
                      <a:moveTo>
                        <a:pt x="28" y="7"/>
                      </a:moveTo>
                      <a:lnTo>
                        <a:pt x="15" y="15"/>
                      </a:lnTo>
                      <a:lnTo>
                        <a:pt x="10" y="20"/>
                      </a:lnTo>
                      <a:lnTo>
                        <a:pt x="2" y="22"/>
                      </a:lnTo>
                      <a:lnTo>
                        <a:pt x="0" y="22"/>
                      </a:lnTo>
                      <a:lnTo>
                        <a:pt x="2" y="30"/>
                      </a:lnTo>
                      <a:lnTo>
                        <a:pt x="23" y="15"/>
                      </a:lnTo>
                      <a:lnTo>
                        <a:pt x="36" y="7"/>
                      </a:lnTo>
                      <a:lnTo>
                        <a:pt x="38" y="1"/>
                      </a:lnTo>
                      <a:lnTo>
                        <a:pt x="36" y="0"/>
                      </a:lnTo>
                      <a:lnTo>
                        <a:pt x="28" y="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8" name="Freeform 53">
                <a:extLst>
                  <a:ext uri="{FF2B5EF4-FFF2-40B4-BE49-F238E27FC236}">
                    <a16:creationId xmlns:a16="http://schemas.microsoft.com/office/drawing/2014/main" id="{0BF303EE-DE4A-4E80-867D-F1658A666E96}"/>
                  </a:ext>
                </a:extLst>
              </p:cNvPr>
              <p:cNvSpPr>
                <a:spLocks/>
              </p:cNvSpPr>
              <p:nvPr/>
            </p:nvSpPr>
            <p:spPr bwMode="auto">
              <a:xfrm>
                <a:off x="4199938" y="3337269"/>
                <a:ext cx="33624" cy="18313"/>
              </a:xfrm>
              <a:custGeom>
                <a:avLst/>
                <a:gdLst>
                  <a:gd name="T0" fmla="*/ 17 w 35"/>
                  <a:gd name="T1" fmla="*/ 15 h 21"/>
                  <a:gd name="T2" fmla="*/ 30 w 35"/>
                  <a:gd name="T3" fmla="*/ 6 h 21"/>
                  <a:gd name="T4" fmla="*/ 35 w 35"/>
                  <a:gd name="T5" fmla="*/ 0 h 21"/>
                  <a:gd name="T6" fmla="*/ 28 w 35"/>
                  <a:gd name="T7" fmla="*/ 6 h 21"/>
                  <a:gd name="T8" fmla="*/ 28 w 35"/>
                  <a:gd name="T9" fmla="*/ 8 h 21"/>
                  <a:gd name="T10" fmla="*/ 20 w 35"/>
                  <a:gd name="T11" fmla="*/ 12 h 21"/>
                  <a:gd name="T12" fmla="*/ 15 w 35"/>
                  <a:gd name="T13" fmla="*/ 15 h 21"/>
                  <a:gd name="T14" fmla="*/ 7 w 35"/>
                  <a:gd name="T15" fmla="*/ 19 h 21"/>
                  <a:gd name="T16" fmla="*/ 0 w 35"/>
                  <a:gd name="T17" fmla="*/ 19 h 21"/>
                  <a:gd name="T18" fmla="*/ 5 w 35"/>
                  <a:gd name="T19" fmla="*/ 21 h 21"/>
                  <a:gd name="T20" fmla="*/ 13 w 35"/>
                  <a:gd name="T21" fmla="*/ 17 h 21"/>
                  <a:gd name="T22" fmla="*/ 17 w 3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1">
                    <a:moveTo>
                      <a:pt x="17" y="15"/>
                    </a:moveTo>
                    <a:lnTo>
                      <a:pt x="30" y="6"/>
                    </a:lnTo>
                    <a:lnTo>
                      <a:pt x="35" y="0"/>
                    </a:lnTo>
                    <a:lnTo>
                      <a:pt x="28" y="6"/>
                    </a:lnTo>
                    <a:lnTo>
                      <a:pt x="28" y="8"/>
                    </a:lnTo>
                    <a:lnTo>
                      <a:pt x="20" y="12"/>
                    </a:lnTo>
                    <a:lnTo>
                      <a:pt x="15" y="15"/>
                    </a:lnTo>
                    <a:lnTo>
                      <a:pt x="7" y="19"/>
                    </a:lnTo>
                    <a:lnTo>
                      <a:pt x="0" y="19"/>
                    </a:lnTo>
                    <a:lnTo>
                      <a:pt x="5" y="21"/>
                    </a:lnTo>
                    <a:lnTo>
                      <a:pt x="13" y="17"/>
                    </a:lnTo>
                    <a:lnTo>
                      <a:pt x="17" y="1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54">
                <a:extLst>
                  <a:ext uri="{FF2B5EF4-FFF2-40B4-BE49-F238E27FC236}">
                    <a16:creationId xmlns:a16="http://schemas.microsoft.com/office/drawing/2014/main" id="{BD7A69FB-0BF1-4114-9735-561D1C8E0796}"/>
                  </a:ext>
                </a:extLst>
              </p:cNvPr>
              <p:cNvSpPr>
                <a:spLocks/>
              </p:cNvSpPr>
              <p:nvPr/>
            </p:nvSpPr>
            <p:spPr bwMode="auto">
              <a:xfrm>
                <a:off x="4199938" y="3337269"/>
                <a:ext cx="33624" cy="18313"/>
              </a:xfrm>
              <a:custGeom>
                <a:avLst/>
                <a:gdLst>
                  <a:gd name="T0" fmla="*/ 17 w 35"/>
                  <a:gd name="T1" fmla="*/ 15 h 21"/>
                  <a:gd name="T2" fmla="*/ 30 w 35"/>
                  <a:gd name="T3" fmla="*/ 6 h 21"/>
                  <a:gd name="T4" fmla="*/ 35 w 35"/>
                  <a:gd name="T5" fmla="*/ 0 h 21"/>
                  <a:gd name="T6" fmla="*/ 28 w 35"/>
                  <a:gd name="T7" fmla="*/ 6 h 21"/>
                  <a:gd name="T8" fmla="*/ 28 w 35"/>
                  <a:gd name="T9" fmla="*/ 8 h 21"/>
                  <a:gd name="T10" fmla="*/ 20 w 35"/>
                  <a:gd name="T11" fmla="*/ 12 h 21"/>
                  <a:gd name="T12" fmla="*/ 15 w 35"/>
                  <a:gd name="T13" fmla="*/ 15 h 21"/>
                  <a:gd name="T14" fmla="*/ 7 w 35"/>
                  <a:gd name="T15" fmla="*/ 19 h 21"/>
                  <a:gd name="T16" fmla="*/ 0 w 35"/>
                  <a:gd name="T17" fmla="*/ 19 h 21"/>
                  <a:gd name="T18" fmla="*/ 5 w 35"/>
                  <a:gd name="T19" fmla="*/ 21 h 21"/>
                  <a:gd name="T20" fmla="*/ 13 w 35"/>
                  <a:gd name="T21" fmla="*/ 17 h 21"/>
                  <a:gd name="T22" fmla="*/ 17 w 3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1">
                    <a:moveTo>
                      <a:pt x="17" y="15"/>
                    </a:moveTo>
                    <a:lnTo>
                      <a:pt x="30" y="6"/>
                    </a:lnTo>
                    <a:lnTo>
                      <a:pt x="35" y="0"/>
                    </a:lnTo>
                    <a:lnTo>
                      <a:pt x="28" y="6"/>
                    </a:lnTo>
                    <a:lnTo>
                      <a:pt x="28" y="8"/>
                    </a:lnTo>
                    <a:lnTo>
                      <a:pt x="20" y="12"/>
                    </a:lnTo>
                    <a:lnTo>
                      <a:pt x="15" y="15"/>
                    </a:lnTo>
                    <a:lnTo>
                      <a:pt x="7" y="19"/>
                    </a:lnTo>
                    <a:lnTo>
                      <a:pt x="0" y="19"/>
                    </a:lnTo>
                    <a:lnTo>
                      <a:pt x="5" y="21"/>
                    </a:lnTo>
                    <a:lnTo>
                      <a:pt x="13" y="17"/>
                    </a:lnTo>
                    <a:lnTo>
                      <a:pt x="17" y="1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7">
                <a:extLst>
                  <a:ext uri="{FF2B5EF4-FFF2-40B4-BE49-F238E27FC236}">
                    <a16:creationId xmlns:a16="http://schemas.microsoft.com/office/drawing/2014/main" id="{51199586-35A7-495F-85C0-F5A47E05CD89}"/>
                  </a:ext>
                </a:extLst>
              </p:cNvPr>
              <p:cNvSpPr>
                <a:spLocks/>
              </p:cNvSpPr>
              <p:nvPr/>
            </p:nvSpPr>
            <p:spPr bwMode="auto">
              <a:xfrm>
                <a:off x="3120123" y="1555689"/>
                <a:ext cx="532222" cy="549386"/>
              </a:xfrm>
              <a:custGeom>
                <a:avLst/>
                <a:gdLst>
                  <a:gd name="T0" fmla="*/ 7 w 554"/>
                  <a:gd name="T1" fmla="*/ 69 h 630"/>
                  <a:gd name="T2" fmla="*/ 7 w 554"/>
                  <a:gd name="T3" fmla="*/ 103 h 630"/>
                  <a:gd name="T4" fmla="*/ 7 w 554"/>
                  <a:gd name="T5" fmla="*/ 126 h 630"/>
                  <a:gd name="T6" fmla="*/ 15 w 554"/>
                  <a:gd name="T7" fmla="*/ 160 h 630"/>
                  <a:gd name="T8" fmla="*/ 26 w 554"/>
                  <a:gd name="T9" fmla="*/ 203 h 630"/>
                  <a:gd name="T10" fmla="*/ 28 w 554"/>
                  <a:gd name="T11" fmla="*/ 229 h 630"/>
                  <a:gd name="T12" fmla="*/ 33 w 554"/>
                  <a:gd name="T13" fmla="*/ 261 h 630"/>
                  <a:gd name="T14" fmla="*/ 35 w 554"/>
                  <a:gd name="T15" fmla="*/ 301 h 630"/>
                  <a:gd name="T16" fmla="*/ 45 w 554"/>
                  <a:gd name="T17" fmla="*/ 325 h 630"/>
                  <a:gd name="T18" fmla="*/ 48 w 554"/>
                  <a:gd name="T19" fmla="*/ 353 h 630"/>
                  <a:gd name="T20" fmla="*/ 45 w 554"/>
                  <a:gd name="T21" fmla="*/ 382 h 630"/>
                  <a:gd name="T22" fmla="*/ 28 w 554"/>
                  <a:gd name="T23" fmla="*/ 400 h 630"/>
                  <a:gd name="T24" fmla="*/ 39 w 554"/>
                  <a:gd name="T25" fmla="*/ 425 h 630"/>
                  <a:gd name="T26" fmla="*/ 58 w 554"/>
                  <a:gd name="T27" fmla="*/ 436 h 630"/>
                  <a:gd name="T28" fmla="*/ 272 w 554"/>
                  <a:gd name="T29" fmla="*/ 626 h 630"/>
                  <a:gd name="T30" fmla="*/ 462 w 554"/>
                  <a:gd name="T31" fmla="*/ 609 h 630"/>
                  <a:gd name="T32" fmla="*/ 458 w 554"/>
                  <a:gd name="T33" fmla="*/ 581 h 630"/>
                  <a:gd name="T34" fmla="*/ 439 w 554"/>
                  <a:gd name="T35" fmla="*/ 562 h 630"/>
                  <a:gd name="T36" fmla="*/ 411 w 554"/>
                  <a:gd name="T37" fmla="*/ 543 h 630"/>
                  <a:gd name="T38" fmla="*/ 383 w 554"/>
                  <a:gd name="T39" fmla="*/ 519 h 630"/>
                  <a:gd name="T40" fmla="*/ 360 w 554"/>
                  <a:gd name="T41" fmla="*/ 506 h 630"/>
                  <a:gd name="T42" fmla="*/ 334 w 554"/>
                  <a:gd name="T43" fmla="*/ 489 h 630"/>
                  <a:gd name="T44" fmla="*/ 334 w 554"/>
                  <a:gd name="T45" fmla="*/ 455 h 630"/>
                  <a:gd name="T46" fmla="*/ 344 w 554"/>
                  <a:gd name="T47" fmla="*/ 415 h 630"/>
                  <a:gd name="T48" fmla="*/ 325 w 554"/>
                  <a:gd name="T49" fmla="*/ 395 h 630"/>
                  <a:gd name="T50" fmla="*/ 334 w 554"/>
                  <a:gd name="T51" fmla="*/ 374 h 630"/>
                  <a:gd name="T52" fmla="*/ 362 w 554"/>
                  <a:gd name="T53" fmla="*/ 351 h 630"/>
                  <a:gd name="T54" fmla="*/ 366 w 554"/>
                  <a:gd name="T55" fmla="*/ 282 h 630"/>
                  <a:gd name="T56" fmla="*/ 376 w 554"/>
                  <a:gd name="T57" fmla="*/ 273 h 630"/>
                  <a:gd name="T58" fmla="*/ 402 w 554"/>
                  <a:gd name="T59" fmla="*/ 248 h 630"/>
                  <a:gd name="T60" fmla="*/ 419 w 554"/>
                  <a:gd name="T61" fmla="*/ 231 h 630"/>
                  <a:gd name="T62" fmla="*/ 471 w 554"/>
                  <a:gd name="T63" fmla="*/ 173 h 630"/>
                  <a:gd name="T64" fmla="*/ 513 w 554"/>
                  <a:gd name="T65" fmla="*/ 152 h 630"/>
                  <a:gd name="T66" fmla="*/ 548 w 554"/>
                  <a:gd name="T67" fmla="*/ 132 h 630"/>
                  <a:gd name="T68" fmla="*/ 532 w 554"/>
                  <a:gd name="T69" fmla="*/ 130 h 630"/>
                  <a:gd name="T70" fmla="*/ 516 w 554"/>
                  <a:gd name="T71" fmla="*/ 116 h 630"/>
                  <a:gd name="T72" fmla="*/ 483 w 554"/>
                  <a:gd name="T73" fmla="*/ 120 h 630"/>
                  <a:gd name="T74" fmla="*/ 466 w 554"/>
                  <a:gd name="T75" fmla="*/ 115 h 630"/>
                  <a:gd name="T76" fmla="*/ 454 w 554"/>
                  <a:gd name="T77" fmla="*/ 109 h 630"/>
                  <a:gd name="T78" fmla="*/ 421 w 554"/>
                  <a:gd name="T79" fmla="*/ 132 h 630"/>
                  <a:gd name="T80" fmla="*/ 398 w 554"/>
                  <a:gd name="T81" fmla="*/ 118 h 630"/>
                  <a:gd name="T82" fmla="*/ 368 w 554"/>
                  <a:gd name="T83" fmla="*/ 101 h 630"/>
                  <a:gd name="T84" fmla="*/ 349 w 554"/>
                  <a:gd name="T85" fmla="*/ 111 h 630"/>
                  <a:gd name="T86" fmla="*/ 338 w 554"/>
                  <a:gd name="T87" fmla="*/ 92 h 630"/>
                  <a:gd name="T88" fmla="*/ 304 w 554"/>
                  <a:gd name="T89" fmla="*/ 75 h 630"/>
                  <a:gd name="T90" fmla="*/ 280 w 554"/>
                  <a:gd name="T91" fmla="*/ 77 h 630"/>
                  <a:gd name="T92" fmla="*/ 270 w 554"/>
                  <a:gd name="T93" fmla="*/ 85 h 630"/>
                  <a:gd name="T94" fmla="*/ 244 w 554"/>
                  <a:gd name="T95" fmla="*/ 79 h 630"/>
                  <a:gd name="T96" fmla="*/ 193 w 554"/>
                  <a:gd name="T97" fmla="*/ 69 h 630"/>
                  <a:gd name="T98" fmla="*/ 182 w 554"/>
                  <a:gd name="T99" fmla="*/ 51 h 630"/>
                  <a:gd name="T100" fmla="*/ 165 w 554"/>
                  <a:gd name="T101" fmla="*/ 4 h 630"/>
                  <a:gd name="T102" fmla="*/ 148 w 554"/>
                  <a:gd name="T103" fmla="*/ 34 h 630"/>
                  <a:gd name="T104" fmla="*/ 0 w 554"/>
                  <a:gd name="T105" fmla="*/ 41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4" h="630">
                    <a:moveTo>
                      <a:pt x="0" y="45"/>
                    </a:moveTo>
                    <a:lnTo>
                      <a:pt x="1" y="51"/>
                    </a:lnTo>
                    <a:lnTo>
                      <a:pt x="7" y="69"/>
                    </a:lnTo>
                    <a:lnTo>
                      <a:pt x="9" y="77"/>
                    </a:lnTo>
                    <a:lnTo>
                      <a:pt x="5" y="90"/>
                    </a:lnTo>
                    <a:lnTo>
                      <a:pt x="7" y="103"/>
                    </a:lnTo>
                    <a:lnTo>
                      <a:pt x="5" y="109"/>
                    </a:lnTo>
                    <a:lnTo>
                      <a:pt x="7" y="113"/>
                    </a:lnTo>
                    <a:lnTo>
                      <a:pt x="7" y="126"/>
                    </a:lnTo>
                    <a:lnTo>
                      <a:pt x="7" y="133"/>
                    </a:lnTo>
                    <a:lnTo>
                      <a:pt x="15" y="156"/>
                    </a:lnTo>
                    <a:lnTo>
                      <a:pt x="15" y="160"/>
                    </a:lnTo>
                    <a:lnTo>
                      <a:pt x="24" y="180"/>
                    </a:lnTo>
                    <a:lnTo>
                      <a:pt x="26" y="195"/>
                    </a:lnTo>
                    <a:lnTo>
                      <a:pt x="26" y="203"/>
                    </a:lnTo>
                    <a:lnTo>
                      <a:pt x="26" y="209"/>
                    </a:lnTo>
                    <a:lnTo>
                      <a:pt x="28" y="216"/>
                    </a:lnTo>
                    <a:lnTo>
                      <a:pt x="28" y="229"/>
                    </a:lnTo>
                    <a:lnTo>
                      <a:pt x="30" y="244"/>
                    </a:lnTo>
                    <a:lnTo>
                      <a:pt x="30" y="254"/>
                    </a:lnTo>
                    <a:lnTo>
                      <a:pt x="33" y="261"/>
                    </a:lnTo>
                    <a:lnTo>
                      <a:pt x="32" y="269"/>
                    </a:lnTo>
                    <a:lnTo>
                      <a:pt x="32" y="295"/>
                    </a:lnTo>
                    <a:lnTo>
                      <a:pt x="35" y="301"/>
                    </a:lnTo>
                    <a:lnTo>
                      <a:pt x="35" y="308"/>
                    </a:lnTo>
                    <a:lnTo>
                      <a:pt x="37" y="314"/>
                    </a:lnTo>
                    <a:lnTo>
                      <a:pt x="45" y="325"/>
                    </a:lnTo>
                    <a:lnTo>
                      <a:pt x="47" y="333"/>
                    </a:lnTo>
                    <a:lnTo>
                      <a:pt x="47" y="340"/>
                    </a:lnTo>
                    <a:lnTo>
                      <a:pt x="48" y="353"/>
                    </a:lnTo>
                    <a:lnTo>
                      <a:pt x="48" y="361"/>
                    </a:lnTo>
                    <a:lnTo>
                      <a:pt x="48" y="368"/>
                    </a:lnTo>
                    <a:lnTo>
                      <a:pt x="45" y="382"/>
                    </a:lnTo>
                    <a:lnTo>
                      <a:pt x="41" y="389"/>
                    </a:lnTo>
                    <a:lnTo>
                      <a:pt x="35" y="393"/>
                    </a:lnTo>
                    <a:lnTo>
                      <a:pt x="28" y="400"/>
                    </a:lnTo>
                    <a:lnTo>
                      <a:pt x="26" y="404"/>
                    </a:lnTo>
                    <a:lnTo>
                      <a:pt x="32" y="412"/>
                    </a:lnTo>
                    <a:lnTo>
                      <a:pt x="39" y="425"/>
                    </a:lnTo>
                    <a:lnTo>
                      <a:pt x="47" y="427"/>
                    </a:lnTo>
                    <a:lnTo>
                      <a:pt x="52" y="430"/>
                    </a:lnTo>
                    <a:lnTo>
                      <a:pt x="58" y="436"/>
                    </a:lnTo>
                    <a:lnTo>
                      <a:pt x="58" y="630"/>
                    </a:lnTo>
                    <a:lnTo>
                      <a:pt x="139" y="630"/>
                    </a:lnTo>
                    <a:lnTo>
                      <a:pt x="272" y="626"/>
                    </a:lnTo>
                    <a:lnTo>
                      <a:pt x="383" y="622"/>
                    </a:lnTo>
                    <a:lnTo>
                      <a:pt x="464" y="617"/>
                    </a:lnTo>
                    <a:lnTo>
                      <a:pt x="462" y="609"/>
                    </a:lnTo>
                    <a:lnTo>
                      <a:pt x="462" y="607"/>
                    </a:lnTo>
                    <a:lnTo>
                      <a:pt x="460" y="600"/>
                    </a:lnTo>
                    <a:lnTo>
                      <a:pt x="458" y="581"/>
                    </a:lnTo>
                    <a:lnTo>
                      <a:pt x="453" y="573"/>
                    </a:lnTo>
                    <a:lnTo>
                      <a:pt x="445" y="566"/>
                    </a:lnTo>
                    <a:lnTo>
                      <a:pt x="439" y="562"/>
                    </a:lnTo>
                    <a:lnTo>
                      <a:pt x="432" y="560"/>
                    </a:lnTo>
                    <a:lnTo>
                      <a:pt x="424" y="556"/>
                    </a:lnTo>
                    <a:lnTo>
                      <a:pt x="411" y="543"/>
                    </a:lnTo>
                    <a:lnTo>
                      <a:pt x="402" y="530"/>
                    </a:lnTo>
                    <a:lnTo>
                      <a:pt x="392" y="523"/>
                    </a:lnTo>
                    <a:lnTo>
                      <a:pt x="383" y="519"/>
                    </a:lnTo>
                    <a:lnTo>
                      <a:pt x="377" y="515"/>
                    </a:lnTo>
                    <a:lnTo>
                      <a:pt x="372" y="508"/>
                    </a:lnTo>
                    <a:lnTo>
                      <a:pt x="360" y="506"/>
                    </a:lnTo>
                    <a:lnTo>
                      <a:pt x="353" y="504"/>
                    </a:lnTo>
                    <a:lnTo>
                      <a:pt x="345" y="496"/>
                    </a:lnTo>
                    <a:lnTo>
                      <a:pt x="334" y="489"/>
                    </a:lnTo>
                    <a:lnTo>
                      <a:pt x="338" y="481"/>
                    </a:lnTo>
                    <a:lnTo>
                      <a:pt x="338" y="470"/>
                    </a:lnTo>
                    <a:lnTo>
                      <a:pt x="334" y="455"/>
                    </a:lnTo>
                    <a:lnTo>
                      <a:pt x="338" y="447"/>
                    </a:lnTo>
                    <a:lnTo>
                      <a:pt x="336" y="434"/>
                    </a:lnTo>
                    <a:lnTo>
                      <a:pt x="344" y="415"/>
                    </a:lnTo>
                    <a:lnTo>
                      <a:pt x="336" y="402"/>
                    </a:lnTo>
                    <a:lnTo>
                      <a:pt x="330" y="402"/>
                    </a:lnTo>
                    <a:lnTo>
                      <a:pt x="325" y="395"/>
                    </a:lnTo>
                    <a:lnTo>
                      <a:pt x="325" y="387"/>
                    </a:lnTo>
                    <a:lnTo>
                      <a:pt x="330" y="382"/>
                    </a:lnTo>
                    <a:lnTo>
                      <a:pt x="334" y="374"/>
                    </a:lnTo>
                    <a:lnTo>
                      <a:pt x="336" y="367"/>
                    </a:lnTo>
                    <a:lnTo>
                      <a:pt x="349" y="357"/>
                    </a:lnTo>
                    <a:lnTo>
                      <a:pt x="362" y="351"/>
                    </a:lnTo>
                    <a:lnTo>
                      <a:pt x="366" y="344"/>
                    </a:lnTo>
                    <a:lnTo>
                      <a:pt x="368" y="336"/>
                    </a:lnTo>
                    <a:lnTo>
                      <a:pt x="366" y="282"/>
                    </a:lnTo>
                    <a:lnTo>
                      <a:pt x="372" y="282"/>
                    </a:lnTo>
                    <a:lnTo>
                      <a:pt x="374" y="274"/>
                    </a:lnTo>
                    <a:lnTo>
                      <a:pt x="376" y="273"/>
                    </a:lnTo>
                    <a:lnTo>
                      <a:pt x="377" y="271"/>
                    </a:lnTo>
                    <a:lnTo>
                      <a:pt x="381" y="265"/>
                    </a:lnTo>
                    <a:lnTo>
                      <a:pt x="402" y="248"/>
                    </a:lnTo>
                    <a:lnTo>
                      <a:pt x="407" y="242"/>
                    </a:lnTo>
                    <a:lnTo>
                      <a:pt x="413" y="237"/>
                    </a:lnTo>
                    <a:lnTo>
                      <a:pt x="419" y="231"/>
                    </a:lnTo>
                    <a:lnTo>
                      <a:pt x="438" y="210"/>
                    </a:lnTo>
                    <a:lnTo>
                      <a:pt x="445" y="199"/>
                    </a:lnTo>
                    <a:lnTo>
                      <a:pt x="471" y="173"/>
                    </a:lnTo>
                    <a:lnTo>
                      <a:pt x="492" y="162"/>
                    </a:lnTo>
                    <a:lnTo>
                      <a:pt x="505" y="156"/>
                    </a:lnTo>
                    <a:lnTo>
                      <a:pt x="513" y="152"/>
                    </a:lnTo>
                    <a:lnTo>
                      <a:pt x="535" y="141"/>
                    </a:lnTo>
                    <a:lnTo>
                      <a:pt x="541" y="137"/>
                    </a:lnTo>
                    <a:lnTo>
                      <a:pt x="548" y="132"/>
                    </a:lnTo>
                    <a:lnTo>
                      <a:pt x="554" y="126"/>
                    </a:lnTo>
                    <a:lnTo>
                      <a:pt x="539" y="126"/>
                    </a:lnTo>
                    <a:lnTo>
                      <a:pt x="532" y="130"/>
                    </a:lnTo>
                    <a:lnTo>
                      <a:pt x="524" y="126"/>
                    </a:lnTo>
                    <a:lnTo>
                      <a:pt x="524" y="124"/>
                    </a:lnTo>
                    <a:lnTo>
                      <a:pt x="516" y="116"/>
                    </a:lnTo>
                    <a:lnTo>
                      <a:pt x="503" y="118"/>
                    </a:lnTo>
                    <a:lnTo>
                      <a:pt x="496" y="120"/>
                    </a:lnTo>
                    <a:lnTo>
                      <a:pt x="483" y="120"/>
                    </a:lnTo>
                    <a:lnTo>
                      <a:pt x="475" y="122"/>
                    </a:lnTo>
                    <a:lnTo>
                      <a:pt x="468" y="122"/>
                    </a:lnTo>
                    <a:lnTo>
                      <a:pt x="466" y="115"/>
                    </a:lnTo>
                    <a:lnTo>
                      <a:pt x="462" y="113"/>
                    </a:lnTo>
                    <a:lnTo>
                      <a:pt x="462" y="109"/>
                    </a:lnTo>
                    <a:lnTo>
                      <a:pt x="454" y="109"/>
                    </a:lnTo>
                    <a:lnTo>
                      <a:pt x="441" y="118"/>
                    </a:lnTo>
                    <a:lnTo>
                      <a:pt x="436" y="126"/>
                    </a:lnTo>
                    <a:lnTo>
                      <a:pt x="421" y="132"/>
                    </a:lnTo>
                    <a:lnTo>
                      <a:pt x="413" y="132"/>
                    </a:lnTo>
                    <a:lnTo>
                      <a:pt x="400" y="124"/>
                    </a:lnTo>
                    <a:lnTo>
                      <a:pt x="398" y="118"/>
                    </a:lnTo>
                    <a:lnTo>
                      <a:pt x="379" y="111"/>
                    </a:lnTo>
                    <a:lnTo>
                      <a:pt x="376" y="103"/>
                    </a:lnTo>
                    <a:lnTo>
                      <a:pt x="368" y="101"/>
                    </a:lnTo>
                    <a:lnTo>
                      <a:pt x="359" y="103"/>
                    </a:lnTo>
                    <a:lnTo>
                      <a:pt x="357" y="113"/>
                    </a:lnTo>
                    <a:lnTo>
                      <a:pt x="349" y="111"/>
                    </a:lnTo>
                    <a:lnTo>
                      <a:pt x="345" y="105"/>
                    </a:lnTo>
                    <a:lnTo>
                      <a:pt x="344" y="100"/>
                    </a:lnTo>
                    <a:lnTo>
                      <a:pt x="338" y="92"/>
                    </a:lnTo>
                    <a:lnTo>
                      <a:pt x="330" y="94"/>
                    </a:lnTo>
                    <a:lnTo>
                      <a:pt x="332" y="86"/>
                    </a:lnTo>
                    <a:lnTo>
                      <a:pt x="304" y="75"/>
                    </a:lnTo>
                    <a:lnTo>
                      <a:pt x="289" y="75"/>
                    </a:lnTo>
                    <a:lnTo>
                      <a:pt x="283" y="75"/>
                    </a:lnTo>
                    <a:lnTo>
                      <a:pt x="280" y="77"/>
                    </a:lnTo>
                    <a:lnTo>
                      <a:pt x="278" y="77"/>
                    </a:lnTo>
                    <a:lnTo>
                      <a:pt x="274" y="79"/>
                    </a:lnTo>
                    <a:lnTo>
                      <a:pt x="270" y="85"/>
                    </a:lnTo>
                    <a:lnTo>
                      <a:pt x="253" y="88"/>
                    </a:lnTo>
                    <a:lnTo>
                      <a:pt x="246" y="85"/>
                    </a:lnTo>
                    <a:lnTo>
                      <a:pt x="244" y="79"/>
                    </a:lnTo>
                    <a:lnTo>
                      <a:pt x="214" y="75"/>
                    </a:lnTo>
                    <a:lnTo>
                      <a:pt x="206" y="69"/>
                    </a:lnTo>
                    <a:lnTo>
                      <a:pt x="193" y="69"/>
                    </a:lnTo>
                    <a:lnTo>
                      <a:pt x="186" y="68"/>
                    </a:lnTo>
                    <a:lnTo>
                      <a:pt x="180" y="62"/>
                    </a:lnTo>
                    <a:lnTo>
                      <a:pt x="182" y="51"/>
                    </a:lnTo>
                    <a:lnTo>
                      <a:pt x="174" y="32"/>
                    </a:lnTo>
                    <a:lnTo>
                      <a:pt x="171" y="9"/>
                    </a:lnTo>
                    <a:lnTo>
                      <a:pt x="165" y="4"/>
                    </a:lnTo>
                    <a:lnTo>
                      <a:pt x="152" y="2"/>
                    </a:lnTo>
                    <a:lnTo>
                      <a:pt x="148" y="0"/>
                    </a:lnTo>
                    <a:lnTo>
                      <a:pt x="148" y="34"/>
                    </a:lnTo>
                    <a:lnTo>
                      <a:pt x="146" y="39"/>
                    </a:lnTo>
                    <a:lnTo>
                      <a:pt x="92" y="41"/>
                    </a:lnTo>
                    <a:lnTo>
                      <a:pt x="0" y="41"/>
                    </a:lnTo>
                    <a:lnTo>
                      <a:pt x="0" y="45"/>
                    </a:lnTo>
                    <a:lnTo>
                      <a:pt x="0" y="4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68">
                <a:extLst>
                  <a:ext uri="{FF2B5EF4-FFF2-40B4-BE49-F238E27FC236}">
                    <a16:creationId xmlns:a16="http://schemas.microsoft.com/office/drawing/2014/main" id="{8ABE88C4-6D09-486F-8F15-5C9E5FC6400A}"/>
                  </a:ext>
                </a:extLst>
              </p:cNvPr>
              <p:cNvSpPr>
                <a:spLocks/>
              </p:cNvSpPr>
              <p:nvPr/>
            </p:nvSpPr>
            <p:spPr bwMode="auto">
              <a:xfrm>
                <a:off x="3163354" y="2093738"/>
                <a:ext cx="494755" cy="294750"/>
              </a:xfrm>
              <a:custGeom>
                <a:avLst/>
                <a:gdLst>
                  <a:gd name="T0" fmla="*/ 7 w 515"/>
                  <a:gd name="T1" fmla="*/ 28 h 338"/>
                  <a:gd name="T2" fmla="*/ 3 w 515"/>
                  <a:gd name="T3" fmla="*/ 37 h 338"/>
                  <a:gd name="T4" fmla="*/ 13 w 515"/>
                  <a:gd name="T5" fmla="*/ 50 h 338"/>
                  <a:gd name="T6" fmla="*/ 9 w 515"/>
                  <a:gd name="T7" fmla="*/ 63 h 338"/>
                  <a:gd name="T8" fmla="*/ 5 w 515"/>
                  <a:gd name="T9" fmla="*/ 84 h 338"/>
                  <a:gd name="T10" fmla="*/ 0 w 515"/>
                  <a:gd name="T11" fmla="*/ 92 h 338"/>
                  <a:gd name="T12" fmla="*/ 9 w 515"/>
                  <a:gd name="T13" fmla="*/ 105 h 338"/>
                  <a:gd name="T14" fmla="*/ 18 w 515"/>
                  <a:gd name="T15" fmla="*/ 122 h 338"/>
                  <a:gd name="T16" fmla="*/ 18 w 515"/>
                  <a:gd name="T17" fmla="*/ 133 h 338"/>
                  <a:gd name="T18" fmla="*/ 24 w 515"/>
                  <a:gd name="T19" fmla="*/ 148 h 338"/>
                  <a:gd name="T20" fmla="*/ 30 w 515"/>
                  <a:gd name="T21" fmla="*/ 161 h 338"/>
                  <a:gd name="T22" fmla="*/ 39 w 515"/>
                  <a:gd name="T23" fmla="*/ 180 h 338"/>
                  <a:gd name="T24" fmla="*/ 43 w 515"/>
                  <a:gd name="T25" fmla="*/ 193 h 338"/>
                  <a:gd name="T26" fmla="*/ 43 w 515"/>
                  <a:gd name="T27" fmla="*/ 206 h 338"/>
                  <a:gd name="T28" fmla="*/ 45 w 515"/>
                  <a:gd name="T29" fmla="*/ 221 h 338"/>
                  <a:gd name="T30" fmla="*/ 50 w 515"/>
                  <a:gd name="T31" fmla="*/ 223 h 338"/>
                  <a:gd name="T32" fmla="*/ 58 w 515"/>
                  <a:gd name="T33" fmla="*/ 235 h 338"/>
                  <a:gd name="T34" fmla="*/ 60 w 515"/>
                  <a:gd name="T35" fmla="*/ 248 h 338"/>
                  <a:gd name="T36" fmla="*/ 64 w 515"/>
                  <a:gd name="T37" fmla="*/ 263 h 338"/>
                  <a:gd name="T38" fmla="*/ 62 w 515"/>
                  <a:gd name="T39" fmla="*/ 280 h 338"/>
                  <a:gd name="T40" fmla="*/ 62 w 515"/>
                  <a:gd name="T41" fmla="*/ 315 h 338"/>
                  <a:gd name="T42" fmla="*/ 71 w 515"/>
                  <a:gd name="T43" fmla="*/ 327 h 338"/>
                  <a:gd name="T44" fmla="*/ 218 w 515"/>
                  <a:gd name="T45" fmla="*/ 325 h 338"/>
                  <a:gd name="T46" fmla="*/ 396 w 515"/>
                  <a:gd name="T47" fmla="*/ 312 h 338"/>
                  <a:gd name="T48" fmla="*/ 413 w 515"/>
                  <a:gd name="T49" fmla="*/ 329 h 338"/>
                  <a:gd name="T50" fmla="*/ 423 w 515"/>
                  <a:gd name="T51" fmla="*/ 338 h 338"/>
                  <a:gd name="T52" fmla="*/ 428 w 515"/>
                  <a:gd name="T53" fmla="*/ 327 h 338"/>
                  <a:gd name="T54" fmla="*/ 428 w 515"/>
                  <a:gd name="T55" fmla="*/ 312 h 338"/>
                  <a:gd name="T56" fmla="*/ 447 w 515"/>
                  <a:gd name="T57" fmla="*/ 297 h 338"/>
                  <a:gd name="T58" fmla="*/ 449 w 515"/>
                  <a:gd name="T59" fmla="*/ 285 h 338"/>
                  <a:gd name="T60" fmla="*/ 456 w 515"/>
                  <a:gd name="T61" fmla="*/ 257 h 338"/>
                  <a:gd name="T62" fmla="*/ 447 w 515"/>
                  <a:gd name="T63" fmla="*/ 231 h 338"/>
                  <a:gd name="T64" fmla="*/ 475 w 515"/>
                  <a:gd name="T65" fmla="*/ 218 h 338"/>
                  <a:gd name="T66" fmla="*/ 496 w 515"/>
                  <a:gd name="T67" fmla="*/ 206 h 338"/>
                  <a:gd name="T68" fmla="*/ 503 w 515"/>
                  <a:gd name="T69" fmla="*/ 188 h 338"/>
                  <a:gd name="T70" fmla="*/ 515 w 515"/>
                  <a:gd name="T71" fmla="*/ 154 h 338"/>
                  <a:gd name="T72" fmla="*/ 505 w 515"/>
                  <a:gd name="T73" fmla="*/ 139 h 338"/>
                  <a:gd name="T74" fmla="*/ 492 w 515"/>
                  <a:gd name="T75" fmla="*/ 129 h 338"/>
                  <a:gd name="T76" fmla="*/ 477 w 515"/>
                  <a:gd name="T77" fmla="*/ 110 h 338"/>
                  <a:gd name="T78" fmla="*/ 471 w 515"/>
                  <a:gd name="T79" fmla="*/ 103 h 338"/>
                  <a:gd name="T80" fmla="*/ 447 w 515"/>
                  <a:gd name="T81" fmla="*/ 86 h 338"/>
                  <a:gd name="T82" fmla="*/ 436 w 515"/>
                  <a:gd name="T83" fmla="*/ 75 h 338"/>
                  <a:gd name="T84" fmla="*/ 430 w 515"/>
                  <a:gd name="T85" fmla="*/ 60 h 338"/>
                  <a:gd name="T86" fmla="*/ 426 w 515"/>
                  <a:gd name="T87" fmla="*/ 37 h 338"/>
                  <a:gd name="T88" fmla="*/ 428 w 515"/>
                  <a:gd name="T89" fmla="*/ 16 h 338"/>
                  <a:gd name="T90" fmla="*/ 421 w 515"/>
                  <a:gd name="T91" fmla="*/ 7 h 338"/>
                  <a:gd name="T92" fmla="*/ 419 w 515"/>
                  <a:gd name="T93" fmla="*/ 0 h 338"/>
                  <a:gd name="T94" fmla="*/ 227 w 515"/>
                  <a:gd name="T95" fmla="*/ 9 h 338"/>
                  <a:gd name="T96" fmla="*/ 13 w 515"/>
                  <a:gd name="T97" fmla="*/ 13 h 338"/>
                  <a:gd name="T98" fmla="*/ 3 w 515"/>
                  <a:gd name="T99" fmla="*/ 2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5" h="338">
                    <a:moveTo>
                      <a:pt x="3" y="20"/>
                    </a:moveTo>
                    <a:lnTo>
                      <a:pt x="7" y="28"/>
                    </a:lnTo>
                    <a:lnTo>
                      <a:pt x="7" y="35"/>
                    </a:lnTo>
                    <a:lnTo>
                      <a:pt x="3" y="37"/>
                    </a:lnTo>
                    <a:lnTo>
                      <a:pt x="5" y="43"/>
                    </a:lnTo>
                    <a:lnTo>
                      <a:pt x="13" y="50"/>
                    </a:lnTo>
                    <a:lnTo>
                      <a:pt x="13" y="56"/>
                    </a:lnTo>
                    <a:lnTo>
                      <a:pt x="9" y="63"/>
                    </a:lnTo>
                    <a:lnTo>
                      <a:pt x="9" y="71"/>
                    </a:lnTo>
                    <a:lnTo>
                      <a:pt x="5" y="84"/>
                    </a:lnTo>
                    <a:lnTo>
                      <a:pt x="3" y="86"/>
                    </a:lnTo>
                    <a:lnTo>
                      <a:pt x="0" y="92"/>
                    </a:lnTo>
                    <a:lnTo>
                      <a:pt x="2" y="99"/>
                    </a:lnTo>
                    <a:lnTo>
                      <a:pt x="9" y="105"/>
                    </a:lnTo>
                    <a:lnTo>
                      <a:pt x="11" y="120"/>
                    </a:lnTo>
                    <a:lnTo>
                      <a:pt x="18" y="122"/>
                    </a:lnTo>
                    <a:lnTo>
                      <a:pt x="18" y="129"/>
                    </a:lnTo>
                    <a:lnTo>
                      <a:pt x="18" y="133"/>
                    </a:lnTo>
                    <a:lnTo>
                      <a:pt x="22" y="141"/>
                    </a:lnTo>
                    <a:lnTo>
                      <a:pt x="24" y="148"/>
                    </a:lnTo>
                    <a:lnTo>
                      <a:pt x="22" y="154"/>
                    </a:lnTo>
                    <a:lnTo>
                      <a:pt x="30" y="161"/>
                    </a:lnTo>
                    <a:lnTo>
                      <a:pt x="30" y="169"/>
                    </a:lnTo>
                    <a:lnTo>
                      <a:pt x="39" y="180"/>
                    </a:lnTo>
                    <a:lnTo>
                      <a:pt x="39" y="188"/>
                    </a:lnTo>
                    <a:lnTo>
                      <a:pt x="43" y="193"/>
                    </a:lnTo>
                    <a:lnTo>
                      <a:pt x="45" y="201"/>
                    </a:lnTo>
                    <a:lnTo>
                      <a:pt x="43" y="206"/>
                    </a:lnTo>
                    <a:lnTo>
                      <a:pt x="43" y="214"/>
                    </a:lnTo>
                    <a:lnTo>
                      <a:pt x="45" y="221"/>
                    </a:lnTo>
                    <a:lnTo>
                      <a:pt x="45" y="223"/>
                    </a:lnTo>
                    <a:lnTo>
                      <a:pt x="50" y="223"/>
                    </a:lnTo>
                    <a:lnTo>
                      <a:pt x="50" y="231"/>
                    </a:lnTo>
                    <a:lnTo>
                      <a:pt x="58" y="235"/>
                    </a:lnTo>
                    <a:lnTo>
                      <a:pt x="56" y="242"/>
                    </a:lnTo>
                    <a:lnTo>
                      <a:pt x="60" y="248"/>
                    </a:lnTo>
                    <a:lnTo>
                      <a:pt x="58" y="257"/>
                    </a:lnTo>
                    <a:lnTo>
                      <a:pt x="64" y="263"/>
                    </a:lnTo>
                    <a:lnTo>
                      <a:pt x="62" y="270"/>
                    </a:lnTo>
                    <a:lnTo>
                      <a:pt x="62" y="280"/>
                    </a:lnTo>
                    <a:lnTo>
                      <a:pt x="65" y="295"/>
                    </a:lnTo>
                    <a:lnTo>
                      <a:pt x="62" y="315"/>
                    </a:lnTo>
                    <a:lnTo>
                      <a:pt x="69" y="319"/>
                    </a:lnTo>
                    <a:lnTo>
                      <a:pt x="71" y="327"/>
                    </a:lnTo>
                    <a:lnTo>
                      <a:pt x="161" y="327"/>
                    </a:lnTo>
                    <a:lnTo>
                      <a:pt x="218" y="325"/>
                    </a:lnTo>
                    <a:lnTo>
                      <a:pt x="344" y="317"/>
                    </a:lnTo>
                    <a:lnTo>
                      <a:pt x="396" y="312"/>
                    </a:lnTo>
                    <a:lnTo>
                      <a:pt x="400" y="319"/>
                    </a:lnTo>
                    <a:lnTo>
                      <a:pt x="413" y="329"/>
                    </a:lnTo>
                    <a:lnTo>
                      <a:pt x="419" y="336"/>
                    </a:lnTo>
                    <a:lnTo>
                      <a:pt x="423" y="338"/>
                    </a:lnTo>
                    <a:lnTo>
                      <a:pt x="426" y="332"/>
                    </a:lnTo>
                    <a:lnTo>
                      <a:pt x="428" y="327"/>
                    </a:lnTo>
                    <a:lnTo>
                      <a:pt x="423" y="319"/>
                    </a:lnTo>
                    <a:lnTo>
                      <a:pt x="428" y="312"/>
                    </a:lnTo>
                    <a:lnTo>
                      <a:pt x="445" y="304"/>
                    </a:lnTo>
                    <a:lnTo>
                      <a:pt x="447" y="297"/>
                    </a:lnTo>
                    <a:lnTo>
                      <a:pt x="447" y="291"/>
                    </a:lnTo>
                    <a:lnTo>
                      <a:pt x="449" y="285"/>
                    </a:lnTo>
                    <a:lnTo>
                      <a:pt x="458" y="272"/>
                    </a:lnTo>
                    <a:lnTo>
                      <a:pt x="456" y="257"/>
                    </a:lnTo>
                    <a:lnTo>
                      <a:pt x="443" y="244"/>
                    </a:lnTo>
                    <a:lnTo>
                      <a:pt x="447" y="231"/>
                    </a:lnTo>
                    <a:lnTo>
                      <a:pt x="449" y="223"/>
                    </a:lnTo>
                    <a:lnTo>
                      <a:pt x="475" y="218"/>
                    </a:lnTo>
                    <a:lnTo>
                      <a:pt x="481" y="212"/>
                    </a:lnTo>
                    <a:lnTo>
                      <a:pt x="496" y="206"/>
                    </a:lnTo>
                    <a:lnTo>
                      <a:pt x="502" y="201"/>
                    </a:lnTo>
                    <a:lnTo>
                      <a:pt x="503" y="188"/>
                    </a:lnTo>
                    <a:lnTo>
                      <a:pt x="513" y="174"/>
                    </a:lnTo>
                    <a:lnTo>
                      <a:pt x="515" y="154"/>
                    </a:lnTo>
                    <a:lnTo>
                      <a:pt x="513" y="146"/>
                    </a:lnTo>
                    <a:lnTo>
                      <a:pt x="505" y="139"/>
                    </a:lnTo>
                    <a:lnTo>
                      <a:pt x="498" y="135"/>
                    </a:lnTo>
                    <a:lnTo>
                      <a:pt x="492" y="129"/>
                    </a:lnTo>
                    <a:lnTo>
                      <a:pt x="490" y="122"/>
                    </a:lnTo>
                    <a:lnTo>
                      <a:pt x="477" y="110"/>
                    </a:lnTo>
                    <a:lnTo>
                      <a:pt x="471" y="105"/>
                    </a:lnTo>
                    <a:lnTo>
                      <a:pt x="471" y="103"/>
                    </a:lnTo>
                    <a:lnTo>
                      <a:pt x="466" y="90"/>
                    </a:lnTo>
                    <a:lnTo>
                      <a:pt x="447" y="86"/>
                    </a:lnTo>
                    <a:lnTo>
                      <a:pt x="440" y="82"/>
                    </a:lnTo>
                    <a:lnTo>
                      <a:pt x="436" y="75"/>
                    </a:lnTo>
                    <a:lnTo>
                      <a:pt x="434" y="67"/>
                    </a:lnTo>
                    <a:lnTo>
                      <a:pt x="430" y="60"/>
                    </a:lnTo>
                    <a:lnTo>
                      <a:pt x="428" y="48"/>
                    </a:lnTo>
                    <a:lnTo>
                      <a:pt x="426" y="37"/>
                    </a:lnTo>
                    <a:lnTo>
                      <a:pt x="432" y="24"/>
                    </a:lnTo>
                    <a:lnTo>
                      <a:pt x="428" y="16"/>
                    </a:lnTo>
                    <a:lnTo>
                      <a:pt x="424" y="15"/>
                    </a:lnTo>
                    <a:lnTo>
                      <a:pt x="421" y="7"/>
                    </a:lnTo>
                    <a:lnTo>
                      <a:pt x="419" y="5"/>
                    </a:lnTo>
                    <a:lnTo>
                      <a:pt x="419" y="0"/>
                    </a:lnTo>
                    <a:lnTo>
                      <a:pt x="338" y="5"/>
                    </a:lnTo>
                    <a:lnTo>
                      <a:pt x="227" y="9"/>
                    </a:lnTo>
                    <a:lnTo>
                      <a:pt x="94" y="13"/>
                    </a:lnTo>
                    <a:lnTo>
                      <a:pt x="13" y="13"/>
                    </a:lnTo>
                    <a:lnTo>
                      <a:pt x="2" y="13"/>
                    </a:lnTo>
                    <a:lnTo>
                      <a:pt x="3" y="2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69">
                <a:extLst>
                  <a:ext uri="{FF2B5EF4-FFF2-40B4-BE49-F238E27FC236}">
                    <a16:creationId xmlns:a16="http://schemas.microsoft.com/office/drawing/2014/main" id="{B7B9B351-4EFE-41C4-8094-5E551A486574}"/>
                  </a:ext>
                </a:extLst>
              </p:cNvPr>
              <p:cNvSpPr>
                <a:spLocks/>
              </p:cNvSpPr>
              <p:nvPr/>
            </p:nvSpPr>
            <p:spPr bwMode="auto">
              <a:xfrm>
                <a:off x="3231563" y="2365815"/>
                <a:ext cx="547593" cy="430788"/>
              </a:xfrm>
              <a:custGeom>
                <a:avLst/>
                <a:gdLst>
                  <a:gd name="T0" fmla="*/ 329 w 570"/>
                  <a:gd name="T1" fmla="*/ 7 h 494"/>
                  <a:gd name="T2" fmla="*/ 273 w 570"/>
                  <a:gd name="T3" fmla="*/ 5 h 494"/>
                  <a:gd name="T4" fmla="*/ 90 w 570"/>
                  <a:gd name="T5" fmla="*/ 15 h 494"/>
                  <a:gd name="T6" fmla="*/ 0 w 570"/>
                  <a:gd name="T7" fmla="*/ 20 h 494"/>
                  <a:gd name="T8" fmla="*/ 11 w 570"/>
                  <a:gd name="T9" fmla="*/ 41 h 494"/>
                  <a:gd name="T10" fmla="*/ 23 w 570"/>
                  <a:gd name="T11" fmla="*/ 52 h 494"/>
                  <a:gd name="T12" fmla="*/ 30 w 570"/>
                  <a:gd name="T13" fmla="*/ 65 h 494"/>
                  <a:gd name="T14" fmla="*/ 38 w 570"/>
                  <a:gd name="T15" fmla="*/ 79 h 494"/>
                  <a:gd name="T16" fmla="*/ 64 w 570"/>
                  <a:gd name="T17" fmla="*/ 88 h 494"/>
                  <a:gd name="T18" fmla="*/ 73 w 570"/>
                  <a:gd name="T19" fmla="*/ 97 h 494"/>
                  <a:gd name="T20" fmla="*/ 73 w 570"/>
                  <a:gd name="T21" fmla="*/ 107 h 494"/>
                  <a:gd name="T22" fmla="*/ 64 w 570"/>
                  <a:gd name="T23" fmla="*/ 112 h 494"/>
                  <a:gd name="T24" fmla="*/ 58 w 570"/>
                  <a:gd name="T25" fmla="*/ 131 h 494"/>
                  <a:gd name="T26" fmla="*/ 73 w 570"/>
                  <a:gd name="T27" fmla="*/ 144 h 494"/>
                  <a:gd name="T28" fmla="*/ 83 w 570"/>
                  <a:gd name="T29" fmla="*/ 165 h 494"/>
                  <a:gd name="T30" fmla="*/ 98 w 570"/>
                  <a:gd name="T31" fmla="*/ 173 h 494"/>
                  <a:gd name="T32" fmla="*/ 103 w 570"/>
                  <a:gd name="T33" fmla="*/ 456 h 494"/>
                  <a:gd name="T34" fmla="*/ 325 w 570"/>
                  <a:gd name="T35" fmla="*/ 449 h 494"/>
                  <a:gd name="T36" fmla="*/ 487 w 570"/>
                  <a:gd name="T37" fmla="*/ 443 h 494"/>
                  <a:gd name="T38" fmla="*/ 494 w 570"/>
                  <a:gd name="T39" fmla="*/ 456 h 494"/>
                  <a:gd name="T40" fmla="*/ 489 w 570"/>
                  <a:gd name="T41" fmla="*/ 470 h 494"/>
                  <a:gd name="T42" fmla="*/ 476 w 570"/>
                  <a:gd name="T43" fmla="*/ 481 h 494"/>
                  <a:gd name="T44" fmla="*/ 476 w 570"/>
                  <a:gd name="T45" fmla="*/ 494 h 494"/>
                  <a:gd name="T46" fmla="*/ 530 w 570"/>
                  <a:gd name="T47" fmla="*/ 479 h 494"/>
                  <a:gd name="T48" fmla="*/ 528 w 570"/>
                  <a:gd name="T49" fmla="*/ 466 h 494"/>
                  <a:gd name="T50" fmla="*/ 532 w 570"/>
                  <a:gd name="T51" fmla="*/ 451 h 494"/>
                  <a:gd name="T52" fmla="*/ 538 w 570"/>
                  <a:gd name="T53" fmla="*/ 441 h 494"/>
                  <a:gd name="T54" fmla="*/ 540 w 570"/>
                  <a:gd name="T55" fmla="*/ 426 h 494"/>
                  <a:gd name="T56" fmla="*/ 541 w 570"/>
                  <a:gd name="T57" fmla="*/ 440 h 494"/>
                  <a:gd name="T58" fmla="*/ 549 w 570"/>
                  <a:gd name="T59" fmla="*/ 424 h 494"/>
                  <a:gd name="T60" fmla="*/ 564 w 570"/>
                  <a:gd name="T61" fmla="*/ 424 h 494"/>
                  <a:gd name="T62" fmla="*/ 564 w 570"/>
                  <a:gd name="T63" fmla="*/ 408 h 494"/>
                  <a:gd name="T64" fmla="*/ 568 w 570"/>
                  <a:gd name="T65" fmla="*/ 393 h 494"/>
                  <a:gd name="T66" fmla="*/ 568 w 570"/>
                  <a:gd name="T67" fmla="*/ 379 h 494"/>
                  <a:gd name="T68" fmla="*/ 553 w 570"/>
                  <a:gd name="T69" fmla="*/ 377 h 494"/>
                  <a:gd name="T70" fmla="*/ 532 w 570"/>
                  <a:gd name="T71" fmla="*/ 349 h 494"/>
                  <a:gd name="T72" fmla="*/ 540 w 570"/>
                  <a:gd name="T73" fmla="*/ 334 h 494"/>
                  <a:gd name="T74" fmla="*/ 530 w 570"/>
                  <a:gd name="T75" fmla="*/ 306 h 494"/>
                  <a:gd name="T76" fmla="*/ 515 w 570"/>
                  <a:gd name="T77" fmla="*/ 299 h 494"/>
                  <a:gd name="T78" fmla="*/ 500 w 570"/>
                  <a:gd name="T79" fmla="*/ 285 h 494"/>
                  <a:gd name="T80" fmla="*/ 491 w 570"/>
                  <a:gd name="T81" fmla="*/ 280 h 494"/>
                  <a:gd name="T82" fmla="*/ 466 w 570"/>
                  <a:gd name="T83" fmla="*/ 265 h 494"/>
                  <a:gd name="T84" fmla="*/ 453 w 570"/>
                  <a:gd name="T85" fmla="*/ 246 h 494"/>
                  <a:gd name="T86" fmla="*/ 457 w 570"/>
                  <a:gd name="T87" fmla="*/ 231 h 494"/>
                  <a:gd name="T88" fmla="*/ 466 w 570"/>
                  <a:gd name="T89" fmla="*/ 208 h 494"/>
                  <a:gd name="T90" fmla="*/ 470 w 570"/>
                  <a:gd name="T91" fmla="*/ 188 h 494"/>
                  <a:gd name="T92" fmla="*/ 457 w 570"/>
                  <a:gd name="T93" fmla="*/ 176 h 494"/>
                  <a:gd name="T94" fmla="*/ 442 w 570"/>
                  <a:gd name="T95" fmla="*/ 173 h 494"/>
                  <a:gd name="T96" fmla="*/ 436 w 570"/>
                  <a:gd name="T97" fmla="*/ 180 h 494"/>
                  <a:gd name="T98" fmla="*/ 423 w 570"/>
                  <a:gd name="T99" fmla="*/ 176 h 494"/>
                  <a:gd name="T100" fmla="*/ 412 w 570"/>
                  <a:gd name="T101" fmla="*/ 139 h 494"/>
                  <a:gd name="T102" fmla="*/ 387 w 570"/>
                  <a:gd name="T103" fmla="*/ 124 h 494"/>
                  <a:gd name="T104" fmla="*/ 378 w 570"/>
                  <a:gd name="T105" fmla="*/ 112 h 494"/>
                  <a:gd name="T106" fmla="*/ 361 w 570"/>
                  <a:gd name="T107" fmla="*/ 97 h 494"/>
                  <a:gd name="T108" fmla="*/ 355 w 570"/>
                  <a:gd name="T109" fmla="*/ 84 h 494"/>
                  <a:gd name="T110" fmla="*/ 350 w 570"/>
                  <a:gd name="T111" fmla="*/ 67 h 494"/>
                  <a:gd name="T112" fmla="*/ 346 w 570"/>
                  <a:gd name="T113" fmla="*/ 39 h 494"/>
                  <a:gd name="T114" fmla="*/ 352 w 570"/>
                  <a:gd name="T115" fmla="*/ 26 h 494"/>
                  <a:gd name="T116" fmla="*/ 342 w 570"/>
                  <a:gd name="T117" fmla="*/ 17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494">
                    <a:moveTo>
                      <a:pt x="342" y="17"/>
                    </a:moveTo>
                    <a:lnTo>
                      <a:pt x="329" y="7"/>
                    </a:lnTo>
                    <a:lnTo>
                      <a:pt x="325" y="0"/>
                    </a:lnTo>
                    <a:lnTo>
                      <a:pt x="273" y="5"/>
                    </a:lnTo>
                    <a:lnTo>
                      <a:pt x="147" y="13"/>
                    </a:lnTo>
                    <a:lnTo>
                      <a:pt x="90" y="15"/>
                    </a:lnTo>
                    <a:lnTo>
                      <a:pt x="0" y="15"/>
                    </a:lnTo>
                    <a:lnTo>
                      <a:pt x="0" y="20"/>
                    </a:lnTo>
                    <a:lnTo>
                      <a:pt x="6" y="28"/>
                    </a:lnTo>
                    <a:lnTo>
                      <a:pt x="11" y="41"/>
                    </a:lnTo>
                    <a:lnTo>
                      <a:pt x="17" y="49"/>
                    </a:lnTo>
                    <a:lnTo>
                      <a:pt x="23" y="52"/>
                    </a:lnTo>
                    <a:lnTo>
                      <a:pt x="25" y="60"/>
                    </a:lnTo>
                    <a:lnTo>
                      <a:pt x="30" y="65"/>
                    </a:lnTo>
                    <a:lnTo>
                      <a:pt x="30" y="73"/>
                    </a:lnTo>
                    <a:lnTo>
                      <a:pt x="38" y="79"/>
                    </a:lnTo>
                    <a:lnTo>
                      <a:pt x="56" y="94"/>
                    </a:lnTo>
                    <a:lnTo>
                      <a:pt x="64" y="88"/>
                    </a:lnTo>
                    <a:lnTo>
                      <a:pt x="68" y="90"/>
                    </a:lnTo>
                    <a:lnTo>
                      <a:pt x="73" y="97"/>
                    </a:lnTo>
                    <a:lnTo>
                      <a:pt x="75" y="105"/>
                    </a:lnTo>
                    <a:lnTo>
                      <a:pt x="73" y="107"/>
                    </a:lnTo>
                    <a:lnTo>
                      <a:pt x="66" y="107"/>
                    </a:lnTo>
                    <a:lnTo>
                      <a:pt x="64" y="112"/>
                    </a:lnTo>
                    <a:lnTo>
                      <a:pt x="56" y="124"/>
                    </a:lnTo>
                    <a:lnTo>
                      <a:pt x="58" y="131"/>
                    </a:lnTo>
                    <a:lnTo>
                      <a:pt x="66" y="141"/>
                    </a:lnTo>
                    <a:lnTo>
                      <a:pt x="73" y="144"/>
                    </a:lnTo>
                    <a:lnTo>
                      <a:pt x="73" y="152"/>
                    </a:lnTo>
                    <a:lnTo>
                      <a:pt x="83" y="165"/>
                    </a:lnTo>
                    <a:lnTo>
                      <a:pt x="90" y="167"/>
                    </a:lnTo>
                    <a:lnTo>
                      <a:pt x="98" y="173"/>
                    </a:lnTo>
                    <a:lnTo>
                      <a:pt x="102" y="402"/>
                    </a:lnTo>
                    <a:lnTo>
                      <a:pt x="103" y="456"/>
                    </a:lnTo>
                    <a:lnTo>
                      <a:pt x="188" y="455"/>
                    </a:lnTo>
                    <a:lnTo>
                      <a:pt x="325" y="449"/>
                    </a:lnTo>
                    <a:lnTo>
                      <a:pt x="479" y="438"/>
                    </a:lnTo>
                    <a:lnTo>
                      <a:pt x="487" y="443"/>
                    </a:lnTo>
                    <a:lnTo>
                      <a:pt x="493" y="449"/>
                    </a:lnTo>
                    <a:lnTo>
                      <a:pt x="494" y="456"/>
                    </a:lnTo>
                    <a:lnTo>
                      <a:pt x="494" y="462"/>
                    </a:lnTo>
                    <a:lnTo>
                      <a:pt x="489" y="470"/>
                    </a:lnTo>
                    <a:lnTo>
                      <a:pt x="481" y="473"/>
                    </a:lnTo>
                    <a:lnTo>
                      <a:pt x="476" y="481"/>
                    </a:lnTo>
                    <a:lnTo>
                      <a:pt x="472" y="488"/>
                    </a:lnTo>
                    <a:lnTo>
                      <a:pt x="476" y="494"/>
                    </a:lnTo>
                    <a:lnTo>
                      <a:pt x="526" y="490"/>
                    </a:lnTo>
                    <a:lnTo>
                      <a:pt x="530" y="479"/>
                    </a:lnTo>
                    <a:lnTo>
                      <a:pt x="534" y="471"/>
                    </a:lnTo>
                    <a:lnTo>
                      <a:pt x="528" y="466"/>
                    </a:lnTo>
                    <a:lnTo>
                      <a:pt x="536" y="458"/>
                    </a:lnTo>
                    <a:lnTo>
                      <a:pt x="532" y="451"/>
                    </a:lnTo>
                    <a:lnTo>
                      <a:pt x="540" y="449"/>
                    </a:lnTo>
                    <a:lnTo>
                      <a:pt x="538" y="441"/>
                    </a:lnTo>
                    <a:lnTo>
                      <a:pt x="536" y="434"/>
                    </a:lnTo>
                    <a:lnTo>
                      <a:pt x="540" y="426"/>
                    </a:lnTo>
                    <a:lnTo>
                      <a:pt x="541" y="434"/>
                    </a:lnTo>
                    <a:lnTo>
                      <a:pt x="541" y="440"/>
                    </a:lnTo>
                    <a:lnTo>
                      <a:pt x="547" y="434"/>
                    </a:lnTo>
                    <a:lnTo>
                      <a:pt x="549" y="424"/>
                    </a:lnTo>
                    <a:lnTo>
                      <a:pt x="557" y="423"/>
                    </a:lnTo>
                    <a:lnTo>
                      <a:pt x="564" y="424"/>
                    </a:lnTo>
                    <a:lnTo>
                      <a:pt x="568" y="415"/>
                    </a:lnTo>
                    <a:lnTo>
                      <a:pt x="564" y="408"/>
                    </a:lnTo>
                    <a:lnTo>
                      <a:pt x="570" y="402"/>
                    </a:lnTo>
                    <a:lnTo>
                      <a:pt x="568" y="393"/>
                    </a:lnTo>
                    <a:lnTo>
                      <a:pt x="570" y="385"/>
                    </a:lnTo>
                    <a:lnTo>
                      <a:pt x="568" y="379"/>
                    </a:lnTo>
                    <a:lnTo>
                      <a:pt x="558" y="374"/>
                    </a:lnTo>
                    <a:lnTo>
                      <a:pt x="553" y="377"/>
                    </a:lnTo>
                    <a:lnTo>
                      <a:pt x="541" y="364"/>
                    </a:lnTo>
                    <a:lnTo>
                      <a:pt x="532" y="349"/>
                    </a:lnTo>
                    <a:lnTo>
                      <a:pt x="538" y="342"/>
                    </a:lnTo>
                    <a:lnTo>
                      <a:pt x="540" y="334"/>
                    </a:lnTo>
                    <a:lnTo>
                      <a:pt x="530" y="321"/>
                    </a:lnTo>
                    <a:lnTo>
                      <a:pt x="530" y="306"/>
                    </a:lnTo>
                    <a:lnTo>
                      <a:pt x="523" y="304"/>
                    </a:lnTo>
                    <a:lnTo>
                      <a:pt x="515" y="299"/>
                    </a:lnTo>
                    <a:lnTo>
                      <a:pt x="511" y="293"/>
                    </a:lnTo>
                    <a:lnTo>
                      <a:pt x="500" y="285"/>
                    </a:lnTo>
                    <a:lnTo>
                      <a:pt x="493" y="287"/>
                    </a:lnTo>
                    <a:lnTo>
                      <a:pt x="491" y="280"/>
                    </a:lnTo>
                    <a:lnTo>
                      <a:pt x="487" y="280"/>
                    </a:lnTo>
                    <a:lnTo>
                      <a:pt x="466" y="265"/>
                    </a:lnTo>
                    <a:lnTo>
                      <a:pt x="453" y="252"/>
                    </a:lnTo>
                    <a:lnTo>
                      <a:pt x="453" y="246"/>
                    </a:lnTo>
                    <a:lnTo>
                      <a:pt x="453" y="238"/>
                    </a:lnTo>
                    <a:lnTo>
                      <a:pt x="457" y="231"/>
                    </a:lnTo>
                    <a:lnTo>
                      <a:pt x="461" y="220"/>
                    </a:lnTo>
                    <a:lnTo>
                      <a:pt x="466" y="208"/>
                    </a:lnTo>
                    <a:lnTo>
                      <a:pt x="464" y="197"/>
                    </a:lnTo>
                    <a:lnTo>
                      <a:pt x="470" y="188"/>
                    </a:lnTo>
                    <a:lnTo>
                      <a:pt x="470" y="186"/>
                    </a:lnTo>
                    <a:lnTo>
                      <a:pt x="457" y="176"/>
                    </a:lnTo>
                    <a:lnTo>
                      <a:pt x="449" y="176"/>
                    </a:lnTo>
                    <a:lnTo>
                      <a:pt x="442" y="173"/>
                    </a:lnTo>
                    <a:lnTo>
                      <a:pt x="440" y="174"/>
                    </a:lnTo>
                    <a:lnTo>
                      <a:pt x="436" y="180"/>
                    </a:lnTo>
                    <a:lnTo>
                      <a:pt x="429" y="182"/>
                    </a:lnTo>
                    <a:lnTo>
                      <a:pt x="423" y="176"/>
                    </a:lnTo>
                    <a:lnTo>
                      <a:pt x="416" y="146"/>
                    </a:lnTo>
                    <a:lnTo>
                      <a:pt x="412" y="139"/>
                    </a:lnTo>
                    <a:lnTo>
                      <a:pt x="404" y="133"/>
                    </a:lnTo>
                    <a:lnTo>
                      <a:pt x="387" y="124"/>
                    </a:lnTo>
                    <a:lnTo>
                      <a:pt x="385" y="116"/>
                    </a:lnTo>
                    <a:lnTo>
                      <a:pt x="378" y="112"/>
                    </a:lnTo>
                    <a:lnTo>
                      <a:pt x="370" y="105"/>
                    </a:lnTo>
                    <a:lnTo>
                      <a:pt x="361" y="97"/>
                    </a:lnTo>
                    <a:lnTo>
                      <a:pt x="359" y="92"/>
                    </a:lnTo>
                    <a:lnTo>
                      <a:pt x="355" y="84"/>
                    </a:lnTo>
                    <a:lnTo>
                      <a:pt x="352" y="69"/>
                    </a:lnTo>
                    <a:lnTo>
                      <a:pt x="350" y="67"/>
                    </a:lnTo>
                    <a:lnTo>
                      <a:pt x="346" y="52"/>
                    </a:lnTo>
                    <a:lnTo>
                      <a:pt x="346" y="39"/>
                    </a:lnTo>
                    <a:lnTo>
                      <a:pt x="348" y="32"/>
                    </a:lnTo>
                    <a:lnTo>
                      <a:pt x="352" y="26"/>
                    </a:lnTo>
                    <a:lnTo>
                      <a:pt x="348" y="24"/>
                    </a:lnTo>
                    <a:lnTo>
                      <a:pt x="342" y="1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0">
                <a:extLst>
                  <a:ext uri="{FF2B5EF4-FFF2-40B4-BE49-F238E27FC236}">
                    <a16:creationId xmlns:a16="http://schemas.microsoft.com/office/drawing/2014/main" id="{85FA8806-EC8F-4F93-924D-8B297A0C116C}"/>
                  </a:ext>
                </a:extLst>
              </p:cNvPr>
              <p:cNvSpPr>
                <a:spLocks/>
              </p:cNvSpPr>
              <p:nvPr/>
            </p:nvSpPr>
            <p:spPr bwMode="auto">
              <a:xfrm>
                <a:off x="3330514" y="2747769"/>
                <a:ext cx="410215" cy="343584"/>
              </a:xfrm>
              <a:custGeom>
                <a:avLst/>
                <a:gdLst>
                  <a:gd name="T0" fmla="*/ 391 w 427"/>
                  <a:gd name="T1" fmla="*/ 150 h 394"/>
                  <a:gd name="T2" fmla="*/ 399 w 427"/>
                  <a:gd name="T3" fmla="*/ 146 h 394"/>
                  <a:gd name="T4" fmla="*/ 395 w 427"/>
                  <a:gd name="T5" fmla="*/ 120 h 394"/>
                  <a:gd name="T6" fmla="*/ 391 w 427"/>
                  <a:gd name="T7" fmla="*/ 114 h 394"/>
                  <a:gd name="T8" fmla="*/ 401 w 427"/>
                  <a:gd name="T9" fmla="*/ 116 h 394"/>
                  <a:gd name="T10" fmla="*/ 399 w 427"/>
                  <a:gd name="T11" fmla="*/ 103 h 394"/>
                  <a:gd name="T12" fmla="*/ 407 w 427"/>
                  <a:gd name="T13" fmla="*/ 97 h 394"/>
                  <a:gd name="T14" fmla="*/ 407 w 427"/>
                  <a:gd name="T15" fmla="*/ 86 h 394"/>
                  <a:gd name="T16" fmla="*/ 410 w 427"/>
                  <a:gd name="T17" fmla="*/ 80 h 394"/>
                  <a:gd name="T18" fmla="*/ 423 w 427"/>
                  <a:gd name="T19" fmla="*/ 71 h 394"/>
                  <a:gd name="T20" fmla="*/ 427 w 427"/>
                  <a:gd name="T21" fmla="*/ 62 h 394"/>
                  <a:gd name="T22" fmla="*/ 423 w 427"/>
                  <a:gd name="T23" fmla="*/ 52 h 394"/>
                  <a:gd name="T24" fmla="*/ 369 w 427"/>
                  <a:gd name="T25" fmla="*/ 50 h 394"/>
                  <a:gd name="T26" fmla="*/ 378 w 427"/>
                  <a:gd name="T27" fmla="*/ 35 h 394"/>
                  <a:gd name="T28" fmla="*/ 391 w 427"/>
                  <a:gd name="T29" fmla="*/ 24 h 394"/>
                  <a:gd name="T30" fmla="*/ 390 w 427"/>
                  <a:gd name="T31" fmla="*/ 11 h 394"/>
                  <a:gd name="T32" fmla="*/ 376 w 427"/>
                  <a:gd name="T33" fmla="*/ 0 h 394"/>
                  <a:gd name="T34" fmla="*/ 85 w 427"/>
                  <a:gd name="T35" fmla="*/ 17 h 394"/>
                  <a:gd name="T36" fmla="*/ 16 w 427"/>
                  <a:gd name="T37" fmla="*/ 109 h 394"/>
                  <a:gd name="T38" fmla="*/ 21 w 427"/>
                  <a:gd name="T39" fmla="*/ 327 h 394"/>
                  <a:gd name="T40" fmla="*/ 23 w 427"/>
                  <a:gd name="T41" fmla="*/ 332 h 394"/>
                  <a:gd name="T42" fmla="*/ 38 w 427"/>
                  <a:gd name="T43" fmla="*/ 332 h 394"/>
                  <a:gd name="T44" fmla="*/ 61 w 427"/>
                  <a:gd name="T45" fmla="*/ 394 h 394"/>
                  <a:gd name="T46" fmla="*/ 318 w 427"/>
                  <a:gd name="T47" fmla="*/ 383 h 394"/>
                  <a:gd name="T48" fmla="*/ 316 w 427"/>
                  <a:gd name="T49" fmla="*/ 368 h 394"/>
                  <a:gd name="T50" fmla="*/ 324 w 427"/>
                  <a:gd name="T51" fmla="*/ 366 h 394"/>
                  <a:gd name="T52" fmla="*/ 320 w 427"/>
                  <a:gd name="T53" fmla="*/ 353 h 394"/>
                  <a:gd name="T54" fmla="*/ 320 w 427"/>
                  <a:gd name="T55" fmla="*/ 340 h 394"/>
                  <a:gd name="T56" fmla="*/ 313 w 427"/>
                  <a:gd name="T57" fmla="*/ 338 h 394"/>
                  <a:gd name="T58" fmla="*/ 314 w 427"/>
                  <a:gd name="T59" fmla="*/ 329 h 394"/>
                  <a:gd name="T60" fmla="*/ 313 w 427"/>
                  <a:gd name="T61" fmla="*/ 329 h 394"/>
                  <a:gd name="T62" fmla="*/ 314 w 427"/>
                  <a:gd name="T63" fmla="*/ 317 h 394"/>
                  <a:gd name="T64" fmla="*/ 314 w 427"/>
                  <a:gd name="T65" fmla="*/ 306 h 394"/>
                  <a:gd name="T66" fmla="*/ 322 w 427"/>
                  <a:gd name="T67" fmla="*/ 306 h 394"/>
                  <a:gd name="T68" fmla="*/ 314 w 427"/>
                  <a:gd name="T69" fmla="*/ 299 h 394"/>
                  <a:gd name="T70" fmla="*/ 324 w 427"/>
                  <a:gd name="T71" fmla="*/ 295 h 394"/>
                  <a:gd name="T72" fmla="*/ 324 w 427"/>
                  <a:gd name="T73" fmla="*/ 280 h 394"/>
                  <a:gd name="T74" fmla="*/ 337 w 427"/>
                  <a:gd name="T75" fmla="*/ 270 h 394"/>
                  <a:gd name="T76" fmla="*/ 333 w 427"/>
                  <a:gd name="T77" fmla="*/ 255 h 394"/>
                  <a:gd name="T78" fmla="*/ 331 w 427"/>
                  <a:gd name="T79" fmla="*/ 250 h 394"/>
                  <a:gd name="T80" fmla="*/ 339 w 427"/>
                  <a:gd name="T81" fmla="*/ 248 h 394"/>
                  <a:gd name="T82" fmla="*/ 344 w 427"/>
                  <a:gd name="T83" fmla="*/ 233 h 394"/>
                  <a:gd name="T84" fmla="*/ 356 w 427"/>
                  <a:gd name="T85" fmla="*/ 231 h 394"/>
                  <a:gd name="T86" fmla="*/ 360 w 427"/>
                  <a:gd name="T87" fmla="*/ 220 h 394"/>
                  <a:gd name="T88" fmla="*/ 360 w 427"/>
                  <a:gd name="T89" fmla="*/ 206 h 394"/>
                  <a:gd name="T90" fmla="*/ 361 w 427"/>
                  <a:gd name="T91" fmla="*/ 203 h 394"/>
                  <a:gd name="T92" fmla="*/ 361 w 427"/>
                  <a:gd name="T93" fmla="*/ 195 h 394"/>
                  <a:gd name="T94" fmla="*/ 363 w 427"/>
                  <a:gd name="T95" fmla="*/ 193 h 394"/>
                  <a:gd name="T96" fmla="*/ 367 w 427"/>
                  <a:gd name="T97" fmla="*/ 178 h 394"/>
                  <a:gd name="T98" fmla="*/ 378 w 427"/>
                  <a:gd name="T99" fmla="*/ 178 h 394"/>
                  <a:gd name="T100" fmla="*/ 382 w 427"/>
                  <a:gd name="T101" fmla="*/ 165 h 394"/>
                  <a:gd name="T102" fmla="*/ 380 w 427"/>
                  <a:gd name="T103" fmla="*/ 16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7" h="394">
                    <a:moveTo>
                      <a:pt x="388" y="158"/>
                    </a:moveTo>
                    <a:lnTo>
                      <a:pt x="391" y="150"/>
                    </a:lnTo>
                    <a:lnTo>
                      <a:pt x="397" y="148"/>
                    </a:lnTo>
                    <a:lnTo>
                      <a:pt x="399" y="146"/>
                    </a:lnTo>
                    <a:lnTo>
                      <a:pt x="395" y="127"/>
                    </a:lnTo>
                    <a:lnTo>
                      <a:pt x="395" y="120"/>
                    </a:lnTo>
                    <a:lnTo>
                      <a:pt x="390" y="122"/>
                    </a:lnTo>
                    <a:lnTo>
                      <a:pt x="391" y="114"/>
                    </a:lnTo>
                    <a:lnTo>
                      <a:pt x="397" y="112"/>
                    </a:lnTo>
                    <a:lnTo>
                      <a:pt x="401" y="116"/>
                    </a:lnTo>
                    <a:lnTo>
                      <a:pt x="403" y="111"/>
                    </a:lnTo>
                    <a:lnTo>
                      <a:pt x="399" y="103"/>
                    </a:lnTo>
                    <a:lnTo>
                      <a:pt x="403" y="101"/>
                    </a:lnTo>
                    <a:lnTo>
                      <a:pt x="407" y="97"/>
                    </a:lnTo>
                    <a:lnTo>
                      <a:pt x="412" y="92"/>
                    </a:lnTo>
                    <a:lnTo>
                      <a:pt x="407" y="86"/>
                    </a:lnTo>
                    <a:lnTo>
                      <a:pt x="407" y="84"/>
                    </a:lnTo>
                    <a:lnTo>
                      <a:pt x="410" y="80"/>
                    </a:lnTo>
                    <a:lnTo>
                      <a:pt x="416" y="77"/>
                    </a:lnTo>
                    <a:lnTo>
                      <a:pt x="423" y="71"/>
                    </a:lnTo>
                    <a:lnTo>
                      <a:pt x="420" y="65"/>
                    </a:lnTo>
                    <a:lnTo>
                      <a:pt x="427" y="62"/>
                    </a:lnTo>
                    <a:lnTo>
                      <a:pt x="425" y="56"/>
                    </a:lnTo>
                    <a:lnTo>
                      <a:pt x="423" y="52"/>
                    </a:lnTo>
                    <a:lnTo>
                      <a:pt x="373" y="56"/>
                    </a:lnTo>
                    <a:lnTo>
                      <a:pt x="369" y="50"/>
                    </a:lnTo>
                    <a:lnTo>
                      <a:pt x="373" y="43"/>
                    </a:lnTo>
                    <a:lnTo>
                      <a:pt x="378" y="35"/>
                    </a:lnTo>
                    <a:lnTo>
                      <a:pt x="386" y="32"/>
                    </a:lnTo>
                    <a:lnTo>
                      <a:pt x="391" y="24"/>
                    </a:lnTo>
                    <a:lnTo>
                      <a:pt x="391" y="18"/>
                    </a:lnTo>
                    <a:lnTo>
                      <a:pt x="390" y="11"/>
                    </a:lnTo>
                    <a:lnTo>
                      <a:pt x="384" y="5"/>
                    </a:lnTo>
                    <a:lnTo>
                      <a:pt x="376" y="0"/>
                    </a:lnTo>
                    <a:lnTo>
                      <a:pt x="222" y="11"/>
                    </a:lnTo>
                    <a:lnTo>
                      <a:pt x="85" y="17"/>
                    </a:lnTo>
                    <a:lnTo>
                      <a:pt x="0" y="18"/>
                    </a:lnTo>
                    <a:lnTo>
                      <a:pt x="16" y="109"/>
                    </a:lnTo>
                    <a:lnTo>
                      <a:pt x="19" y="139"/>
                    </a:lnTo>
                    <a:lnTo>
                      <a:pt x="21" y="327"/>
                    </a:lnTo>
                    <a:lnTo>
                      <a:pt x="23" y="329"/>
                    </a:lnTo>
                    <a:lnTo>
                      <a:pt x="23" y="332"/>
                    </a:lnTo>
                    <a:lnTo>
                      <a:pt x="31" y="336"/>
                    </a:lnTo>
                    <a:lnTo>
                      <a:pt x="38" y="332"/>
                    </a:lnTo>
                    <a:lnTo>
                      <a:pt x="59" y="336"/>
                    </a:lnTo>
                    <a:lnTo>
                      <a:pt x="61" y="394"/>
                    </a:lnTo>
                    <a:lnTo>
                      <a:pt x="172" y="391"/>
                    </a:lnTo>
                    <a:lnTo>
                      <a:pt x="318" y="383"/>
                    </a:lnTo>
                    <a:lnTo>
                      <a:pt x="318" y="374"/>
                    </a:lnTo>
                    <a:lnTo>
                      <a:pt x="316" y="368"/>
                    </a:lnTo>
                    <a:lnTo>
                      <a:pt x="324" y="368"/>
                    </a:lnTo>
                    <a:lnTo>
                      <a:pt x="324" y="366"/>
                    </a:lnTo>
                    <a:lnTo>
                      <a:pt x="322" y="355"/>
                    </a:lnTo>
                    <a:lnTo>
                      <a:pt x="320" y="353"/>
                    </a:lnTo>
                    <a:lnTo>
                      <a:pt x="318" y="346"/>
                    </a:lnTo>
                    <a:lnTo>
                      <a:pt x="320" y="340"/>
                    </a:lnTo>
                    <a:lnTo>
                      <a:pt x="320" y="340"/>
                    </a:lnTo>
                    <a:lnTo>
                      <a:pt x="313" y="338"/>
                    </a:lnTo>
                    <a:lnTo>
                      <a:pt x="320" y="334"/>
                    </a:lnTo>
                    <a:lnTo>
                      <a:pt x="314" y="329"/>
                    </a:lnTo>
                    <a:lnTo>
                      <a:pt x="309" y="334"/>
                    </a:lnTo>
                    <a:lnTo>
                      <a:pt x="313" y="329"/>
                    </a:lnTo>
                    <a:lnTo>
                      <a:pt x="309" y="321"/>
                    </a:lnTo>
                    <a:lnTo>
                      <a:pt x="314" y="317"/>
                    </a:lnTo>
                    <a:lnTo>
                      <a:pt x="309" y="310"/>
                    </a:lnTo>
                    <a:lnTo>
                      <a:pt x="314" y="306"/>
                    </a:lnTo>
                    <a:lnTo>
                      <a:pt x="316" y="310"/>
                    </a:lnTo>
                    <a:lnTo>
                      <a:pt x="322" y="306"/>
                    </a:lnTo>
                    <a:lnTo>
                      <a:pt x="314" y="302"/>
                    </a:lnTo>
                    <a:lnTo>
                      <a:pt x="314" y="299"/>
                    </a:lnTo>
                    <a:lnTo>
                      <a:pt x="322" y="299"/>
                    </a:lnTo>
                    <a:lnTo>
                      <a:pt x="324" y="295"/>
                    </a:lnTo>
                    <a:lnTo>
                      <a:pt x="322" y="287"/>
                    </a:lnTo>
                    <a:lnTo>
                      <a:pt x="324" y="280"/>
                    </a:lnTo>
                    <a:lnTo>
                      <a:pt x="320" y="276"/>
                    </a:lnTo>
                    <a:lnTo>
                      <a:pt x="337" y="270"/>
                    </a:lnTo>
                    <a:lnTo>
                      <a:pt x="333" y="263"/>
                    </a:lnTo>
                    <a:lnTo>
                      <a:pt x="333" y="255"/>
                    </a:lnTo>
                    <a:lnTo>
                      <a:pt x="335" y="253"/>
                    </a:lnTo>
                    <a:lnTo>
                      <a:pt x="331" y="250"/>
                    </a:lnTo>
                    <a:lnTo>
                      <a:pt x="339" y="252"/>
                    </a:lnTo>
                    <a:lnTo>
                      <a:pt x="339" y="248"/>
                    </a:lnTo>
                    <a:lnTo>
                      <a:pt x="346" y="240"/>
                    </a:lnTo>
                    <a:lnTo>
                      <a:pt x="344" y="233"/>
                    </a:lnTo>
                    <a:lnTo>
                      <a:pt x="352" y="233"/>
                    </a:lnTo>
                    <a:lnTo>
                      <a:pt x="356" y="231"/>
                    </a:lnTo>
                    <a:lnTo>
                      <a:pt x="361" y="225"/>
                    </a:lnTo>
                    <a:lnTo>
                      <a:pt x="360" y="220"/>
                    </a:lnTo>
                    <a:lnTo>
                      <a:pt x="363" y="210"/>
                    </a:lnTo>
                    <a:lnTo>
                      <a:pt x="360" y="206"/>
                    </a:lnTo>
                    <a:lnTo>
                      <a:pt x="360" y="197"/>
                    </a:lnTo>
                    <a:lnTo>
                      <a:pt x="361" y="203"/>
                    </a:lnTo>
                    <a:lnTo>
                      <a:pt x="369" y="201"/>
                    </a:lnTo>
                    <a:lnTo>
                      <a:pt x="361" y="195"/>
                    </a:lnTo>
                    <a:lnTo>
                      <a:pt x="361" y="186"/>
                    </a:lnTo>
                    <a:lnTo>
                      <a:pt x="363" y="193"/>
                    </a:lnTo>
                    <a:lnTo>
                      <a:pt x="369" y="193"/>
                    </a:lnTo>
                    <a:lnTo>
                      <a:pt x="367" y="178"/>
                    </a:lnTo>
                    <a:lnTo>
                      <a:pt x="371" y="182"/>
                    </a:lnTo>
                    <a:lnTo>
                      <a:pt x="378" y="178"/>
                    </a:lnTo>
                    <a:lnTo>
                      <a:pt x="384" y="173"/>
                    </a:lnTo>
                    <a:lnTo>
                      <a:pt x="382" y="165"/>
                    </a:lnTo>
                    <a:lnTo>
                      <a:pt x="380" y="163"/>
                    </a:lnTo>
                    <a:lnTo>
                      <a:pt x="380" y="161"/>
                    </a:lnTo>
                    <a:lnTo>
                      <a:pt x="388" y="15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4" name="Group 53">
                <a:extLst>
                  <a:ext uri="{FF2B5EF4-FFF2-40B4-BE49-F238E27FC236}">
                    <a16:creationId xmlns:a16="http://schemas.microsoft.com/office/drawing/2014/main" id="{3E18A2C1-0EEE-4BBE-AB15-8154D7E7A36A}"/>
                  </a:ext>
                </a:extLst>
              </p:cNvPr>
              <p:cNvGrpSpPr/>
              <p:nvPr/>
            </p:nvGrpSpPr>
            <p:grpSpPr>
              <a:xfrm>
                <a:off x="3389116" y="3081761"/>
                <a:ext cx="464013" cy="372361"/>
                <a:chOff x="3389116" y="3081761"/>
                <a:chExt cx="464013" cy="372361"/>
              </a:xfrm>
              <a:grpFill/>
            </p:grpSpPr>
            <p:sp>
              <p:nvSpPr>
                <p:cNvPr id="196" name="Freeform 45">
                  <a:extLst>
                    <a:ext uri="{FF2B5EF4-FFF2-40B4-BE49-F238E27FC236}">
                      <a16:creationId xmlns:a16="http://schemas.microsoft.com/office/drawing/2014/main" id="{3E0F7053-BE5A-42F9-86F3-714BFC8139F3}"/>
                    </a:ext>
                  </a:extLst>
                </p:cNvPr>
                <p:cNvSpPr>
                  <a:spLocks/>
                </p:cNvSpPr>
                <p:nvPr/>
              </p:nvSpPr>
              <p:spPr bwMode="auto">
                <a:xfrm>
                  <a:off x="3580293" y="3401800"/>
                  <a:ext cx="28821" cy="13081"/>
                </a:xfrm>
                <a:custGeom>
                  <a:avLst/>
                  <a:gdLst>
                    <a:gd name="T0" fmla="*/ 19 w 30"/>
                    <a:gd name="T1" fmla="*/ 15 h 15"/>
                    <a:gd name="T2" fmla="*/ 26 w 30"/>
                    <a:gd name="T3" fmla="*/ 13 h 15"/>
                    <a:gd name="T4" fmla="*/ 30 w 30"/>
                    <a:gd name="T5" fmla="*/ 7 h 15"/>
                    <a:gd name="T6" fmla="*/ 30 w 30"/>
                    <a:gd name="T7" fmla="*/ 7 h 15"/>
                    <a:gd name="T8" fmla="*/ 28 w 30"/>
                    <a:gd name="T9" fmla="*/ 5 h 15"/>
                    <a:gd name="T10" fmla="*/ 15 w 30"/>
                    <a:gd name="T11" fmla="*/ 0 h 15"/>
                    <a:gd name="T12" fmla="*/ 0 w 30"/>
                    <a:gd name="T13" fmla="*/ 4 h 15"/>
                    <a:gd name="T14" fmla="*/ 4 w 30"/>
                    <a:gd name="T15" fmla="*/ 9 h 15"/>
                    <a:gd name="T16" fmla="*/ 11 w 30"/>
                    <a:gd name="T17" fmla="*/ 11 h 15"/>
                    <a:gd name="T18" fmla="*/ 19 w 30"/>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5">
                      <a:moveTo>
                        <a:pt x="19" y="15"/>
                      </a:moveTo>
                      <a:lnTo>
                        <a:pt x="26" y="13"/>
                      </a:lnTo>
                      <a:lnTo>
                        <a:pt x="30" y="7"/>
                      </a:lnTo>
                      <a:lnTo>
                        <a:pt x="30" y="7"/>
                      </a:lnTo>
                      <a:lnTo>
                        <a:pt x="28" y="5"/>
                      </a:lnTo>
                      <a:lnTo>
                        <a:pt x="15" y="0"/>
                      </a:lnTo>
                      <a:lnTo>
                        <a:pt x="0" y="4"/>
                      </a:lnTo>
                      <a:lnTo>
                        <a:pt x="4" y="9"/>
                      </a:lnTo>
                      <a:lnTo>
                        <a:pt x="11" y="11"/>
                      </a:lnTo>
                      <a:lnTo>
                        <a:pt x="19" y="1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46">
                  <a:extLst>
                    <a:ext uri="{FF2B5EF4-FFF2-40B4-BE49-F238E27FC236}">
                      <a16:creationId xmlns:a16="http://schemas.microsoft.com/office/drawing/2014/main" id="{BD87D6D9-E392-42EE-924D-96185DEA41FE}"/>
                    </a:ext>
                  </a:extLst>
                </p:cNvPr>
                <p:cNvSpPr>
                  <a:spLocks/>
                </p:cNvSpPr>
                <p:nvPr/>
              </p:nvSpPr>
              <p:spPr bwMode="auto">
                <a:xfrm>
                  <a:off x="3580293" y="3401800"/>
                  <a:ext cx="28821" cy="13081"/>
                </a:xfrm>
                <a:custGeom>
                  <a:avLst/>
                  <a:gdLst>
                    <a:gd name="T0" fmla="*/ 19 w 30"/>
                    <a:gd name="T1" fmla="*/ 15 h 15"/>
                    <a:gd name="T2" fmla="*/ 26 w 30"/>
                    <a:gd name="T3" fmla="*/ 13 h 15"/>
                    <a:gd name="T4" fmla="*/ 30 w 30"/>
                    <a:gd name="T5" fmla="*/ 7 h 15"/>
                    <a:gd name="T6" fmla="*/ 30 w 30"/>
                    <a:gd name="T7" fmla="*/ 7 h 15"/>
                    <a:gd name="T8" fmla="*/ 28 w 30"/>
                    <a:gd name="T9" fmla="*/ 5 h 15"/>
                    <a:gd name="T10" fmla="*/ 15 w 30"/>
                    <a:gd name="T11" fmla="*/ 0 h 15"/>
                    <a:gd name="T12" fmla="*/ 0 w 30"/>
                    <a:gd name="T13" fmla="*/ 4 h 15"/>
                    <a:gd name="T14" fmla="*/ 4 w 30"/>
                    <a:gd name="T15" fmla="*/ 9 h 15"/>
                    <a:gd name="T16" fmla="*/ 11 w 30"/>
                    <a:gd name="T17" fmla="*/ 11 h 15"/>
                    <a:gd name="T18" fmla="*/ 19 w 30"/>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5">
                      <a:moveTo>
                        <a:pt x="19" y="15"/>
                      </a:moveTo>
                      <a:lnTo>
                        <a:pt x="26" y="13"/>
                      </a:lnTo>
                      <a:lnTo>
                        <a:pt x="30" y="7"/>
                      </a:lnTo>
                      <a:lnTo>
                        <a:pt x="30" y="7"/>
                      </a:lnTo>
                      <a:lnTo>
                        <a:pt x="28" y="5"/>
                      </a:lnTo>
                      <a:lnTo>
                        <a:pt x="15" y="0"/>
                      </a:lnTo>
                      <a:lnTo>
                        <a:pt x="0" y="4"/>
                      </a:lnTo>
                      <a:lnTo>
                        <a:pt x="4" y="9"/>
                      </a:lnTo>
                      <a:lnTo>
                        <a:pt x="11" y="11"/>
                      </a:lnTo>
                      <a:lnTo>
                        <a:pt x="19" y="1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47">
                  <a:extLst>
                    <a:ext uri="{FF2B5EF4-FFF2-40B4-BE49-F238E27FC236}">
                      <a16:creationId xmlns:a16="http://schemas.microsoft.com/office/drawing/2014/main" id="{4C588345-529A-4977-8379-55E224136B89}"/>
                    </a:ext>
                  </a:extLst>
                </p:cNvPr>
                <p:cNvSpPr>
                  <a:spLocks/>
                </p:cNvSpPr>
                <p:nvPr/>
              </p:nvSpPr>
              <p:spPr bwMode="auto">
                <a:xfrm>
                  <a:off x="3646581" y="3422728"/>
                  <a:ext cx="14410" cy="13081"/>
                </a:xfrm>
                <a:custGeom>
                  <a:avLst/>
                  <a:gdLst>
                    <a:gd name="T0" fmla="*/ 14 w 15"/>
                    <a:gd name="T1" fmla="*/ 15 h 15"/>
                    <a:gd name="T2" fmla="*/ 15 w 15"/>
                    <a:gd name="T3" fmla="*/ 13 h 15"/>
                    <a:gd name="T4" fmla="*/ 14 w 15"/>
                    <a:gd name="T5" fmla="*/ 8 h 15"/>
                    <a:gd name="T6" fmla="*/ 8 w 15"/>
                    <a:gd name="T7" fmla="*/ 0 h 15"/>
                    <a:gd name="T8" fmla="*/ 2 w 15"/>
                    <a:gd name="T9" fmla="*/ 8 h 15"/>
                    <a:gd name="T10" fmla="*/ 0 w 15"/>
                    <a:gd name="T11" fmla="*/ 10 h 15"/>
                    <a:gd name="T12" fmla="*/ 8 w 15"/>
                    <a:gd name="T13" fmla="*/ 15 h 15"/>
                    <a:gd name="T14" fmla="*/ 14 w 15"/>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5">
                      <a:moveTo>
                        <a:pt x="14" y="15"/>
                      </a:moveTo>
                      <a:lnTo>
                        <a:pt x="15" y="13"/>
                      </a:lnTo>
                      <a:lnTo>
                        <a:pt x="14" y="8"/>
                      </a:lnTo>
                      <a:lnTo>
                        <a:pt x="8" y="0"/>
                      </a:lnTo>
                      <a:lnTo>
                        <a:pt x="2" y="8"/>
                      </a:lnTo>
                      <a:lnTo>
                        <a:pt x="0" y="10"/>
                      </a:lnTo>
                      <a:lnTo>
                        <a:pt x="8" y="15"/>
                      </a:lnTo>
                      <a:lnTo>
                        <a:pt x="14" y="1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48">
                  <a:extLst>
                    <a:ext uri="{FF2B5EF4-FFF2-40B4-BE49-F238E27FC236}">
                      <a16:creationId xmlns:a16="http://schemas.microsoft.com/office/drawing/2014/main" id="{DE625380-B848-44D2-A0D9-29E4DF651705}"/>
                    </a:ext>
                  </a:extLst>
                </p:cNvPr>
                <p:cNvSpPr>
                  <a:spLocks/>
                </p:cNvSpPr>
                <p:nvPr/>
              </p:nvSpPr>
              <p:spPr bwMode="auto">
                <a:xfrm>
                  <a:off x="3646581" y="3422728"/>
                  <a:ext cx="14410" cy="13081"/>
                </a:xfrm>
                <a:custGeom>
                  <a:avLst/>
                  <a:gdLst>
                    <a:gd name="T0" fmla="*/ 14 w 15"/>
                    <a:gd name="T1" fmla="*/ 15 h 15"/>
                    <a:gd name="T2" fmla="*/ 15 w 15"/>
                    <a:gd name="T3" fmla="*/ 13 h 15"/>
                    <a:gd name="T4" fmla="*/ 14 w 15"/>
                    <a:gd name="T5" fmla="*/ 8 h 15"/>
                    <a:gd name="T6" fmla="*/ 8 w 15"/>
                    <a:gd name="T7" fmla="*/ 0 h 15"/>
                    <a:gd name="T8" fmla="*/ 2 w 15"/>
                    <a:gd name="T9" fmla="*/ 8 h 15"/>
                    <a:gd name="T10" fmla="*/ 0 w 15"/>
                    <a:gd name="T11" fmla="*/ 10 h 15"/>
                    <a:gd name="T12" fmla="*/ 8 w 15"/>
                    <a:gd name="T13" fmla="*/ 15 h 15"/>
                    <a:gd name="T14" fmla="*/ 14 w 15"/>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5">
                      <a:moveTo>
                        <a:pt x="14" y="15"/>
                      </a:moveTo>
                      <a:lnTo>
                        <a:pt x="15" y="13"/>
                      </a:lnTo>
                      <a:lnTo>
                        <a:pt x="14" y="8"/>
                      </a:lnTo>
                      <a:lnTo>
                        <a:pt x="8" y="0"/>
                      </a:lnTo>
                      <a:lnTo>
                        <a:pt x="2" y="8"/>
                      </a:lnTo>
                      <a:lnTo>
                        <a:pt x="0" y="10"/>
                      </a:lnTo>
                      <a:lnTo>
                        <a:pt x="8" y="15"/>
                      </a:lnTo>
                      <a:lnTo>
                        <a:pt x="14" y="1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1">
                  <a:extLst>
                    <a:ext uri="{FF2B5EF4-FFF2-40B4-BE49-F238E27FC236}">
                      <a16:creationId xmlns:a16="http://schemas.microsoft.com/office/drawing/2014/main" id="{6897B438-8C0A-4DB1-B8F3-A27A6EFB548B}"/>
                    </a:ext>
                  </a:extLst>
                </p:cNvPr>
                <p:cNvSpPr>
                  <a:spLocks/>
                </p:cNvSpPr>
                <p:nvPr/>
              </p:nvSpPr>
              <p:spPr bwMode="auto">
                <a:xfrm>
                  <a:off x="3389116" y="3081761"/>
                  <a:ext cx="464013" cy="372361"/>
                </a:xfrm>
                <a:custGeom>
                  <a:avLst/>
                  <a:gdLst>
                    <a:gd name="T0" fmla="*/ 411 w 483"/>
                    <a:gd name="T1" fmla="*/ 263 h 427"/>
                    <a:gd name="T2" fmla="*/ 402 w 483"/>
                    <a:gd name="T3" fmla="*/ 216 h 427"/>
                    <a:gd name="T4" fmla="*/ 233 w 483"/>
                    <a:gd name="T5" fmla="*/ 213 h 427"/>
                    <a:gd name="T6" fmla="*/ 236 w 483"/>
                    <a:gd name="T7" fmla="*/ 183 h 427"/>
                    <a:gd name="T8" fmla="*/ 244 w 483"/>
                    <a:gd name="T9" fmla="*/ 154 h 427"/>
                    <a:gd name="T10" fmla="*/ 248 w 483"/>
                    <a:gd name="T11" fmla="*/ 132 h 427"/>
                    <a:gd name="T12" fmla="*/ 265 w 483"/>
                    <a:gd name="T13" fmla="*/ 102 h 427"/>
                    <a:gd name="T14" fmla="*/ 263 w 483"/>
                    <a:gd name="T15" fmla="*/ 90 h 427"/>
                    <a:gd name="T16" fmla="*/ 285 w 483"/>
                    <a:gd name="T17" fmla="*/ 73 h 427"/>
                    <a:gd name="T18" fmla="*/ 267 w 483"/>
                    <a:gd name="T19" fmla="*/ 55 h 427"/>
                    <a:gd name="T20" fmla="*/ 263 w 483"/>
                    <a:gd name="T21" fmla="*/ 43 h 427"/>
                    <a:gd name="T22" fmla="*/ 265 w 483"/>
                    <a:gd name="T23" fmla="*/ 13 h 427"/>
                    <a:gd name="T24" fmla="*/ 257 w 483"/>
                    <a:gd name="T25" fmla="*/ 0 h 427"/>
                    <a:gd name="T26" fmla="*/ 20 w 483"/>
                    <a:gd name="T27" fmla="*/ 137 h 427"/>
                    <a:gd name="T28" fmla="*/ 35 w 483"/>
                    <a:gd name="T29" fmla="*/ 179 h 427"/>
                    <a:gd name="T30" fmla="*/ 52 w 483"/>
                    <a:gd name="T31" fmla="*/ 213 h 427"/>
                    <a:gd name="T32" fmla="*/ 52 w 483"/>
                    <a:gd name="T33" fmla="*/ 246 h 427"/>
                    <a:gd name="T34" fmla="*/ 41 w 483"/>
                    <a:gd name="T35" fmla="*/ 288 h 427"/>
                    <a:gd name="T36" fmla="*/ 33 w 483"/>
                    <a:gd name="T37" fmla="*/ 335 h 427"/>
                    <a:gd name="T38" fmla="*/ 28 w 483"/>
                    <a:gd name="T39" fmla="*/ 354 h 427"/>
                    <a:gd name="T40" fmla="*/ 75 w 483"/>
                    <a:gd name="T41" fmla="*/ 354 h 427"/>
                    <a:gd name="T42" fmla="*/ 84 w 483"/>
                    <a:gd name="T43" fmla="*/ 340 h 427"/>
                    <a:gd name="T44" fmla="*/ 90 w 483"/>
                    <a:gd name="T45" fmla="*/ 357 h 427"/>
                    <a:gd name="T46" fmla="*/ 171 w 483"/>
                    <a:gd name="T47" fmla="*/ 378 h 427"/>
                    <a:gd name="T48" fmla="*/ 184 w 483"/>
                    <a:gd name="T49" fmla="*/ 357 h 427"/>
                    <a:gd name="T50" fmla="*/ 214 w 483"/>
                    <a:gd name="T51" fmla="*/ 354 h 427"/>
                    <a:gd name="T52" fmla="*/ 242 w 483"/>
                    <a:gd name="T53" fmla="*/ 365 h 427"/>
                    <a:gd name="T54" fmla="*/ 272 w 483"/>
                    <a:gd name="T55" fmla="*/ 371 h 427"/>
                    <a:gd name="T56" fmla="*/ 276 w 483"/>
                    <a:gd name="T57" fmla="*/ 387 h 427"/>
                    <a:gd name="T58" fmla="*/ 297 w 483"/>
                    <a:gd name="T59" fmla="*/ 406 h 427"/>
                    <a:gd name="T60" fmla="*/ 332 w 483"/>
                    <a:gd name="T61" fmla="*/ 412 h 427"/>
                    <a:gd name="T62" fmla="*/ 351 w 483"/>
                    <a:gd name="T63" fmla="*/ 391 h 427"/>
                    <a:gd name="T64" fmla="*/ 370 w 483"/>
                    <a:gd name="T65" fmla="*/ 416 h 427"/>
                    <a:gd name="T66" fmla="*/ 389 w 483"/>
                    <a:gd name="T67" fmla="*/ 391 h 427"/>
                    <a:gd name="T68" fmla="*/ 396 w 483"/>
                    <a:gd name="T69" fmla="*/ 374 h 427"/>
                    <a:gd name="T70" fmla="*/ 415 w 483"/>
                    <a:gd name="T71" fmla="*/ 387 h 427"/>
                    <a:gd name="T72" fmla="*/ 443 w 483"/>
                    <a:gd name="T73" fmla="*/ 399 h 427"/>
                    <a:gd name="T74" fmla="*/ 455 w 483"/>
                    <a:gd name="T75" fmla="*/ 414 h 427"/>
                    <a:gd name="T76" fmla="*/ 473 w 483"/>
                    <a:gd name="T77" fmla="*/ 418 h 427"/>
                    <a:gd name="T78" fmla="*/ 483 w 483"/>
                    <a:gd name="T79" fmla="*/ 395 h 427"/>
                    <a:gd name="T80" fmla="*/ 447 w 483"/>
                    <a:gd name="T81" fmla="*/ 378 h 427"/>
                    <a:gd name="T82" fmla="*/ 417 w 483"/>
                    <a:gd name="T83" fmla="*/ 357 h 427"/>
                    <a:gd name="T84" fmla="*/ 430 w 483"/>
                    <a:gd name="T85" fmla="*/ 348 h 427"/>
                    <a:gd name="T86" fmla="*/ 445 w 483"/>
                    <a:gd name="T87" fmla="*/ 331 h 427"/>
                    <a:gd name="T88" fmla="*/ 426 w 483"/>
                    <a:gd name="T89" fmla="*/ 312 h 427"/>
                    <a:gd name="T90" fmla="*/ 406 w 483"/>
                    <a:gd name="T91" fmla="*/ 322 h 427"/>
                    <a:gd name="T92" fmla="*/ 417 w 483"/>
                    <a:gd name="T93" fmla="*/ 299 h 427"/>
                    <a:gd name="T94" fmla="*/ 391 w 483"/>
                    <a:gd name="T95" fmla="*/ 307 h 427"/>
                    <a:gd name="T96" fmla="*/ 346 w 483"/>
                    <a:gd name="T97" fmla="*/ 299 h 427"/>
                    <a:gd name="T98" fmla="*/ 383 w 483"/>
                    <a:gd name="T99" fmla="*/ 282 h 427"/>
                    <a:gd name="T100" fmla="*/ 411 w 483"/>
                    <a:gd name="T101" fmla="*/ 295 h 427"/>
                    <a:gd name="T102" fmla="*/ 424 w 483"/>
                    <a:gd name="T103" fmla="*/ 29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3" h="427">
                      <a:moveTo>
                        <a:pt x="421" y="288"/>
                      </a:moveTo>
                      <a:lnTo>
                        <a:pt x="417" y="282"/>
                      </a:lnTo>
                      <a:lnTo>
                        <a:pt x="417" y="278"/>
                      </a:lnTo>
                      <a:lnTo>
                        <a:pt x="413" y="271"/>
                      </a:lnTo>
                      <a:lnTo>
                        <a:pt x="411" y="263"/>
                      </a:lnTo>
                      <a:lnTo>
                        <a:pt x="402" y="256"/>
                      </a:lnTo>
                      <a:lnTo>
                        <a:pt x="398" y="248"/>
                      </a:lnTo>
                      <a:lnTo>
                        <a:pt x="394" y="241"/>
                      </a:lnTo>
                      <a:lnTo>
                        <a:pt x="398" y="230"/>
                      </a:lnTo>
                      <a:lnTo>
                        <a:pt x="402" y="216"/>
                      </a:lnTo>
                      <a:lnTo>
                        <a:pt x="404" y="209"/>
                      </a:lnTo>
                      <a:lnTo>
                        <a:pt x="402" y="207"/>
                      </a:lnTo>
                      <a:lnTo>
                        <a:pt x="317" y="214"/>
                      </a:lnTo>
                      <a:lnTo>
                        <a:pt x="227" y="218"/>
                      </a:lnTo>
                      <a:lnTo>
                        <a:pt x="233" y="213"/>
                      </a:lnTo>
                      <a:lnTo>
                        <a:pt x="229" y="205"/>
                      </a:lnTo>
                      <a:lnTo>
                        <a:pt x="229" y="198"/>
                      </a:lnTo>
                      <a:lnTo>
                        <a:pt x="225" y="190"/>
                      </a:lnTo>
                      <a:lnTo>
                        <a:pt x="235" y="188"/>
                      </a:lnTo>
                      <a:lnTo>
                        <a:pt x="236" y="183"/>
                      </a:lnTo>
                      <a:lnTo>
                        <a:pt x="231" y="177"/>
                      </a:lnTo>
                      <a:lnTo>
                        <a:pt x="238" y="177"/>
                      </a:lnTo>
                      <a:lnTo>
                        <a:pt x="236" y="162"/>
                      </a:lnTo>
                      <a:lnTo>
                        <a:pt x="242" y="156"/>
                      </a:lnTo>
                      <a:lnTo>
                        <a:pt x="244" y="154"/>
                      </a:lnTo>
                      <a:lnTo>
                        <a:pt x="236" y="154"/>
                      </a:lnTo>
                      <a:lnTo>
                        <a:pt x="244" y="149"/>
                      </a:lnTo>
                      <a:lnTo>
                        <a:pt x="246" y="143"/>
                      </a:lnTo>
                      <a:lnTo>
                        <a:pt x="252" y="136"/>
                      </a:lnTo>
                      <a:lnTo>
                        <a:pt x="248" y="132"/>
                      </a:lnTo>
                      <a:lnTo>
                        <a:pt x="250" y="126"/>
                      </a:lnTo>
                      <a:lnTo>
                        <a:pt x="255" y="122"/>
                      </a:lnTo>
                      <a:lnTo>
                        <a:pt x="272" y="105"/>
                      </a:lnTo>
                      <a:lnTo>
                        <a:pt x="272" y="104"/>
                      </a:lnTo>
                      <a:lnTo>
                        <a:pt x="265" y="102"/>
                      </a:lnTo>
                      <a:lnTo>
                        <a:pt x="272" y="102"/>
                      </a:lnTo>
                      <a:lnTo>
                        <a:pt x="272" y="98"/>
                      </a:lnTo>
                      <a:lnTo>
                        <a:pt x="278" y="90"/>
                      </a:lnTo>
                      <a:lnTo>
                        <a:pt x="270" y="92"/>
                      </a:lnTo>
                      <a:lnTo>
                        <a:pt x="263" y="90"/>
                      </a:lnTo>
                      <a:lnTo>
                        <a:pt x="267" y="85"/>
                      </a:lnTo>
                      <a:lnTo>
                        <a:pt x="274" y="81"/>
                      </a:lnTo>
                      <a:lnTo>
                        <a:pt x="280" y="75"/>
                      </a:lnTo>
                      <a:lnTo>
                        <a:pt x="285" y="75"/>
                      </a:lnTo>
                      <a:lnTo>
                        <a:pt x="285" y="73"/>
                      </a:lnTo>
                      <a:lnTo>
                        <a:pt x="285" y="72"/>
                      </a:lnTo>
                      <a:lnTo>
                        <a:pt x="278" y="70"/>
                      </a:lnTo>
                      <a:lnTo>
                        <a:pt x="276" y="64"/>
                      </a:lnTo>
                      <a:lnTo>
                        <a:pt x="270" y="60"/>
                      </a:lnTo>
                      <a:lnTo>
                        <a:pt x="267" y="55"/>
                      </a:lnTo>
                      <a:lnTo>
                        <a:pt x="267" y="53"/>
                      </a:lnTo>
                      <a:lnTo>
                        <a:pt x="274" y="55"/>
                      </a:lnTo>
                      <a:lnTo>
                        <a:pt x="268" y="47"/>
                      </a:lnTo>
                      <a:lnTo>
                        <a:pt x="274" y="42"/>
                      </a:lnTo>
                      <a:lnTo>
                        <a:pt x="263" y="43"/>
                      </a:lnTo>
                      <a:lnTo>
                        <a:pt x="261" y="40"/>
                      </a:lnTo>
                      <a:lnTo>
                        <a:pt x="268" y="30"/>
                      </a:lnTo>
                      <a:lnTo>
                        <a:pt x="261" y="26"/>
                      </a:lnTo>
                      <a:lnTo>
                        <a:pt x="259" y="19"/>
                      </a:lnTo>
                      <a:lnTo>
                        <a:pt x="265" y="13"/>
                      </a:lnTo>
                      <a:lnTo>
                        <a:pt x="265" y="6"/>
                      </a:lnTo>
                      <a:lnTo>
                        <a:pt x="259" y="6"/>
                      </a:lnTo>
                      <a:lnTo>
                        <a:pt x="253" y="10"/>
                      </a:lnTo>
                      <a:lnTo>
                        <a:pt x="253" y="4"/>
                      </a:lnTo>
                      <a:lnTo>
                        <a:pt x="257" y="0"/>
                      </a:lnTo>
                      <a:lnTo>
                        <a:pt x="111" y="8"/>
                      </a:lnTo>
                      <a:lnTo>
                        <a:pt x="0" y="11"/>
                      </a:lnTo>
                      <a:lnTo>
                        <a:pt x="3" y="120"/>
                      </a:lnTo>
                      <a:lnTo>
                        <a:pt x="17" y="132"/>
                      </a:lnTo>
                      <a:lnTo>
                        <a:pt x="20" y="137"/>
                      </a:lnTo>
                      <a:lnTo>
                        <a:pt x="26" y="152"/>
                      </a:lnTo>
                      <a:lnTo>
                        <a:pt x="24" y="162"/>
                      </a:lnTo>
                      <a:lnTo>
                        <a:pt x="30" y="169"/>
                      </a:lnTo>
                      <a:lnTo>
                        <a:pt x="33" y="177"/>
                      </a:lnTo>
                      <a:lnTo>
                        <a:pt x="35" y="179"/>
                      </a:lnTo>
                      <a:lnTo>
                        <a:pt x="39" y="184"/>
                      </a:lnTo>
                      <a:lnTo>
                        <a:pt x="39" y="192"/>
                      </a:lnTo>
                      <a:lnTo>
                        <a:pt x="50" y="205"/>
                      </a:lnTo>
                      <a:lnTo>
                        <a:pt x="52" y="207"/>
                      </a:lnTo>
                      <a:lnTo>
                        <a:pt x="52" y="213"/>
                      </a:lnTo>
                      <a:lnTo>
                        <a:pt x="54" y="220"/>
                      </a:lnTo>
                      <a:lnTo>
                        <a:pt x="50" y="226"/>
                      </a:lnTo>
                      <a:lnTo>
                        <a:pt x="54" y="231"/>
                      </a:lnTo>
                      <a:lnTo>
                        <a:pt x="50" y="239"/>
                      </a:lnTo>
                      <a:lnTo>
                        <a:pt x="52" y="246"/>
                      </a:lnTo>
                      <a:lnTo>
                        <a:pt x="49" y="252"/>
                      </a:lnTo>
                      <a:lnTo>
                        <a:pt x="47" y="260"/>
                      </a:lnTo>
                      <a:lnTo>
                        <a:pt x="41" y="267"/>
                      </a:lnTo>
                      <a:lnTo>
                        <a:pt x="39" y="275"/>
                      </a:lnTo>
                      <a:lnTo>
                        <a:pt x="41" y="288"/>
                      </a:lnTo>
                      <a:lnTo>
                        <a:pt x="35" y="295"/>
                      </a:lnTo>
                      <a:lnTo>
                        <a:pt x="39" y="303"/>
                      </a:lnTo>
                      <a:lnTo>
                        <a:pt x="43" y="320"/>
                      </a:lnTo>
                      <a:lnTo>
                        <a:pt x="41" y="327"/>
                      </a:lnTo>
                      <a:lnTo>
                        <a:pt x="33" y="335"/>
                      </a:lnTo>
                      <a:lnTo>
                        <a:pt x="33" y="335"/>
                      </a:lnTo>
                      <a:lnTo>
                        <a:pt x="33" y="335"/>
                      </a:lnTo>
                      <a:lnTo>
                        <a:pt x="35" y="342"/>
                      </a:lnTo>
                      <a:lnTo>
                        <a:pt x="33" y="350"/>
                      </a:lnTo>
                      <a:lnTo>
                        <a:pt x="28" y="354"/>
                      </a:lnTo>
                      <a:lnTo>
                        <a:pt x="26" y="361"/>
                      </a:lnTo>
                      <a:lnTo>
                        <a:pt x="33" y="367"/>
                      </a:lnTo>
                      <a:lnTo>
                        <a:pt x="39" y="361"/>
                      </a:lnTo>
                      <a:lnTo>
                        <a:pt x="73" y="357"/>
                      </a:lnTo>
                      <a:lnTo>
                        <a:pt x="75" y="354"/>
                      </a:lnTo>
                      <a:lnTo>
                        <a:pt x="67" y="350"/>
                      </a:lnTo>
                      <a:lnTo>
                        <a:pt x="75" y="344"/>
                      </a:lnTo>
                      <a:lnTo>
                        <a:pt x="77" y="327"/>
                      </a:lnTo>
                      <a:lnTo>
                        <a:pt x="82" y="333"/>
                      </a:lnTo>
                      <a:lnTo>
                        <a:pt x="84" y="340"/>
                      </a:lnTo>
                      <a:lnTo>
                        <a:pt x="84" y="346"/>
                      </a:lnTo>
                      <a:lnTo>
                        <a:pt x="79" y="350"/>
                      </a:lnTo>
                      <a:lnTo>
                        <a:pt x="77" y="354"/>
                      </a:lnTo>
                      <a:lnTo>
                        <a:pt x="82" y="355"/>
                      </a:lnTo>
                      <a:lnTo>
                        <a:pt x="90" y="357"/>
                      </a:lnTo>
                      <a:lnTo>
                        <a:pt x="103" y="359"/>
                      </a:lnTo>
                      <a:lnTo>
                        <a:pt x="118" y="365"/>
                      </a:lnTo>
                      <a:lnTo>
                        <a:pt x="126" y="369"/>
                      </a:lnTo>
                      <a:lnTo>
                        <a:pt x="137" y="374"/>
                      </a:lnTo>
                      <a:lnTo>
                        <a:pt x="171" y="378"/>
                      </a:lnTo>
                      <a:lnTo>
                        <a:pt x="178" y="378"/>
                      </a:lnTo>
                      <a:lnTo>
                        <a:pt x="188" y="372"/>
                      </a:lnTo>
                      <a:lnTo>
                        <a:pt x="195" y="372"/>
                      </a:lnTo>
                      <a:lnTo>
                        <a:pt x="189" y="363"/>
                      </a:lnTo>
                      <a:lnTo>
                        <a:pt x="184" y="357"/>
                      </a:lnTo>
                      <a:lnTo>
                        <a:pt x="191" y="355"/>
                      </a:lnTo>
                      <a:lnTo>
                        <a:pt x="193" y="354"/>
                      </a:lnTo>
                      <a:lnTo>
                        <a:pt x="201" y="350"/>
                      </a:lnTo>
                      <a:lnTo>
                        <a:pt x="214" y="346"/>
                      </a:lnTo>
                      <a:lnTo>
                        <a:pt x="214" y="354"/>
                      </a:lnTo>
                      <a:lnTo>
                        <a:pt x="214" y="357"/>
                      </a:lnTo>
                      <a:lnTo>
                        <a:pt x="220" y="355"/>
                      </a:lnTo>
                      <a:lnTo>
                        <a:pt x="235" y="354"/>
                      </a:lnTo>
                      <a:lnTo>
                        <a:pt x="236" y="361"/>
                      </a:lnTo>
                      <a:lnTo>
                        <a:pt x="242" y="365"/>
                      </a:lnTo>
                      <a:lnTo>
                        <a:pt x="246" y="374"/>
                      </a:lnTo>
                      <a:lnTo>
                        <a:pt x="253" y="374"/>
                      </a:lnTo>
                      <a:lnTo>
                        <a:pt x="267" y="378"/>
                      </a:lnTo>
                      <a:lnTo>
                        <a:pt x="270" y="372"/>
                      </a:lnTo>
                      <a:lnTo>
                        <a:pt x="272" y="371"/>
                      </a:lnTo>
                      <a:lnTo>
                        <a:pt x="272" y="367"/>
                      </a:lnTo>
                      <a:lnTo>
                        <a:pt x="274" y="372"/>
                      </a:lnTo>
                      <a:lnTo>
                        <a:pt x="272" y="374"/>
                      </a:lnTo>
                      <a:lnTo>
                        <a:pt x="272" y="380"/>
                      </a:lnTo>
                      <a:lnTo>
                        <a:pt x="276" y="387"/>
                      </a:lnTo>
                      <a:lnTo>
                        <a:pt x="283" y="391"/>
                      </a:lnTo>
                      <a:lnTo>
                        <a:pt x="287" y="399"/>
                      </a:lnTo>
                      <a:lnTo>
                        <a:pt x="285" y="406"/>
                      </a:lnTo>
                      <a:lnTo>
                        <a:pt x="289" y="410"/>
                      </a:lnTo>
                      <a:lnTo>
                        <a:pt x="297" y="406"/>
                      </a:lnTo>
                      <a:lnTo>
                        <a:pt x="310" y="416"/>
                      </a:lnTo>
                      <a:lnTo>
                        <a:pt x="317" y="412"/>
                      </a:lnTo>
                      <a:lnTo>
                        <a:pt x="319" y="412"/>
                      </a:lnTo>
                      <a:lnTo>
                        <a:pt x="327" y="416"/>
                      </a:lnTo>
                      <a:lnTo>
                        <a:pt x="332" y="412"/>
                      </a:lnTo>
                      <a:lnTo>
                        <a:pt x="332" y="402"/>
                      </a:lnTo>
                      <a:lnTo>
                        <a:pt x="334" y="395"/>
                      </a:lnTo>
                      <a:lnTo>
                        <a:pt x="342" y="395"/>
                      </a:lnTo>
                      <a:lnTo>
                        <a:pt x="347" y="393"/>
                      </a:lnTo>
                      <a:lnTo>
                        <a:pt x="351" y="391"/>
                      </a:lnTo>
                      <a:lnTo>
                        <a:pt x="355" y="399"/>
                      </a:lnTo>
                      <a:lnTo>
                        <a:pt x="361" y="395"/>
                      </a:lnTo>
                      <a:lnTo>
                        <a:pt x="368" y="399"/>
                      </a:lnTo>
                      <a:lnTo>
                        <a:pt x="368" y="408"/>
                      </a:lnTo>
                      <a:lnTo>
                        <a:pt x="370" y="416"/>
                      </a:lnTo>
                      <a:lnTo>
                        <a:pt x="377" y="412"/>
                      </a:lnTo>
                      <a:lnTo>
                        <a:pt x="383" y="406"/>
                      </a:lnTo>
                      <a:lnTo>
                        <a:pt x="387" y="401"/>
                      </a:lnTo>
                      <a:lnTo>
                        <a:pt x="381" y="393"/>
                      </a:lnTo>
                      <a:lnTo>
                        <a:pt x="389" y="391"/>
                      </a:lnTo>
                      <a:lnTo>
                        <a:pt x="387" y="378"/>
                      </a:lnTo>
                      <a:lnTo>
                        <a:pt x="372" y="371"/>
                      </a:lnTo>
                      <a:lnTo>
                        <a:pt x="372" y="365"/>
                      </a:lnTo>
                      <a:lnTo>
                        <a:pt x="372" y="363"/>
                      </a:lnTo>
                      <a:lnTo>
                        <a:pt x="396" y="374"/>
                      </a:lnTo>
                      <a:lnTo>
                        <a:pt x="404" y="374"/>
                      </a:lnTo>
                      <a:lnTo>
                        <a:pt x="409" y="378"/>
                      </a:lnTo>
                      <a:lnTo>
                        <a:pt x="413" y="380"/>
                      </a:lnTo>
                      <a:lnTo>
                        <a:pt x="409" y="387"/>
                      </a:lnTo>
                      <a:lnTo>
                        <a:pt x="415" y="387"/>
                      </a:lnTo>
                      <a:lnTo>
                        <a:pt x="423" y="386"/>
                      </a:lnTo>
                      <a:lnTo>
                        <a:pt x="426" y="393"/>
                      </a:lnTo>
                      <a:lnTo>
                        <a:pt x="436" y="395"/>
                      </a:lnTo>
                      <a:lnTo>
                        <a:pt x="441" y="393"/>
                      </a:lnTo>
                      <a:lnTo>
                        <a:pt x="443" y="399"/>
                      </a:lnTo>
                      <a:lnTo>
                        <a:pt x="449" y="406"/>
                      </a:lnTo>
                      <a:lnTo>
                        <a:pt x="455" y="408"/>
                      </a:lnTo>
                      <a:lnTo>
                        <a:pt x="456" y="399"/>
                      </a:lnTo>
                      <a:lnTo>
                        <a:pt x="458" y="406"/>
                      </a:lnTo>
                      <a:lnTo>
                        <a:pt x="455" y="414"/>
                      </a:lnTo>
                      <a:lnTo>
                        <a:pt x="449" y="427"/>
                      </a:lnTo>
                      <a:lnTo>
                        <a:pt x="456" y="421"/>
                      </a:lnTo>
                      <a:lnTo>
                        <a:pt x="458" y="414"/>
                      </a:lnTo>
                      <a:lnTo>
                        <a:pt x="464" y="406"/>
                      </a:lnTo>
                      <a:lnTo>
                        <a:pt x="473" y="418"/>
                      </a:lnTo>
                      <a:lnTo>
                        <a:pt x="473" y="412"/>
                      </a:lnTo>
                      <a:lnTo>
                        <a:pt x="477" y="404"/>
                      </a:lnTo>
                      <a:lnTo>
                        <a:pt x="477" y="401"/>
                      </a:lnTo>
                      <a:lnTo>
                        <a:pt x="483" y="399"/>
                      </a:lnTo>
                      <a:lnTo>
                        <a:pt x="483" y="395"/>
                      </a:lnTo>
                      <a:lnTo>
                        <a:pt x="475" y="393"/>
                      </a:lnTo>
                      <a:lnTo>
                        <a:pt x="473" y="387"/>
                      </a:lnTo>
                      <a:lnTo>
                        <a:pt x="468" y="384"/>
                      </a:lnTo>
                      <a:lnTo>
                        <a:pt x="453" y="382"/>
                      </a:lnTo>
                      <a:lnTo>
                        <a:pt x="447" y="378"/>
                      </a:lnTo>
                      <a:lnTo>
                        <a:pt x="438" y="378"/>
                      </a:lnTo>
                      <a:lnTo>
                        <a:pt x="434" y="371"/>
                      </a:lnTo>
                      <a:lnTo>
                        <a:pt x="426" y="367"/>
                      </a:lnTo>
                      <a:lnTo>
                        <a:pt x="419" y="365"/>
                      </a:lnTo>
                      <a:lnTo>
                        <a:pt x="417" y="357"/>
                      </a:lnTo>
                      <a:lnTo>
                        <a:pt x="423" y="355"/>
                      </a:lnTo>
                      <a:lnTo>
                        <a:pt x="421" y="352"/>
                      </a:lnTo>
                      <a:lnTo>
                        <a:pt x="428" y="350"/>
                      </a:lnTo>
                      <a:lnTo>
                        <a:pt x="436" y="354"/>
                      </a:lnTo>
                      <a:lnTo>
                        <a:pt x="430" y="348"/>
                      </a:lnTo>
                      <a:lnTo>
                        <a:pt x="426" y="340"/>
                      </a:lnTo>
                      <a:lnTo>
                        <a:pt x="434" y="335"/>
                      </a:lnTo>
                      <a:lnTo>
                        <a:pt x="441" y="335"/>
                      </a:lnTo>
                      <a:lnTo>
                        <a:pt x="443" y="337"/>
                      </a:lnTo>
                      <a:lnTo>
                        <a:pt x="445" y="331"/>
                      </a:lnTo>
                      <a:lnTo>
                        <a:pt x="445" y="324"/>
                      </a:lnTo>
                      <a:lnTo>
                        <a:pt x="440" y="320"/>
                      </a:lnTo>
                      <a:lnTo>
                        <a:pt x="438" y="312"/>
                      </a:lnTo>
                      <a:lnTo>
                        <a:pt x="436" y="307"/>
                      </a:lnTo>
                      <a:lnTo>
                        <a:pt x="426" y="312"/>
                      </a:lnTo>
                      <a:lnTo>
                        <a:pt x="424" y="320"/>
                      </a:lnTo>
                      <a:lnTo>
                        <a:pt x="423" y="327"/>
                      </a:lnTo>
                      <a:lnTo>
                        <a:pt x="415" y="327"/>
                      </a:lnTo>
                      <a:lnTo>
                        <a:pt x="413" y="320"/>
                      </a:lnTo>
                      <a:lnTo>
                        <a:pt x="406" y="322"/>
                      </a:lnTo>
                      <a:lnTo>
                        <a:pt x="400" y="318"/>
                      </a:lnTo>
                      <a:lnTo>
                        <a:pt x="400" y="316"/>
                      </a:lnTo>
                      <a:lnTo>
                        <a:pt x="415" y="307"/>
                      </a:lnTo>
                      <a:lnTo>
                        <a:pt x="417" y="299"/>
                      </a:lnTo>
                      <a:lnTo>
                        <a:pt x="417" y="299"/>
                      </a:lnTo>
                      <a:lnTo>
                        <a:pt x="409" y="303"/>
                      </a:lnTo>
                      <a:lnTo>
                        <a:pt x="409" y="297"/>
                      </a:lnTo>
                      <a:lnTo>
                        <a:pt x="404" y="303"/>
                      </a:lnTo>
                      <a:lnTo>
                        <a:pt x="398" y="299"/>
                      </a:lnTo>
                      <a:lnTo>
                        <a:pt x="391" y="307"/>
                      </a:lnTo>
                      <a:lnTo>
                        <a:pt x="385" y="308"/>
                      </a:lnTo>
                      <a:lnTo>
                        <a:pt x="364" y="310"/>
                      </a:lnTo>
                      <a:lnTo>
                        <a:pt x="355" y="310"/>
                      </a:lnTo>
                      <a:lnTo>
                        <a:pt x="346" y="307"/>
                      </a:lnTo>
                      <a:lnTo>
                        <a:pt x="346" y="299"/>
                      </a:lnTo>
                      <a:lnTo>
                        <a:pt x="351" y="293"/>
                      </a:lnTo>
                      <a:lnTo>
                        <a:pt x="361" y="278"/>
                      </a:lnTo>
                      <a:lnTo>
                        <a:pt x="366" y="277"/>
                      </a:lnTo>
                      <a:lnTo>
                        <a:pt x="376" y="278"/>
                      </a:lnTo>
                      <a:lnTo>
                        <a:pt x="383" y="282"/>
                      </a:lnTo>
                      <a:lnTo>
                        <a:pt x="391" y="288"/>
                      </a:lnTo>
                      <a:lnTo>
                        <a:pt x="396" y="288"/>
                      </a:lnTo>
                      <a:lnTo>
                        <a:pt x="402" y="292"/>
                      </a:lnTo>
                      <a:lnTo>
                        <a:pt x="404" y="290"/>
                      </a:lnTo>
                      <a:lnTo>
                        <a:pt x="411" y="295"/>
                      </a:lnTo>
                      <a:lnTo>
                        <a:pt x="417" y="295"/>
                      </a:lnTo>
                      <a:lnTo>
                        <a:pt x="421" y="295"/>
                      </a:lnTo>
                      <a:lnTo>
                        <a:pt x="421" y="297"/>
                      </a:lnTo>
                      <a:lnTo>
                        <a:pt x="428" y="293"/>
                      </a:lnTo>
                      <a:lnTo>
                        <a:pt x="424" y="292"/>
                      </a:lnTo>
                      <a:lnTo>
                        <a:pt x="421" y="28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5" name="Freeform 72">
                <a:extLst>
                  <a:ext uri="{FF2B5EF4-FFF2-40B4-BE49-F238E27FC236}">
                    <a16:creationId xmlns:a16="http://schemas.microsoft.com/office/drawing/2014/main" id="{20AB3AAC-86C6-48A9-8FE0-435752B9C735}"/>
                  </a:ext>
                </a:extLst>
              </p:cNvPr>
              <p:cNvSpPr>
                <a:spLocks/>
              </p:cNvSpPr>
              <p:nvPr/>
            </p:nvSpPr>
            <p:spPr bwMode="auto">
              <a:xfrm>
                <a:off x="3587018" y="1766723"/>
                <a:ext cx="7686" cy="5232"/>
              </a:xfrm>
              <a:custGeom>
                <a:avLst/>
                <a:gdLst>
                  <a:gd name="T0" fmla="*/ 8 w 8"/>
                  <a:gd name="T1" fmla="*/ 2 h 6"/>
                  <a:gd name="T2" fmla="*/ 8 w 8"/>
                  <a:gd name="T3" fmla="*/ 0 h 6"/>
                  <a:gd name="T4" fmla="*/ 0 w 8"/>
                  <a:gd name="T5" fmla="*/ 6 h 6"/>
                  <a:gd name="T6" fmla="*/ 8 w 8"/>
                  <a:gd name="T7" fmla="*/ 2 h 6"/>
                </a:gdLst>
                <a:ahLst/>
                <a:cxnLst>
                  <a:cxn ang="0">
                    <a:pos x="T0" y="T1"/>
                  </a:cxn>
                  <a:cxn ang="0">
                    <a:pos x="T2" y="T3"/>
                  </a:cxn>
                  <a:cxn ang="0">
                    <a:pos x="T4" y="T5"/>
                  </a:cxn>
                  <a:cxn ang="0">
                    <a:pos x="T6" y="T7"/>
                  </a:cxn>
                </a:cxnLst>
                <a:rect l="0" t="0" r="r" b="b"/>
                <a:pathLst>
                  <a:path w="8" h="6">
                    <a:moveTo>
                      <a:pt x="8" y="2"/>
                    </a:moveTo>
                    <a:lnTo>
                      <a:pt x="8" y="0"/>
                    </a:lnTo>
                    <a:lnTo>
                      <a:pt x="0" y="6"/>
                    </a:lnTo>
                    <a:lnTo>
                      <a:pt x="8" y="2"/>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73">
                <a:extLst>
                  <a:ext uri="{FF2B5EF4-FFF2-40B4-BE49-F238E27FC236}">
                    <a16:creationId xmlns:a16="http://schemas.microsoft.com/office/drawing/2014/main" id="{7A9B8356-A918-4C52-BADD-1F7B8C14F6CF}"/>
                  </a:ext>
                </a:extLst>
              </p:cNvPr>
              <p:cNvSpPr>
                <a:spLocks/>
              </p:cNvSpPr>
              <p:nvPr/>
            </p:nvSpPr>
            <p:spPr bwMode="auto">
              <a:xfrm>
                <a:off x="3587018" y="1766723"/>
                <a:ext cx="7686" cy="5232"/>
              </a:xfrm>
              <a:custGeom>
                <a:avLst/>
                <a:gdLst>
                  <a:gd name="T0" fmla="*/ 8 w 8"/>
                  <a:gd name="T1" fmla="*/ 2 h 6"/>
                  <a:gd name="T2" fmla="*/ 8 w 8"/>
                  <a:gd name="T3" fmla="*/ 0 h 6"/>
                  <a:gd name="T4" fmla="*/ 0 w 8"/>
                  <a:gd name="T5" fmla="*/ 6 h 6"/>
                  <a:gd name="T6" fmla="*/ 8 w 8"/>
                  <a:gd name="T7" fmla="*/ 2 h 6"/>
                </a:gdLst>
                <a:ahLst/>
                <a:cxnLst>
                  <a:cxn ang="0">
                    <a:pos x="T0" y="T1"/>
                  </a:cxn>
                  <a:cxn ang="0">
                    <a:pos x="T2" y="T3"/>
                  </a:cxn>
                  <a:cxn ang="0">
                    <a:pos x="T4" y="T5"/>
                  </a:cxn>
                  <a:cxn ang="0">
                    <a:pos x="T6" y="T7"/>
                  </a:cxn>
                </a:cxnLst>
                <a:rect l="0" t="0" r="r" b="b"/>
                <a:pathLst>
                  <a:path w="8" h="6">
                    <a:moveTo>
                      <a:pt x="8" y="2"/>
                    </a:moveTo>
                    <a:lnTo>
                      <a:pt x="8" y="0"/>
                    </a:lnTo>
                    <a:lnTo>
                      <a:pt x="0" y="6"/>
                    </a:lnTo>
                    <a:lnTo>
                      <a:pt x="8" y="2"/>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74">
                <a:extLst>
                  <a:ext uri="{FF2B5EF4-FFF2-40B4-BE49-F238E27FC236}">
                    <a16:creationId xmlns:a16="http://schemas.microsoft.com/office/drawing/2014/main" id="{03E5602D-6FA9-408E-A2D5-DC204DC42C01}"/>
                  </a:ext>
                </a:extLst>
              </p:cNvPr>
              <p:cNvSpPr>
                <a:spLocks/>
              </p:cNvSpPr>
              <p:nvPr/>
            </p:nvSpPr>
            <p:spPr bwMode="auto">
              <a:xfrm>
                <a:off x="3598547" y="1757131"/>
                <a:ext cx="2882" cy="6976"/>
              </a:xfrm>
              <a:custGeom>
                <a:avLst/>
                <a:gdLst>
                  <a:gd name="T0" fmla="*/ 3 w 3"/>
                  <a:gd name="T1" fmla="*/ 0 h 8"/>
                  <a:gd name="T2" fmla="*/ 0 w 3"/>
                  <a:gd name="T3" fmla="*/ 0 h 8"/>
                  <a:gd name="T4" fmla="*/ 2 w 3"/>
                  <a:gd name="T5" fmla="*/ 8 h 8"/>
                  <a:gd name="T6" fmla="*/ 3 w 3"/>
                  <a:gd name="T7" fmla="*/ 0 h 8"/>
                </a:gdLst>
                <a:ahLst/>
                <a:cxnLst>
                  <a:cxn ang="0">
                    <a:pos x="T0" y="T1"/>
                  </a:cxn>
                  <a:cxn ang="0">
                    <a:pos x="T2" y="T3"/>
                  </a:cxn>
                  <a:cxn ang="0">
                    <a:pos x="T4" y="T5"/>
                  </a:cxn>
                  <a:cxn ang="0">
                    <a:pos x="T6" y="T7"/>
                  </a:cxn>
                </a:cxnLst>
                <a:rect l="0" t="0" r="r" b="b"/>
                <a:pathLst>
                  <a:path w="3" h="8">
                    <a:moveTo>
                      <a:pt x="3" y="0"/>
                    </a:moveTo>
                    <a:lnTo>
                      <a:pt x="0" y="0"/>
                    </a:lnTo>
                    <a:lnTo>
                      <a:pt x="2" y="8"/>
                    </a:lnTo>
                    <a:lnTo>
                      <a:pt x="3"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75">
                <a:extLst>
                  <a:ext uri="{FF2B5EF4-FFF2-40B4-BE49-F238E27FC236}">
                    <a16:creationId xmlns:a16="http://schemas.microsoft.com/office/drawing/2014/main" id="{A47AEB39-FC14-4470-A174-CDE4E2E5A1E9}"/>
                  </a:ext>
                </a:extLst>
              </p:cNvPr>
              <p:cNvSpPr>
                <a:spLocks/>
              </p:cNvSpPr>
              <p:nvPr/>
            </p:nvSpPr>
            <p:spPr bwMode="auto">
              <a:xfrm>
                <a:off x="3598547" y="1757131"/>
                <a:ext cx="2882" cy="6976"/>
              </a:xfrm>
              <a:custGeom>
                <a:avLst/>
                <a:gdLst>
                  <a:gd name="T0" fmla="*/ 3 w 3"/>
                  <a:gd name="T1" fmla="*/ 0 h 8"/>
                  <a:gd name="T2" fmla="*/ 0 w 3"/>
                  <a:gd name="T3" fmla="*/ 0 h 8"/>
                  <a:gd name="T4" fmla="*/ 2 w 3"/>
                  <a:gd name="T5" fmla="*/ 8 h 8"/>
                  <a:gd name="T6" fmla="*/ 3 w 3"/>
                  <a:gd name="T7" fmla="*/ 0 h 8"/>
                </a:gdLst>
                <a:ahLst/>
                <a:cxnLst>
                  <a:cxn ang="0">
                    <a:pos x="T0" y="T1"/>
                  </a:cxn>
                  <a:cxn ang="0">
                    <a:pos x="T2" y="T3"/>
                  </a:cxn>
                  <a:cxn ang="0">
                    <a:pos x="T4" y="T5"/>
                  </a:cxn>
                  <a:cxn ang="0">
                    <a:pos x="T6" y="T7"/>
                  </a:cxn>
                </a:cxnLst>
                <a:rect l="0" t="0" r="r" b="b"/>
                <a:pathLst>
                  <a:path w="3" h="8">
                    <a:moveTo>
                      <a:pt x="3" y="0"/>
                    </a:moveTo>
                    <a:lnTo>
                      <a:pt x="0" y="0"/>
                    </a:lnTo>
                    <a:lnTo>
                      <a:pt x="2" y="8"/>
                    </a:lnTo>
                    <a:lnTo>
                      <a:pt x="3"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76">
                <a:extLst>
                  <a:ext uri="{FF2B5EF4-FFF2-40B4-BE49-F238E27FC236}">
                    <a16:creationId xmlns:a16="http://schemas.microsoft.com/office/drawing/2014/main" id="{9B39ED5C-E37D-4112-8E76-98118B0DA257}"/>
                  </a:ext>
                </a:extLst>
              </p:cNvPr>
              <p:cNvSpPr>
                <a:spLocks/>
              </p:cNvSpPr>
              <p:nvPr/>
            </p:nvSpPr>
            <p:spPr bwMode="auto">
              <a:xfrm>
                <a:off x="3681166" y="1643765"/>
                <a:ext cx="47074" cy="36626"/>
              </a:xfrm>
              <a:custGeom>
                <a:avLst/>
                <a:gdLst>
                  <a:gd name="T0" fmla="*/ 10 w 49"/>
                  <a:gd name="T1" fmla="*/ 38 h 42"/>
                  <a:gd name="T2" fmla="*/ 15 w 49"/>
                  <a:gd name="T3" fmla="*/ 32 h 42"/>
                  <a:gd name="T4" fmla="*/ 19 w 49"/>
                  <a:gd name="T5" fmla="*/ 27 h 42"/>
                  <a:gd name="T6" fmla="*/ 34 w 49"/>
                  <a:gd name="T7" fmla="*/ 21 h 42"/>
                  <a:gd name="T8" fmla="*/ 40 w 49"/>
                  <a:gd name="T9" fmla="*/ 15 h 42"/>
                  <a:gd name="T10" fmla="*/ 43 w 49"/>
                  <a:gd name="T11" fmla="*/ 8 h 42"/>
                  <a:gd name="T12" fmla="*/ 49 w 49"/>
                  <a:gd name="T13" fmla="*/ 2 h 42"/>
                  <a:gd name="T14" fmla="*/ 47 w 49"/>
                  <a:gd name="T15" fmla="*/ 0 h 42"/>
                  <a:gd name="T16" fmla="*/ 40 w 49"/>
                  <a:gd name="T17" fmla="*/ 4 h 42"/>
                  <a:gd name="T18" fmla="*/ 28 w 49"/>
                  <a:gd name="T19" fmla="*/ 14 h 42"/>
                  <a:gd name="T20" fmla="*/ 13 w 49"/>
                  <a:gd name="T21" fmla="*/ 21 h 42"/>
                  <a:gd name="T22" fmla="*/ 0 w 49"/>
                  <a:gd name="T23" fmla="*/ 31 h 42"/>
                  <a:gd name="T24" fmla="*/ 0 w 49"/>
                  <a:gd name="T25" fmla="*/ 34 h 42"/>
                  <a:gd name="T26" fmla="*/ 2 w 49"/>
                  <a:gd name="T27" fmla="*/ 42 h 42"/>
                  <a:gd name="T28" fmla="*/ 10 w 49"/>
                  <a:gd name="T2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2">
                    <a:moveTo>
                      <a:pt x="10" y="38"/>
                    </a:moveTo>
                    <a:lnTo>
                      <a:pt x="15" y="32"/>
                    </a:lnTo>
                    <a:lnTo>
                      <a:pt x="19" y="27"/>
                    </a:lnTo>
                    <a:lnTo>
                      <a:pt x="34" y="21"/>
                    </a:lnTo>
                    <a:lnTo>
                      <a:pt x="40" y="15"/>
                    </a:lnTo>
                    <a:lnTo>
                      <a:pt x="43" y="8"/>
                    </a:lnTo>
                    <a:lnTo>
                      <a:pt x="49" y="2"/>
                    </a:lnTo>
                    <a:lnTo>
                      <a:pt x="47" y="0"/>
                    </a:lnTo>
                    <a:lnTo>
                      <a:pt x="40" y="4"/>
                    </a:lnTo>
                    <a:lnTo>
                      <a:pt x="28" y="14"/>
                    </a:lnTo>
                    <a:lnTo>
                      <a:pt x="13" y="21"/>
                    </a:lnTo>
                    <a:lnTo>
                      <a:pt x="0" y="31"/>
                    </a:lnTo>
                    <a:lnTo>
                      <a:pt x="0" y="34"/>
                    </a:lnTo>
                    <a:lnTo>
                      <a:pt x="2" y="42"/>
                    </a:lnTo>
                    <a:lnTo>
                      <a:pt x="10" y="3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78">
                <a:extLst>
                  <a:ext uri="{FF2B5EF4-FFF2-40B4-BE49-F238E27FC236}">
                    <a16:creationId xmlns:a16="http://schemas.microsoft.com/office/drawing/2014/main" id="{84832913-D4E2-40E9-BA3E-BCF7E48D46A6}"/>
                  </a:ext>
                </a:extLst>
              </p:cNvPr>
              <p:cNvSpPr>
                <a:spLocks/>
              </p:cNvSpPr>
              <p:nvPr/>
            </p:nvSpPr>
            <p:spPr bwMode="auto">
              <a:xfrm>
                <a:off x="3728240" y="1704808"/>
                <a:ext cx="59563" cy="47962"/>
              </a:xfrm>
              <a:custGeom>
                <a:avLst/>
                <a:gdLst>
                  <a:gd name="T0" fmla="*/ 2 w 62"/>
                  <a:gd name="T1" fmla="*/ 41 h 55"/>
                  <a:gd name="T2" fmla="*/ 15 w 62"/>
                  <a:gd name="T3" fmla="*/ 41 h 55"/>
                  <a:gd name="T4" fmla="*/ 15 w 62"/>
                  <a:gd name="T5" fmla="*/ 34 h 55"/>
                  <a:gd name="T6" fmla="*/ 15 w 62"/>
                  <a:gd name="T7" fmla="*/ 41 h 55"/>
                  <a:gd name="T8" fmla="*/ 9 w 62"/>
                  <a:gd name="T9" fmla="*/ 49 h 55"/>
                  <a:gd name="T10" fmla="*/ 17 w 62"/>
                  <a:gd name="T11" fmla="*/ 55 h 55"/>
                  <a:gd name="T12" fmla="*/ 26 w 62"/>
                  <a:gd name="T13" fmla="*/ 36 h 55"/>
                  <a:gd name="T14" fmla="*/ 38 w 62"/>
                  <a:gd name="T15" fmla="*/ 23 h 55"/>
                  <a:gd name="T16" fmla="*/ 45 w 62"/>
                  <a:gd name="T17" fmla="*/ 17 h 55"/>
                  <a:gd name="T18" fmla="*/ 47 w 62"/>
                  <a:gd name="T19" fmla="*/ 9 h 55"/>
                  <a:gd name="T20" fmla="*/ 56 w 62"/>
                  <a:gd name="T21" fmla="*/ 9 h 55"/>
                  <a:gd name="T22" fmla="*/ 62 w 62"/>
                  <a:gd name="T23" fmla="*/ 4 h 55"/>
                  <a:gd name="T24" fmla="*/ 56 w 62"/>
                  <a:gd name="T25" fmla="*/ 0 h 55"/>
                  <a:gd name="T26" fmla="*/ 41 w 62"/>
                  <a:gd name="T27" fmla="*/ 0 h 55"/>
                  <a:gd name="T28" fmla="*/ 26 w 62"/>
                  <a:gd name="T29" fmla="*/ 6 h 55"/>
                  <a:gd name="T30" fmla="*/ 13 w 62"/>
                  <a:gd name="T31" fmla="*/ 13 h 55"/>
                  <a:gd name="T32" fmla="*/ 4 w 62"/>
                  <a:gd name="T33" fmla="*/ 28 h 55"/>
                  <a:gd name="T34" fmla="*/ 0 w 62"/>
                  <a:gd name="T35" fmla="*/ 34 h 55"/>
                  <a:gd name="T36" fmla="*/ 2 w 62"/>
                  <a:gd name="T37" fmla="*/ 4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5">
                    <a:moveTo>
                      <a:pt x="2" y="41"/>
                    </a:moveTo>
                    <a:lnTo>
                      <a:pt x="15" y="41"/>
                    </a:lnTo>
                    <a:lnTo>
                      <a:pt x="15" y="34"/>
                    </a:lnTo>
                    <a:lnTo>
                      <a:pt x="15" y="41"/>
                    </a:lnTo>
                    <a:lnTo>
                      <a:pt x="9" y="49"/>
                    </a:lnTo>
                    <a:lnTo>
                      <a:pt x="17" y="55"/>
                    </a:lnTo>
                    <a:lnTo>
                      <a:pt x="26" y="36"/>
                    </a:lnTo>
                    <a:lnTo>
                      <a:pt x="38" y="23"/>
                    </a:lnTo>
                    <a:lnTo>
                      <a:pt x="45" y="17"/>
                    </a:lnTo>
                    <a:lnTo>
                      <a:pt x="47" y="9"/>
                    </a:lnTo>
                    <a:lnTo>
                      <a:pt x="56" y="9"/>
                    </a:lnTo>
                    <a:lnTo>
                      <a:pt x="62" y="4"/>
                    </a:lnTo>
                    <a:lnTo>
                      <a:pt x="56" y="0"/>
                    </a:lnTo>
                    <a:lnTo>
                      <a:pt x="41" y="0"/>
                    </a:lnTo>
                    <a:lnTo>
                      <a:pt x="26" y="6"/>
                    </a:lnTo>
                    <a:lnTo>
                      <a:pt x="13" y="13"/>
                    </a:lnTo>
                    <a:lnTo>
                      <a:pt x="4" y="28"/>
                    </a:lnTo>
                    <a:lnTo>
                      <a:pt x="0" y="34"/>
                    </a:lnTo>
                    <a:lnTo>
                      <a:pt x="2" y="41"/>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80">
                <a:extLst>
                  <a:ext uri="{FF2B5EF4-FFF2-40B4-BE49-F238E27FC236}">
                    <a16:creationId xmlns:a16="http://schemas.microsoft.com/office/drawing/2014/main" id="{1F696DD6-48CF-4E0D-9E51-1FBD61955FBE}"/>
                  </a:ext>
                </a:extLst>
              </p:cNvPr>
              <p:cNvSpPr>
                <a:spLocks/>
              </p:cNvSpPr>
              <p:nvPr/>
            </p:nvSpPr>
            <p:spPr bwMode="auto">
              <a:xfrm>
                <a:off x="3432347" y="1766723"/>
                <a:ext cx="409254" cy="416835"/>
              </a:xfrm>
              <a:custGeom>
                <a:avLst/>
                <a:gdLst>
                  <a:gd name="T0" fmla="*/ 41 w 426"/>
                  <a:gd name="T1" fmla="*/ 40 h 478"/>
                  <a:gd name="T2" fmla="*/ 37 w 426"/>
                  <a:gd name="T3" fmla="*/ 109 h 478"/>
                  <a:gd name="T4" fmla="*/ 9 w 426"/>
                  <a:gd name="T5" fmla="*/ 132 h 478"/>
                  <a:gd name="T6" fmla="*/ 0 w 426"/>
                  <a:gd name="T7" fmla="*/ 153 h 478"/>
                  <a:gd name="T8" fmla="*/ 19 w 426"/>
                  <a:gd name="T9" fmla="*/ 173 h 478"/>
                  <a:gd name="T10" fmla="*/ 9 w 426"/>
                  <a:gd name="T11" fmla="*/ 213 h 478"/>
                  <a:gd name="T12" fmla="*/ 9 w 426"/>
                  <a:gd name="T13" fmla="*/ 247 h 478"/>
                  <a:gd name="T14" fmla="*/ 35 w 426"/>
                  <a:gd name="T15" fmla="*/ 264 h 478"/>
                  <a:gd name="T16" fmla="*/ 58 w 426"/>
                  <a:gd name="T17" fmla="*/ 277 h 478"/>
                  <a:gd name="T18" fmla="*/ 86 w 426"/>
                  <a:gd name="T19" fmla="*/ 301 h 478"/>
                  <a:gd name="T20" fmla="*/ 114 w 426"/>
                  <a:gd name="T21" fmla="*/ 320 h 478"/>
                  <a:gd name="T22" fmla="*/ 133 w 426"/>
                  <a:gd name="T23" fmla="*/ 339 h 478"/>
                  <a:gd name="T24" fmla="*/ 137 w 426"/>
                  <a:gd name="T25" fmla="*/ 367 h 478"/>
                  <a:gd name="T26" fmla="*/ 141 w 426"/>
                  <a:gd name="T27" fmla="*/ 382 h 478"/>
                  <a:gd name="T28" fmla="*/ 152 w 426"/>
                  <a:gd name="T29" fmla="*/ 399 h 478"/>
                  <a:gd name="T30" fmla="*/ 150 w 426"/>
                  <a:gd name="T31" fmla="*/ 435 h 478"/>
                  <a:gd name="T32" fmla="*/ 160 w 426"/>
                  <a:gd name="T33" fmla="*/ 457 h 478"/>
                  <a:gd name="T34" fmla="*/ 191 w 426"/>
                  <a:gd name="T35" fmla="*/ 478 h 478"/>
                  <a:gd name="T36" fmla="*/ 415 w 426"/>
                  <a:gd name="T37" fmla="*/ 463 h 478"/>
                  <a:gd name="T38" fmla="*/ 415 w 426"/>
                  <a:gd name="T39" fmla="*/ 435 h 478"/>
                  <a:gd name="T40" fmla="*/ 408 w 426"/>
                  <a:gd name="T41" fmla="*/ 414 h 478"/>
                  <a:gd name="T42" fmla="*/ 400 w 426"/>
                  <a:gd name="T43" fmla="*/ 384 h 478"/>
                  <a:gd name="T44" fmla="*/ 404 w 426"/>
                  <a:gd name="T45" fmla="*/ 350 h 478"/>
                  <a:gd name="T46" fmla="*/ 410 w 426"/>
                  <a:gd name="T47" fmla="*/ 329 h 478"/>
                  <a:gd name="T48" fmla="*/ 410 w 426"/>
                  <a:gd name="T49" fmla="*/ 294 h 478"/>
                  <a:gd name="T50" fmla="*/ 421 w 426"/>
                  <a:gd name="T51" fmla="*/ 277 h 478"/>
                  <a:gd name="T52" fmla="*/ 419 w 426"/>
                  <a:gd name="T53" fmla="*/ 243 h 478"/>
                  <a:gd name="T54" fmla="*/ 425 w 426"/>
                  <a:gd name="T55" fmla="*/ 209 h 478"/>
                  <a:gd name="T56" fmla="*/ 404 w 426"/>
                  <a:gd name="T57" fmla="*/ 211 h 478"/>
                  <a:gd name="T58" fmla="*/ 395 w 426"/>
                  <a:gd name="T59" fmla="*/ 232 h 478"/>
                  <a:gd name="T60" fmla="*/ 378 w 426"/>
                  <a:gd name="T61" fmla="*/ 243 h 478"/>
                  <a:gd name="T62" fmla="*/ 383 w 426"/>
                  <a:gd name="T63" fmla="*/ 213 h 478"/>
                  <a:gd name="T64" fmla="*/ 395 w 426"/>
                  <a:gd name="T65" fmla="*/ 196 h 478"/>
                  <a:gd name="T66" fmla="*/ 404 w 426"/>
                  <a:gd name="T67" fmla="*/ 181 h 478"/>
                  <a:gd name="T68" fmla="*/ 393 w 426"/>
                  <a:gd name="T69" fmla="*/ 173 h 478"/>
                  <a:gd name="T70" fmla="*/ 389 w 426"/>
                  <a:gd name="T71" fmla="*/ 153 h 478"/>
                  <a:gd name="T72" fmla="*/ 383 w 426"/>
                  <a:gd name="T73" fmla="*/ 143 h 478"/>
                  <a:gd name="T74" fmla="*/ 383 w 426"/>
                  <a:gd name="T75" fmla="*/ 121 h 478"/>
                  <a:gd name="T76" fmla="*/ 359 w 426"/>
                  <a:gd name="T77" fmla="*/ 109 h 478"/>
                  <a:gd name="T78" fmla="*/ 332 w 426"/>
                  <a:gd name="T79" fmla="*/ 91 h 478"/>
                  <a:gd name="T80" fmla="*/ 304 w 426"/>
                  <a:gd name="T81" fmla="*/ 89 h 478"/>
                  <a:gd name="T82" fmla="*/ 205 w 426"/>
                  <a:gd name="T83" fmla="*/ 64 h 478"/>
                  <a:gd name="T84" fmla="*/ 184 w 426"/>
                  <a:gd name="T85" fmla="*/ 44 h 478"/>
                  <a:gd name="T86" fmla="*/ 161 w 426"/>
                  <a:gd name="T87" fmla="*/ 36 h 478"/>
                  <a:gd name="T88" fmla="*/ 141 w 426"/>
                  <a:gd name="T89" fmla="*/ 38 h 478"/>
                  <a:gd name="T90" fmla="*/ 144 w 426"/>
                  <a:gd name="T91" fmla="*/ 21 h 478"/>
                  <a:gd name="T92" fmla="*/ 144 w 426"/>
                  <a:gd name="T93" fmla="*/ 0 h 478"/>
                  <a:gd name="T94" fmla="*/ 122 w 426"/>
                  <a:gd name="T95" fmla="*/ 14 h 478"/>
                  <a:gd name="T96" fmla="*/ 73 w 426"/>
                  <a:gd name="T97" fmla="*/ 34 h 478"/>
                  <a:gd name="T98" fmla="*/ 52 w 426"/>
                  <a:gd name="T99" fmla="*/ 2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6" h="478">
                    <a:moveTo>
                      <a:pt x="49" y="32"/>
                    </a:moveTo>
                    <a:lnTo>
                      <a:pt x="47" y="40"/>
                    </a:lnTo>
                    <a:lnTo>
                      <a:pt x="41" y="40"/>
                    </a:lnTo>
                    <a:lnTo>
                      <a:pt x="43" y="94"/>
                    </a:lnTo>
                    <a:lnTo>
                      <a:pt x="41" y="102"/>
                    </a:lnTo>
                    <a:lnTo>
                      <a:pt x="37" y="109"/>
                    </a:lnTo>
                    <a:lnTo>
                      <a:pt x="24" y="115"/>
                    </a:lnTo>
                    <a:lnTo>
                      <a:pt x="11" y="125"/>
                    </a:lnTo>
                    <a:lnTo>
                      <a:pt x="9" y="132"/>
                    </a:lnTo>
                    <a:lnTo>
                      <a:pt x="5" y="140"/>
                    </a:lnTo>
                    <a:lnTo>
                      <a:pt x="0" y="145"/>
                    </a:lnTo>
                    <a:lnTo>
                      <a:pt x="0" y="153"/>
                    </a:lnTo>
                    <a:lnTo>
                      <a:pt x="5" y="160"/>
                    </a:lnTo>
                    <a:lnTo>
                      <a:pt x="11" y="160"/>
                    </a:lnTo>
                    <a:lnTo>
                      <a:pt x="19" y="173"/>
                    </a:lnTo>
                    <a:lnTo>
                      <a:pt x="11" y="192"/>
                    </a:lnTo>
                    <a:lnTo>
                      <a:pt x="13" y="205"/>
                    </a:lnTo>
                    <a:lnTo>
                      <a:pt x="9" y="213"/>
                    </a:lnTo>
                    <a:lnTo>
                      <a:pt x="13" y="228"/>
                    </a:lnTo>
                    <a:lnTo>
                      <a:pt x="13" y="239"/>
                    </a:lnTo>
                    <a:lnTo>
                      <a:pt x="9" y="247"/>
                    </a:lnTo>
                    <a:lnTo>
                      <a:pt x="20" y="254"/>
                    </a:lnTo>
                    <a:lnTo>
                      <a:pt x="28" y="262"/>
                    </a:lnTo>
                    <a:lnTo>
                      <a:pt x="35" y="264"/>
                    </a:lnTo>
                    <a:lnTo>
                      <a:pt x="47" y="266"/>
                    </a:lnTo>
                    <a:lnTo>
                      <a:pt x="52" y="273"/>
                    </a:lnTo>
                    <a:lnTo>
                      <a:pt x="58" y="277"/>
                    </a:lnTo>
                    <a:lnTo>
                      <a:pt x="67" y="281"/>
                    </a:lnTo>
                    <a:lnTo>
                      <a:pt x="77" y="288"/>
                    </a:lnTo>
                    <a:lnTo>
                      <a:pt x="86" y="301"/>
                    </a:lnTo>
                    <a:lnTo>
                      <a:pt x="99" y="314"/>
                    </a:lnTo>
                    <a:lnTo>
                      <a:pt x="107" y="318"/>
                    </a:lnTo>
                    <a:lnTo>
                      <a:pt x="114" y="320"/>
                    </a:lnTo>
                    <a:lnTo>
                      <a:pt x="120" y="324"/>
                    </a:lnTo>
                    <a:lnTo>
                      <a:pt x="128" y="331"/>
                    </a:lnTo>
                    <a:lnTo>
                      <a:pt x="133" y="339"/>
                    </a:lnTo>
                    <a:lnTo>
                      <a:pt x="135" y="358"/>
                    </a:lnTo>
                    <a:lnTo>
                      <a:pt x="137" y="365"/>
                    </a:lnTo>
                    <a:lnTo>
                      <a:pt x="137" y="367"/>
                    </a:lnTo>
                    <a:lnTo>
                      <a:pt x="139" y="375"/>
                    </a:lnTo>
                    <a:lnTo>
                      <a:pt x="139" y="380"/>
                    </a:lnTo>
                    <a:lnTo>
                      <a:pt x="141" y="382"/>
                    </a:lnTo>
                    <a:lnTo>
                      <a:pt x="144" y="390"/>
                    </a:lnTo>
                    <a:lnTo>
                      <a:pt x="148" y="391"/>
                    </a:lnTo>
                    <a:lnTo>
                      <a:pt x="152" y="399"/>
                    </a:lnTo>
                    <a:lnTo>
                      <a:pt x="146" y="412"/>
                    </a:lnTo>
                    <a:lnTo>
                      <a:pt x="148" y="423"/>
                    </a:lnTo>
                    <a:lnTo>
                      <a:pt x="150" y="435"/>
                    </a:lnTo>
                    <a:lnTo>
                      <a:pt x="154" y="442"/>
                    </a:lnTo>
                    <a:lnTo>
                      <a:pt x="156" y="450"/>
                    </a:lnTo>
                    <a:lnTo>
                      <a:pt x="160" y="457"/>
                    </a:lnTo>
                    <a:lnTo>
                      <a:pt x="167" y="461"/>
                    </a:lnTo>
                    <a:lnTo>
                      <a:pt x="186" y="465"/>
                    </a:lnTo>
                    <a:lnTo>
                      <a:pt x="191" y="478"/>
                    </a:lnTo>
                    <a:lnTo>
                      <a:pt x="317" y="470"/>
                    </a:lnTo>
                    <a:lnTo>
                      <a:pt x="411" y="463"/>
                    </a:lnTo>
                    <a:lnTo>
                      <a:pt x="415" y="463"/>
                    </a:lnTo>
                    <a:lnTo>
                      <a:pt x="413" y="448"/>
                    </a:lnTo>
                    <a:lnTo>
                      <a:pt x="415" y="440"/>
                    </a:lnTo>
                    <a:lnTo>
                      <a:pt x="415" y="435"/>
                    </a:lnTo>
                    <a:lnTo>
                      <a:pt x="413" y="427"/>
                    </a:lnTo>
                    <a:lnTo>
                      <a:pt x="408" y="420"/>
                    </a:lnTo>
                    <a:lnTo>
                      <a:pt x="408" y="414"/>
                    </a:lnTo>
                    <a:lnTo>
                      <a:pt x="402" y="407"/>
                    </a:lnTo>
                    <a:lnTo>
                      <a:pt x="404" y="401"/>
                    </a:lnTo>
                    <a:lnTo>
                      <a:pt x="400" y="384"/>
                    </a:lnTo>
                    <a:lnTo>
                      <a:pt x="400" y="371"/>
                    </a:lnTo>
                    <a:lnTo>
                      <a:pt x="406" y="358"/>
                    </a:lnTo>
                    <a:lnTo>
                      <a:pt x="404" y="350"/>
                    </a:lnTo>
                    <a:lnTo>
                      <a:pt x="406" y="343"/>
                    </a:lnTo>
                    <a:lnTo>
                      <a:pt x="410" y="335"/>
                    </a:lnTo>
                    <a:lnTo>
                      <a:pt x="410" y="329"/>
                    </a:lnTo>
                    <a:lnTo>
                      <a:pt x="406" y="314"/>
                    </a:lnTo>
                    <a:lnTo>
                      <a:pt x="406" y="307"/>
                    </a:lnTo>
                    <a:lnTo>
                      <a:pt x="410" y="294"/>
                    </a:lnTo>
                    <a:lnTo>
                      <a:pt x="413" y="286"/>
                    </a:lnTo>
                    <a:lnTo>
                      <a:pt x="419" y="281"/>
                    </a:lnTo>
                    <a:lnTo>
                      <a:pt x="421" y="277"/>
                    </a:lnTo>
                    <a:lnTo>
                      <a:pt x="415" y="264"/>
                    </a:lnTo>
                    <a:lnTo>
                      <a:pt x="417" y="256"/>
                    </a:lnTo>
                    <a:lnTo>
                      <a:pt x="419" y="243"/>
                    </a:lnTo>
                    <a:lnTo>
                      <a:pt x="426" y="222"/>
                    </a:lnTo>
                    <a:lnTo>
                      <a:pt x="426" y="217"/>
                    </a:lnTo>
                    <a:lnTo>
                      <a:pt x="425" y="209"/>
                    </a:lnTo>
                    <a:lnTo>
                      <a:pt x="417" y="203"/>
                    </a:lnTo>
                    <a:lnTo>
                      <a:pt x="411" y="207"/>
                    </a:lnTo>
                    <a:lnTo>
                      <a:pt x="404" y="211"/>
                    </a:lnTo>
                    <a:lnTo>
                      <a:pt x="400" y="217"/>
                    </a:lnTo>
                    <a:lnTo>
                      <a:pt x="398" y="224"/>
                    </a:lnTo>
                    <a:lnTo>
                      <a:pt x="395" y="232"/>
                    </a:lnTo>
                    <a:lnTo>
                      <a:pt x="387" y="237"/>
                    </a:lnTo>
                    <a:lnTo>
                      <a:pt x="383" y="243"/>
                    </a:lnTo>
                    <a:lnTo>
                      <a:pt x="378" y="243"/>
                    </a:lnTo>
                    <a:lnTo>
                      <a:pt x="376" y="235"/>
                    </a:lnTo>
                    <a:lnTo>
                      <a:pt x="378" y="228"/>
                    </a:lnTo>
                    <a:lnTo>
                      <a:pt x="383" y="213"/>
                    </a:lnTo>
                    <a:lnTo>
                      <a:pt x="387" y="205"/>
                    </a:lnTo>
                    <a:lnTo>
                      <a:pt x="389" y="200"/>
                    </a:lnTo>
                    <a:lnTo>
                      <a:pt x="395" y="196"/>
                    </a:lnTo>
                    <a:lnTo>
                      <a:pt x="402" y="192"/>
                    </a:lnTo>
                    <a:lnTo>
                      <a:pt x="402" y="187"/>
                    </a:lnTo>
                    <a:lnTo>
                      <a:pt x="404" y="181"/>
                    </a:lnTo>
                    <a:lnTo>
                      <a:pt x="400" y="179"/>
                    </a:lnTo>
                    <a:lnTo>
                      <a:pt x="400" y="179"/>
                    </a:lnTo>
                    <a:lnTo>
                      <a:pt x="393" y="173"/>
                    </a:lnTo>
                    <a:lnTo>
                      <a:pt x="393" y="168"/>
                    </a:lnTo>
                    <a:lnTo>
                      <a:pt x="396" y="153"/>
                    </a:lnTo>
                    <a:lnTo>
                      <a:pt x="389" y="153"/>
                    </a:lnTo>
                    <a:lnTo>
                      <a:pt x="383" y="156"/>
                    </a:lnTo>
                    <a:lnTo>
                      <a:pt x="379" y="149"/>
                    </a:lnTo>
                    <a:lnTo>
                      <a:pt x="383" y="143"/>
                    </a:lnTo>
                    <a:lnTo>
                      <a:pt x="383" y="128"/>
                    </a:lnTo>
                    <a:lnTo>
                      <a:pt x="381" y="123"/>
                    </a:lnTo>
                    <a:lnTo>
                      <a:pt x="383" y="121"/>
                    </a:lnTo>
                    <a:lnTo>
                      <a:pt x="376" y="113"/>
                    </a:lnTo>
                    <a:lnTo>
                      <a:pt x="364" y="111"/>
                    </a:lnTo>
                    <a:lnTo>
                      <a:pt x="359" y="109"/>
                    </a:lnTo>
                    <a:lnTo>
                      <a:pt x="357" y="98"/>
                    </a:lnTo>
                    <a:lnTo>
                      <a:pt x="349" y="93"/>
                    </a:lnTo>
                    <a:lnTo>
                      <a:pt x="332" y="91"/>
                    </a:lnTo>
                    <a:lnTo>
                      <a:pt x="325" y="89"/>
                    </a:lnTo>
                    <a:lnTo>
                      <a:pt x="319" y="91"/>
                    </a:lnTo>
                    <a:lnTo>
                      <a:pt x="304" y="89"/>
                    </a:lnTo>
                    <a:lnTo>
                      <a:pt x="302" y="89"/>
                    </a:lnTo>
                    <a:lnTo>
                      <a:pt x="278" y="79"/>
                    </a:lnTo>
                    <a:lnTo>
                      <a:pt x="205" y="64"/>
                    </a:lnTo>
                    <a:lnTo>
                      <a:pt x="197" y="51"/>
                    </a:lnTo>
                    <a:lnTo>
                      <a:pt x="191" y="46"/>
                    </a:lnTo>
                    <a:lnTo>
                      <a:pt x="184" y="44"/>
                    </a:lnTo>
                    <a:lnTo>
                      <a:pt x="180" y="40"/>
                    </a:lnTo>
                    <a:lnTo>
                      <a:pt x="169" y="40"/>
                    </a:lnTo>
                    <a:lnTo>
                      <a:pt x="161" y="36"/>
                    </a:lnTo>
                    <a:lnTo>
                      <a:pt x="154" y="34"/>
                    </a:lnTo>
                    <a:lnTo>
                      <a:pt x="148" y="38"/>
                    </a:lnTo>
                    <a:lnTo>
                      <a:pt x="141" y="38"/>
                    </a:lnTo>
                    <a:lnTo>
                      <a:pt x="143" y="34"/>
                    </a:lnTo>
                    <a:lnTo>
                      <a:pt x="144" y="27"/>
                    </a:lnTo>
                    <a:lnTo>
                      <a:pt x="144" y="21"/>
                    </a:lnTo>
                    <a:lnTo>
                      <a:pt x="150" y="14"/>
                    </a:lnTo>
                    <a:lnTo>
                      <a:pt x="150" y="6"/>
                    </a:lnTo>
                    <a:lnTo>
                      <a:pt x="144" y="0"/>
                    </a:lnTo>
                    <a:lnTo>
                      <a:pt x="135" y="6"/>
                    </a:lnTo>
                    <a:lnTo>
                      <a:pt x="128" y="10"/>
                    </a:lnTo>
                    <a:lnTo>
                      <a:pt x="122" y="14"/>
                    </a:lnTo>
                    <a:lnTo>
                      <a:pt x="114" y="17"/>
                    </a:lnTo>
                    <a:lnTo>
                      <a:pt x="101" y="25"/>
                    </a:lnTo>
                    <a:lnTo>
                      <a:pt x="73" y="34"/>
                    </a:lnTo>
                    <a:lnTo>
                      <a:pt x="67" y="36"/>
                    </a:lnTo>
                    <a:lnTo>
                      <a:pt x="60" y="34"/>
                    </a:lnTo>
                    <a:lnTo>
                      <a:pt x="52" y="29"/>
                    </a:lnTo>
                    <a:lnTo>
                      <a:pt x="51" y="31"/>
                    </a:lnTo>
                    <a:lnTo>
                      <a:pt x="49" y="32"/>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81">
                <a:extLst>
                  <a:ext uri="{FF2B5EF4-FFF2-40B4-BE49-F238E27FC236}">
                    <a16:creationId xmlns:a16="http://schemas.microsoft.com/office/drawing/2014/main" id="{5583FEDA-03F7-4ED7-9999-152AF06836F0}"/>
                  </a:ext>
                </a:extLst>
              </p:cNvPr>
              <p:cNvSpPr>
                <a:spLocks/>
              </p:cNvSpPr>
              <p:nvPr/>
            </p:nvSpPr>
            <p:spPr bwMode="auto">
              <a:xfrm>
                <a:off x="3563962" y="2170478"/>
                <a:ext cx="326635" cy="525841"/>
              </a:xfrm>
              <a:custGeom>
                <a:avLst/>
                <a:gdLst>
                  <a:gd name="T0" fmla="*/ 54 w 340"/>
                  <a:gd name="T1" fmla="*/ 17 h 603"/>
                  <a:gd name="T2" fmla="*/ 75 w 340"/>
                  <a:gd name="T3" fmla="*/ 41 h 603"/>
                  <a:gd name="T4" fmla="*/ 96 w 340"/>
                  <a:gd name="T5" fmla="*/ 58 h 603"/>
                  <a:gd name="T6" fmla="*/ 86 w 340"/>
                  <a:gd name="T7" fmla="*/ 100 h 603"/>
                  <a:gd name="T8" fmla="*/ 64 w 340"/>
                  <a:gd name="T9" fmla="*/ 124 h 603"/>
                  <a:gd name="T10" fmla="*/ 30 w 340"/>
                  <a:gd name="T11" fmla="*/ 143 h 603"/>
                  <a:gd name="T12" fmla="*/ 41 w 340"/>
                  <a:gd name="T13" fmla="*/ 184 h 603"/>
                  <a:gd name="T14" fmla="*/ 30 w 340"/>
                  <a:gd name="T15" fmla="*/ 209 h 603"/>
                  <a:gd name="T16" fmla="*/ 6 w 340"/>
                  <a:gd name="T17" fmla="*/ 231 h 603"/>
                  <a:gd name="T18" fmla="*/ 6 w 340"/>
                  <a:gd name="T19" fmla="*/ 250 h 603"/>
                  <a:gd name="T20" fmla="*/ 0 w 340"/>
                  <a:gd name="T21" fmla="*/ 276 h 603"/>
                  <a:gd name="T22" fmla="*/ 9 w 340"/>
                  <a:gd name="T23" fmla="*/ 308 h 603"/>
                  <a:gd name="T24" fmla="*/ 24 w 340"/>
                  <a:gd name="T25" fmla="*/ 329 h 603"/>
                  <a:gd name="T26" fmla="*/ 41 w 340"/>
                  <a:gd name="T27" fmla="*/ 348 h 603"/>
                  <a:gd name="T28" fmla="*/ 70 w 340"/>
                  <a:gd name="T29" fmla="*/ 370 h 603"/>
                  <a:gd name="T30" fmla="*/ 90 w 340"/>
                  <a:gd name="T31" fmla="*/ 404 h 603"/>
                  <a:gd name="T32" fmla="*/ 103 w 340"/>
                  <a:gd name="T33" fmla="*/ 400 h 603"/>
                  <a:gd name="T34" fmla="*/ 124 w 340"/>
                  <a:gd name="T35" fmla="*/ 412 h 603"/>
                  <a:gd name="T36" fmla="*/ 115 w 340"/>
                  <a:gd name="T37" fmla="*/ 444 h 603"/>
                  <a:gd name="T38" fmla="*/ 107 w 340"/>
                  <a:gd name="T39" fmla="*/ 470 h 603"/>
                  <a:gd name="T40" fmla="*/ 141 w 340"/>
                  <a:gd name="T41" fmla="*/ 504 h 603"/>
                  <a:gd name="T42" fmla="*/ 154 w 340"/>
                  <a:gd name="T43" fmla="*/ 509 h 603"/>
                  <a:gd name="T44" fmla="*/ 177 w 340"/>
                  <a:gd name="T45" fmla="*/ 528 h 603"/>
                  <a:gd name="T46" fmla="*/ 194 w 340"/>
                  <a:gd name="T47" fmla="*/ 558 h 603"/>
                  <a:gd name="T48" fmla="*/ 195 w 340"/>
                  <a:gd name="T49" fmla="*/ 588 h 603"/>
                  <a:gd name="T50" fmla="*/ 222 w 340"/>
                  <a:gd name="T51" fmla="*/ 603 h 603"/>
                  <a:gd name="T52" fmla="*/ 229 w 340"/>
                  <a:gd name="T53" fmla="*/ 579 h 603"/>
                  <a:gd name="T54" fmla="*/ 250 w 340"/>
                  <a:gd name="T55" fmla="*/ 581 h 603"/>
                  <a:gd name="T56" fmla="*/ 274 w 340"/>
                  <a:gd name="T57" fmla="*/ 590 h 603"/>
                  <a:gd name="T58" fmla="*/ 273 w 340"/>
                  <a:gd name="T59" fmla="*/ 568 h 603"/>
                  <a:gd name="T60" fmla="*/ 280 w 340"/>
                  <a:gd name="T61" fmla="*/ 553 h 603"/>
                  <a:gd name="T62" fmla="*/ 305 w 340"/>
                  <a:gd name="T63" fmla="*/ 538 h 603"/>
                  <a:gd name="T64" fmla="*/ 303 w 340"/>
                  <a:gd name="T65" fmla="*/ 517 h 603"/>
                  <a:gd name="T66" fmla="*/ 301 w 340"/>
                  <a:gd name="T67" fmla="*/ 500 h 603"/>
                  <a:gd name="T68" fmla="*/ 306 w 340"/>
                  <a:gd name="T69" fmla="*/ 479 h 603"/>
                  <a:gd name="T70" fmla="*/ 308 w 340"/>
                  <a:gd name="T71" fmla="*/ 457 h 603"/>
                  <a:gd name="T72" fmla="*/ 329 w 340"/>
                  <a:gd name="T73" fmla="*/ 429 h 603"/>
                  <a:gd name="T74" fmla="*/ 338 w 340"/>
                  <a:gd name="T75" fmla="*/ 408 h 603"/>
                  <a:gd name="T76" fmla="*/ 336 w 340"/>
                  <a:gd name="T77" fmla="*/ 380 h 603"/>
                  <a:gd name="T78" fmla="*/ 325 w 340"/>
                  <a:gd name="T79" fmla="*/ 357 h 603"/>
                  <a:gd name="T80" fmla="*/ 333 w 340"/>
                  <a:gd name="T81" fmla="*/ 335 h 603"/>
                  <a:gd name="T82" fmla="*/ 301 w 340"/>
                  <a:gd name="T83" fmla="*/ 69 h 603"/>
                  <a:gd name="T84" fmla="*/ 293 w 340"/>
                  <a:gd name="T85" fmla="*/ 45 h 603"/>
                  <a:gd name="T86" fmla="*/ 278 w 340"/>
                  <a:gd name="T87" fmla="*/ 21 h 603"/>
                  <a:gd name="T88" fmla="*/ 274 w 340"/>
                  <a:gd name="T8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0" h="603">
                    <a:moveTo>
                      <a:pt x="180" y="7"/>
                    </a:moveTo>
                    <a:lnTo>
                      <a:pt x="54" y="15"/>
                    </a:lnTo>
                    <a:lnTo>
                      <a:pt x="54" y="17"/>
                    </a:lnTo>
                    <a:lnTo>
                      <a:pt x="60" y="22"/>
                    </a:lnTo>
                    <a:lnTo>
                      <a:pt x="73" y="34"/>
                    </a:lnTo>
                    <a:lnTo>
                      <a:pt x="75" y="41"/>
                    </a:lnTo>
                    <a:lnTo>
                      <a:pt x="81" y="47"/>
                    </a:lnTo>
                    <a:lnTo>
                      <a:pt x="88" y="51"/>
                    </a:lnTo>
                    <a:lnTo>
                      <a:pt x="96" y="58"/>
                    </a:lnTo>
                    <a:lnTo>
                      <a:pt x="98" y="66"/>
                    </a:lnTo>
                    <a:lnTo>
                      <a:pt x="96" y="86"/>
                    </a:lnTo>
                    <a:lnTo>
                      <a:pt x="86" y="100"/>
                    </a:lnTo>
                    <a:lnTo>
                      <a:pt x="85" y="113"/>
                    </a:lnTo>
                    <a:lnTo>
                      <a:pt x="79" y="118"/>
                    </a:lnTo>
                    <a:lnTo>
                      <a:pt x="64" y="124"/>
                    </a:lnTo>
                    <a:lnTo>
                      <a:pt x="58" y="130"/>
                    </a:lnTo>
                    <a:lnTo>
                      <a:pt x="32" y="135"/>
                    </a:lnTo>
                    <a:lnTo>
                      <a:pt x="30" y="143"/>
                    </a:lnTo>
                    <a:lnTo>
                      <a:pt x="26" y="156"/>
                    </a:lnTo>
                    <a:lnTo>
                      <a:pt x="39" y="169"/>
                    </a:lnTo>
                    <a:lnTo>
                      <a:pt x="41" y="184"/>
                    </a:lnTo>
                    <a:lnTo>
                      <a:pt x="32" y="197"/>
                    </a:lnTo>
                    <a:lnTo>
                      <a:pt x="30" y="203"/>
                    </a:lnTo>
                    <a:lnTo>
                      <a:pt x="30" y="209"/>
                    </a:lnTo>
                    <a:lnTo>
                      <a:pt x="28" y="216"/>
                    </a:lnTo>
                    <a:lnTo>
                      <a:pt x="11" y="224"/>
                    </a:lnTo>
                    <a:lnTo>
                      <a:pt x="6" y="231"/>
                    </a:lnTo>
                    <a:lnTo>
                      <a:pt x="11" y="239"/>
                    </a:lnTo>
                    <a:lnTo>
                      <a:pt x="9" y="244"/>
                    </a:lnTo>
                    <a:lnTo>
                      <a:pt x="6" y="250"/>
                    </a:lnTo>
                    <a:lnTo>
                      <a:pt x="2" y="256"/>
                    </a:lnTo>
                    <a:lnTo>
                      <a:pt x="0" y="263"/>
                    </a:lnTo>
                    <a:lnTo>
                      <a:pt x="0" y="276"/>
                    </a:lnTo>
                    <a:lnTo>
                      <a:pt x="4" y="291"/>
                    </a:lnTo>
                    <a:lnTo>
                      <a:pt x="6" y="293"/>
                    </a:lnTo>
                    <a:lnTo>
                      <a:pt x="9" y="308"/>
                    </a:lnTo>
                    <a:lnTo>
                      <a:pt x="13" y="316"/>
                    </a:lnTo>
                    <a:lnTo>
                      <a:pt x="15" y="321"/>
                    </a:lnTo>
                    <a:lnTo>
                      <a:pt x="24" y="329"/>
                    </a:lnTo>
                    <a:lnTo>
                      <a:pt x="32" y="336"/>
                    </a:lnTo>
                    <a:lnTo>
                      <a:pt x="39" y="340"/>
                    </a:lnTo>
                    <a:lnTo>
                      <a:pt x="41" y="348"/>
                    </a:lnTo>
                    <a:lnTo>
                      <a:pt x="58" y="357"/>
                    </a:lnTo>
                    <a:lnTo>
                      <a:pt x="66" y="363"/>
                    </a:lnTo>
                    <a:lnTo>
                      <a:pt x="70" y="370"/>
                    </a:lnTo>
                    <a:lnTo>
                      <a:pt x="77" y="400"/>
                    </a:lnTo>
                    <a:lnTo>
                      <a:pt x="83" y="406"/>
                    </a:lnTo>
                    <a:lnTo>
                      <a:pt x="90" y="404"/>
                    </a:lnTo>
                    <a:lnTo>
                      <a:pt x="94" y="398"/>
                    </a:lnTo>
                    <a:lnTo>
                      <a:pt x="96" y="397"/>
                    </a:lnTo>
                    <a:lnTo>
                      <a:pt x="103" y="400"/>
                    </a:lnTo>
                    <a:lnTo>
                      <a:pt x="111" y="400"/>
                    </a:lnTo>
                    <a:lnTo>
                      <a:pt x="124" y="410"/>
                    </a:lnTo>
                    <a:lnTo>
                      <a:pt x="124" y="412"/>
                    </a:lnTo>
                    <a:lnTo>
                      <a:pt x="118" y="421"/>
                    </a:lnTo>
                    <a:lnTo>
                      <a:pt x="120" y="432"/>
                    </a:lnTo>
                    <a:lnTo>
                      <a:pt x="115" y="444"/>
                    </a:lnTo>
                    <a:lnTo>
                      <a:pt x="111" y="455"/>
                    </a:lnTo>
                    <a:lnTo>
                      <a:pt x="107" y="462"/>
                    </a:lnTo>
                    <a:lnTo>
                      <a:pt x="107" y="470"/>
                    </a:lnTo>
                    <a:lnTo>
                      <a:pt x="107" y="476"/>
                    </a:lnTo>
                    <a:lnTo>
                      <a:pt x="120" y="489"/>
                    </a:lnTo>
                    <a:lnTo>
                      <a:pt x="141" y="504"/>
                    </a:lnTo>
                    <a:lnTo>
                      <a:pt x="145" y="504"/>
                    </a:lnTo>
                    <a:lnTo>
                      <a:pt x="147" y="511"/>
                    </a:lnTo>
                    <a:lnTo>
                      <a:pt x="154" y="509"/>
                    </a:lnTo>
                    <a:lnTo>
                      <a:pt x="165" y="517"/>
                    </a:lnTo>
                    <a:lnTo>
                      <a:pt x="169" y="523"/>
                    </a:lnTo>
                    <a:lnTo>
                      <a:pt x="177" y="528"/>
                    </a:lnTo>
                    <a:lnTo>
                      <a:pt x="184" y="530"/>
                    </a:lnTo>
                    <a:lnTo>
                      <a:pt x="184" y="545"/>
                    </a:lnTo>
                    <a:lnTo>
                      <a:pt x="194" y="558"/>
                    </a:lnTo>
                    <a:lnTo>
                      <a:pt x="192" y="566"/>
                    </a:lnTo>
                    <a:lnTo>
                      <a:pt x="186" y="573"/>
                    </a:lnTo>
                    <a:lnTo>
                      <a:pt x="195" y="588"/>
                    </a:lnTo>
                    <a:lnTo>
                      <a:pt x="207" y="601"/>
                    </a:lnTo>
                    <a:lnTo>
                      <a:pt x="212" y="598"/>
                    </a:lnTo>
                    <a:lnTo>
                      <a:pt x="222" y="603"/>
                    </a:lnTo>
                    <a:lnTo>
                      <a:pt x="218" y="600"/>
                    </a:lnTo>
                    <a:lnTo>
                      <a:pt x="218" y="592"/>
                    </a:lnTo>
                    <a:lnTo>
                      <a:pt x="229" y="579"/>
                    </a:lnTo>
                    <a:lnTo>
                      <a:pt x="235" y="577"/>
                    </a:lnTo>
                    <a:lnTo>
                      <a:pt x="242" y="577"/>
                    </a:lnTo>
                    <a:lnTo>
                      <a:pt x="250" y="581"/>
                    </a:lnTo>
                    <a:lnTo>
                      <a:pt x="263" y="585"/>
                    </a:lnTo>
                    <a:lnTo>
                      <a:pt x="269" y="588"/>
                    </a:lnTo>
                    <a:lnTo>
                      <a:pt x="274" y="590"/>
                    </a:lnTo>
                    <a:lnTo>
                      <a:pt x="280" y="581"/>
                    </a:lnTo>
                    <a:lnTo>
                      <a:pt x="278" y="575"/>
                    </a:lnTo>
                    <a:lnTo>
                      <a:pt x="273" y="568"/>
                    </a:lnTo>
                    <a:lnTo>
                      <a:pt x="271" y="562"/>
                    </a:lnTo>
                    <a:lnTo>
                      <a:pt x="274" y="554"/>
                    </a:lnTo>
                    <a:lnTo>
                      <a:pt x="280" y="553"/>
                    </a:lnTo>
                    <a:lnTo>
                      <a:pt x="288" y="547"/>
                    </a:lnTo>
                    <a:lnTo>
                      <a:pt x="301" y="543"/>
                    </a:lnTo>
                    <a:lnTo>
                      <a:pt x="305" y="538"/>
                    </a:lnTo>
                    <a:lnTo>
                      <a:pt x="301" y="530"/>
                    </a:lnTo>
                    <a:lnTo>
                      <a:pt x="299" y="523"/>
                    </a:lnTo>
                    <a:lnTo>
                      <a:pt x="303" y="517"/>
                    </a:lnTo>
                    <a:lnTo>
                      <a:pt x="306" y="509"/>
                    </a:lnTo>
                    <a:lnTo>
                      <a:pt x="306" y="508"/>
                    </a:lnTo>
                    <a:lnTo>
                      <a:pt x="301" y="500"/>
                    </a:lnTo>
                    <a:lnTo>
                      <a:pt x="305" y="492"/>
                    </a:lnTo>
                    <a:lnTo>
                      <a:pt x="305" y="479"/>
                    </a:lnTo>
                    <a:lnTo>
                      <a:pt x="306" y="479"/>
                    </a:lnTo>
                    <a:lnTo>
                      <a:pt x="308" y="464"/>
                    </a:lnTo>
                    <a:lnTo>
                      <a:pt x="308" y="464"/>
                    </a:lnTo>
                    <a:lnTo>
                      <a:pt x="308" y="457"/>
                    </a:lnTo>
                    <a:lnTo>
                      <a:pt x="316" y="451"/>
                    </a:lnTo>
                    <a:lnTo>
                      <a:pt x="321" y="444"/>
                    </a:lnTo>
                    <a:lnTo>
                      <a:pt x="329" y="429"/>
                    </a:lnTo>
                    <a:lnTo>
                      <a:pt x="331" y="423"/>
                    </a:lnTo>
                    <a:lnTo>
                      <a:pt x="336" y="408"/>
                    </a:lnTo>
                    <a:lnTo>
                      <a:pt x="338" y="408"/>
                    </a:lnTo>
                    <a:lnTo>
                      <a:pt x="340" y="400"/>
                    </a:lnTo>
                    <a:lnTo>
                      <a:pt x="336" y="385"/>
                    </a:lnTo>
                    <a:lnTo>
                      <a:pt x="336" y="380"/>
                    </a:lnTo>
                    <a:lnTo>
                      <a:pt x="331" y="372"/>
                    </a:lnTo>
                    <a:lnTo>
                      <a:pt x="325" y="365"/>
                    </a:lnTo>
                    <a:lnTo>
                      <a:pt x="325" y="357"/>
                    </a:lnTo>
                    <a:lnTo>
                      <a:pt x="329" y="350"/>
                    </a:lnTo>
                    <a:lnTo>
                      <a:pt x="325" y="342"/>
                    </a:lnTo>
                    <a:lnTo>
                      <a:pt x="333" y="335"/>
                    </a:lnTo>
                    <a:lnTo>
                      <a:pt x="308" y="85"/>
                    </a:lnTo>
                    <a:lnTo>
                      <a:pt x="308" y="81"/>
                    </a:lnTo>
                    <a:lnTo>
                      <a:pt x="301" y="69"/>
                    </a:lnTo>
                    <a:lnTo>
                      <a:pt x="299" y="64"/>
                    </a:lnTo>
                    <a:lnTo>
                      <a:pt x="295" y="56"/>
                    </a:lnTo>
                    <a:lnTo>
                      <a:pt x="293" y="45"/>
                    </a:lnTo>
                    <a:lnTo>
                      <a:pt x="288" y="39"/>
                    </a:lnTo>
                    <a:lnTo>
                      <a:pt x="280" y="26"/>
                    </a:lnTo>
                    <a:lnTo>
                      <a:pt x="278" y="21"/>
                    </a:lnTo>
                    <a:lnTo>
                      <a:pt x="278" y="6"/>
                    </a:lnTo>
                    <a:lnTo>
                      <a:pt x="278" y="0"/>
                    </a:lnTo>
                    <a:lnTo>
                      <a:pt x="274" y="0"/>
                    </a:lnTo>
                    <a:lnTo>
                      <a:pt x="180" y="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3" name="Group 62">
                <a:extLst>
                  <a:ext uri="{FF2B5EF4-FFF2-40B4-BE49-F238E27FC236}">
                    <a16:creationId xmlns:a16="http://schemas.microsoft.com/office/drawing/2014/main" id="{C161B2BE-9A73-46E2-B85A-9DA3F6E5DE61}"/>
                  </a:ext>
                </a:extLst>
              </p:cNvPr>
              <p:cNvGrpSpPr/>
              <p:nvPr/>
            </p:nvGrpSpPr>
            <p:grpSpPr>
              <a:xfrm>
                <a:off x="3605271" y="2876831"/>
                <a:ext cx="293010" cy="472646"/>
                <a:chOff x="3605271" y="2876831"/>
                <a:chExt cx="293010" cy="472646"/>
              </a:xfrm>
              <a:grpFill/>
            </p:grpSpPr>
            <p:sp>
              <p:nvSpPr>
                <p:cNvPr id="191" name="Freeform 49">
                  <a:extLst>
                    <a:ext uri="{FF2B5EF4-FFF2-40B4-BE49-F238E27FC236}">
                      <a16:creationId xmlns:a16="http://schemas.microsoft.com/office/drawing/2014/main" id="{2E5C6EEF-D773-433C-B7A0-EC3A35805E9E}"/>
                    </a:ext>
                  </a:extLst>
                </p:cNvPr>
                <p:cNvSpPr>
                  <a:spLocks/>
                </p:cNvSpPr>
                <p:nvPr/>
              </p:nvSpPr>
              <p:spPr bwMode="auto">
                <a:xfrm>
                  <a:off x="3818545" y="3342501"/>
                  <a:ext cx="8646" cy="6976"/>
                </a:xfrm>
                <a:custGeom>
                  <a:avLst/>
                  <a:gdLst>
                    <a:gd name="T0" fmla="*/ 0 w 9"/>
                    <a:gd name="T1" fmla="*/ 8 h 8"/>
                    <a:gd name="T2" fmla="*/ 6 w 9"/>
                    <a:gd name="T3" fmla="*/ 6 h 8"/>
                    <a:gd name="T4" fmla="*/ 9 w 9"/>
                    <a:gd name="T5" fmla="*/ 0 h 8"/>
                    <a:gd name="T6" fmla="*/ 2 w 9"/>
                    <a:gd name="T7" fmla="*/ 6 h 8"/>
                    <a:gd name="T8" fmla="*/ 0 w 9"/>
                    <a:gd name="T9" fmla="*/ 8 h 8"/>
                  </a:gdLst>
                  <a:ahLst/>
                  <a:cxnLst>
                    <a:cxn ang="0">
                      <a:pos x="T0" y="T1"/>
                    </a:cxn>
                    <a:cxn ang="0">
                      <a:pos x="T2" y="T3"/>
                    </a:cxn>
                    <a:cxn ang="0">
                      <a:pos x="T4" y="T5"/>
                    </a:cxn>
                    <a:cxn ang="0">
                      <a:pos x="T6" y="T7"/>
                    </a:cxn>
                    <a:cxn ang="0">
                      <a:pos x="T8" y="T9"/>
                    </a:cxn>
                  </a:cxnLst>
                  <a:rect l="0" t="0" r="r" b="b"/>
                  <a:pathLst>
                    <a:path w="9" h="8">
                      <a:moveTo>
                        <a:pt x="0" y="8"/>
                      </a:moveTo>
                      <a:lnTo>
                        <a:pt x="6" y="6"/>
                      </a:lnTo>
                      <a:lnTo>
                        <a:pt x="9" y="0"/>
                      </a:lnTo>
                      <a:lnTo>
                        <a:pt x="2" y="6"/>
                      </a:lnTo>
                      <a:lnTo>
                        <a:pt x="0"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50">
                  <a:extLst>
                    <a:ext uri="{FF2B5EF4-FFF2-40B4-BE49-F238E27FC236}">
                      <a16:creationId xmlns:a16="http://schemas.microsoft.com/office/drawing/2014/main" id="{DBFB743F-1F5B-42CA-8A03-E54FC39F136F}"/>
                    </a:ext>
                  </a:extLst>
                </p:cNvPr>
                <p:cNvSpPr>
                  <a:spLocks/>
                </p:cNvSpPr>
                <p:nvPr/>
              </p:nvSpPr>
              <p:spPr bwMode="auto">
                <a:xfrm>
                  <a:off x="3818545" y="3342501"/>
                  <a:ext cx="8646" cy="6976"/>
                </a:xfrm>
                <a:custGeom>
                  <a:avLst/>
                  <a:gdLst>
                    <a:gd name="T0" fmla="*/ 0 w 9"/>
                    <a:gd name="T1" fmla="*/ 8 h 8"/>
                    <a:gd name="T2" fmla="*/ 6 w 9"/>
                    <a:gd name="T3" fmla="*/ 6 h 8"/>
                    <a:gd name="T4" fmla="*/ 9 w 9"/>
                    <a:gd name="T5" fmla="*/ 0 h 8"/>
                    <a:gd name="T6" fmla="*/ 2 w 9"/>
                    <a:gd name="T7" fmla="*/ 6 h 8"/>
                    <a:gd name="T8" fmla="*/ 0 w 9"/>
                    <a:gd name="T9" fmla="*/ 8 h 8"/>
                  </a:gdLst>
                  <a:ahLst/>
                  <a:cxnLst>
                    <a:cxn ang="0">
                      <a:pos x="T0" y="T1"/>
                    </a:cxn>
                    <a:cxn ang="0">
                      <a:pos x="T2" y="T3"/>
                    </a:cxn>
                    <a:cxn ang="0">
                      <a:pos x="T4" y="T5"/>
                    </a:cxn>
                    <a:cxn ang="0">
                      <a:pos x="T6" y="T7"/>
                    </a:cxn>
                    <a:cxn ang="0">
                      <a:pos x="T8" y="T9"/>
                    </a:cxn>
                  </a:cxnLst>
                  <a:rect l="0" t="0" r="r" b="b"/>
                  <a:pathLst>
                    <a:path w="9" h="8">
                      <a:moveTo>
                        <a:pt x="0" y="8"/>
                      </a:moveTo>
                      <a:lnTo>
                        <a:pt x="6" y="6"/>
                      </a:lnTo>
                      <a:lnTo>
                        <a:pt x="9" y="0"/>
                      </a:lnTo>
                      <a:lnTo>
                        <a:pt x="2" y="6"/>
                      </a:lnTo>
                      <a:lnTo>
                        <a:pt x="0"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51">
                  <a:extLst>
                    <a:ext uri="{FF2B5EF4-FFF2-40B4-BE49-F238E27FC236}">
                      <a16:creationId xmlns:a16="http://schemas.microsoft.com/office/drawing/2014/main" id="{FDB14282-23A2-4CE9-92ED-05A8F8006688}"/>
                    </a:ext>
                  </a:extLst>
                </p:cNvPr>
                <p:cNvSpPr>
                  <a:spLocks/>
                </p:cNvSpPr>
                <p:nvPr/>
              </p:nvSpPr>
              <p:spPr bwMode="auto">
                <a:xfrm>
                  <a:off x="3872343" y="3325932"/>
                  <a:ext cx="13450" cy="1744"/>
                </a:xfrm>
                <a:custGeom>
                  <a:avLst/>
                  <a:gdLst>
                    <a:gd name="T0" fmla="*/ 14 w 14"/>
                    <a:gd name="T1" fmla="*/ 2 h 2"/>
                    <a:gd name="T2" fmla="*/ 0 w 14"/>
                    <a:gd name="T3" fmla="*/ 0 h 2"/>
                    <a:gd name="T4" fmla="*/ 0 w 14"/>
                    <a:gd name="T5" fmla="*/ 2 h 2"/>
                    <a:gd name="T6" fmla="*/ 6 w 14"/>
                    <a:gd name="T7" fmla="*/ 2 h 2"/>
                    <a:gd name="T8" fmla="*/ 14 w 14"/>
                    <a:gd name="T9" fmla="*/ 2 h 2"/>
                  </a:gdLst>
                  <a:ahLst/>
                  <a:cxnLst>
                    <a:cxn ang="0">
                      <a:pos x="T0" y="T1"/>
                    </a:cxn>
                    <a:cxn ang="0">
                      <a:pos x="T2" y="T3"/>
                    </a:cxn>
                    <a:cxn ang="0">
                      <a:pos x="T4" y="T5"/>
                    </a:cxn>
                    <a:cxn ang="0">
                      <a:pos x="T6" y="T7"/>
                    </a:cxn>
                    <a:cxn ang="0">
                      <a:pos x="T8" y="T9"/>
                    </a:cxn>
                  </a:cxnLst>
                  <a:rect l="0" t="0" r="r" b="b"/>
                  <a:pathLst>
                    <a:path w="14" h="2">
                      <a:moveTo>
                        <a:pt x="14" y="2"/>
                      </a:moveTo>
                      <a:lnTo>
                        <a:pt x="0" y="0"/>
                      </a:lnTo>
                      <a:lnTo>
                        <a:pt x="0" y="2"/>
                      </a:lnTo>
                      <a:lnTo>
                        <a:pt x="6" y="2"/>
                      </a:lnTo>
                      <a:lnTo>
                        <a:pt x="14" y="2"/>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52">
                  <a:extLst>
                    <a:ext uri="{FF2B5EF4-FFF2-40B4-BE49-F238E27FC236}">
                      <a16:creationId xmlns:a16="http://schemas.microsoft.com/office/drawing/2014/main" id="{979B6C97-9989-4A1E-A700-7BA277A8E944}"/>
                    </a:ext>
                  </a:extLst>
                </p:cNvPr>
                <p:cNvSpPr>
                  <a:spLocks/>
                </p:cNvSpPr>
                <p:nvPr/>
              </p:nvSpPr>
              <p:spPr bwMode="auto">
                <a:xfrm>
                  <a:off x="3872343" y="3325932"/>
                  <a:ext cx="13450" cy="1744"/>
                </a:xfrm>
                <a:custGeom>
                  <a:avLst/>
                  <a:gdLst>
                    <a:gd name="T0" fmla="*/ 14 w 14"/>
                    <a:gd name="T1" fmla="*/ 2 h 2"/>
                    <a:gd name="T2" fmla="*/ 0 w 14"/>
                    <a:gd name="T3" fmla="*/ 0 h 2"/>
                    <a:gd name="T4" fmla="*/ 0 w 14"/>
                    <a:gd name="T5" fmla="*/ 2 h 2"/>
                    <a:gd name="T6" fmla="*/ 6 w 14"/>
                    <a:gd name="T7" fmla="*/ 2 h 2"/>
                    <a:gd name="T8" fmla="*/ 14 w 14"/>
                    <a:gd name="T9" fmla="*/ 2 h 2"/>
                  </a:gdLst>
                  <a:ahLst/>
                  <a:cxnLst>
                    <a:cxn ang="0">
                      <a:pos x="T0" y="T1"/>
                    </a:cxn>
                    <a:cxn ang="0">
                      <a:pos x="T2" y="T3"/>
                    </a:cxn>
                    <a:cxn ang="0">
                      <a:pos x="T4" y="T5"/>
                    </a:cxn>
                    <a:cxn ang="0">
                      <a:pos x="T6" y="T7"/>
                    </a:cxn>
                    <a:cxn ang="0">
                      <a:pos x="T8" y="T9"/>
                    </a:cxn>
                  </a:cxnLst>
                  <a:rect l="0" t="0" r="r" b="b"/>
                  <a:pathLst>
                    <a:path w="14" h="2">
                      <a:moveTo>
                        <a:pt x="14" y="2"/>
                      </a:moveTo>
                      <a:lnTo>
                        <a:pt x="0" y="0"/>
                      </a:lnTo>
                      <a:lnTo>
                        <a:pt x="0" y="2"/>
                      </a:lnTo>
                      <a:lnTo>
                        <a:pt x="6" y="2"/>
                      </a:lnTo>
                      <a:lnTo>
                        <a:pt x="14" y="2"/>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83">
                  <a:extLst>
                    <a:ext uri="{FF2B5EF4-FFF2-40B4-BE49-F238E27FC236}">
                      <a16:creationId xmlns:a16="http://schemas.microsoft.com/office/drawing/2014/main" id="{8A66CD91-018F-4262-8DE1-F1FAE8A52F2D}"/>
                    </a:ext>
                  </a:extLst>
                </p:cNvPr>
                <p:cNvSpPr>
                  <a:spLocks/>
                </p:cNvSpPr>
                <p:nvPr/>
              </p:nvSpPr>
              <p:spPr bwMode="auto">
                <a:xfrm>
                  <a:off x="3605271" y="2876831"/>
                  <a:ext cx="293010" cy="460438"/>
                </a:xfrm>
                <a:custGeom>
                  <a:avLst/>
                  <a:gdLst>
                    <a:gd name="T0" fmla="*/ 282 w 305"/>
                    <a:gd name="T1" fmla="*/ 6 h 528"/>
                    <a:gd name="T2" fmla="*/ 215 w 305"/>
                    <a:gd name="T3" fmla="*/ 6 h 528"/>
                    <a:gd name="T4" fmla="*/ 98 w 305"/>
                    <a:gd name="T5" fmla="*/ 25 h 528"/>
                    <a:gd name="T6" fmla="*/ 81 w 305"/>
                    <a:gd name="T7" fmla="*/ 30 h 528"/>
                    <a:gd name="T8" fmla="*/ 75 w 305"/>
                    <a:gd name="T9" fmla="*/ 38 h 528"/>
                    <a:gd name="T10" fmla="*/ 75 w 305"/>
                    <a:gd name="T11" fmla="*/ 55 h 528"/>
                    <a:gd name="T12" fmla="*/ 77 w 305"/>
                    <a:gd name="T13" fmla="*/ 62 h 528"/>
                    <a:gd name="T14" fmla="*/ 70 w 305"/>
                    <a:gd name="T15" fmla="*/ 83 h 528"/>
                    <a:gd name="T16" fmla="*/ 60 w 305"/>
                    <a:gd name="T17" fmla="*/ 92 h 528"/>
                    <a:gd name="T18" fmla="*/ 45 w 305"/>
                    <a:gd name="T19" fmla="*/ 102 h 528"/>
                    <a:gd name="T20" fmla="*/ 47 w 305"/>
                    <a:gd name="T21" fmla="*/ 115 h 528"/>
                    <a:gd name="T22" fmla="*/ 38 w 305"/>
                    <a:gd name="T23" fmla="*/ 132 h 528"/>
                    <a:gd name="T24" fmla="*/ 36 w 305"/>
                    <a:gd name="T25" fmla="*/ 151 h 528"/>
                    <a:gd name="T26" fmla="*/ 36 w 305"/>
                    <a:gd name="T27" fmla="*/ 158 h 528"/>
                    <a:gd name="T28" fmla="*/ 23 w 305"/>
                    <a:gd name="T29" fmla="*/ 162 h 528"/>
                    <a:gd name="T30" fmla="*/ 27 w 305"/>
                    <a:gd name="T31" fmla="*/ 181 h 528"/>
                    <a:gd name="T32" fmla="*/ 34 w 305"/>
                    <a:gd name="T33" fmla="*/ 186 h 528"/>
                    <a:gd name="T34" fmla="*/ 34 w 305"/>
                    <a:gd name="T35" fmla="*/ 192 h 528"/>
                    <a:gd name="T36" fmla="*/ 36 w 305"/>
                    <a:gd name="T37" fmla="*/ 207 h 528"/>
                    <a:gd name="T38" fmla="*/ 30 w 305"/>
                    <a:gd name="T39" fmla="*/ 220 h 528"/>
                    <a:gd name="T40" fmla="*/ 28 w 305"/>
                    <a:gd name="T41" fmla="*/ 239 h 528"/>
                    <a:gd name="T42" fmla="*/ 40 w 305"/>
                    <a:gd name="T43" fmla="*/ 241 h 528"/>
                    <a:gd name="T44" fmla="*/ 36 w 305"/>
                    <a:gd name="T45" fmla="*/ 261 h 528"/>
                    <a:gd name="T46" fmla="*/ 38 w 305"/>
                    <a:gd name="T47" fmla="*/ 278 h 528"/>
                    <a:gd name="T48" fmla="*/ 49 w 305"/>
                    <a:gd name="T49" fmla="*/ 290 h 528"/>
                    <a:gd name="T50" fmla="*/ 45 w 305"/>
                    <a:gd name="T51" fmla="*/ 295 h 528"/>
                    <a:gd name="T52" fmla="*/ 60 w 305"/>
                    <a:gd name="T53" fmla="*/ 307 h 528"/>
                    <a:gd name="T54" fmla="*/ 55 w 305"/>
                    <a:gd name="T55" fmla="*/ 310 h 528"/>
                    <a:gd name="T56" fmla="*/ 38 w 305"/>
                    <a:gd name="T57" fmla="*/ 325 h 528"/>
                    <a:gd name="T58" fmla="*/ 47 w 305"/>
                    <a:gd name="T59" fmla="*/ 333 h 528"/>
                    <a:gd name="T60" fmla="*/ 47 w 305"/>
                    <a:gd name="T61" fmla="*/ 339 h 528"/>
                    <a:gd name="T62" fmla="*/ 25 w 305"/>
                    <a:gd name="T63" fmla="*/ 361 h 528"/>
                    <a:gd name="T64" fmla="*/ 21 w 305"/>
                    <a:gd name="T65" fmla="*/ 378 h 528"/>
                    <a:gd name="T66" fmla="*/ 19 w 305"/>
                    <a:gd name="T67" fmla="*/ 389 h 528"/>
                    <a:gd name="T68" fmla="*/ 13 w 305"/>
                    <a:gd name="T69" fmla="*/ 412 h 528"/>
                    <a:gd name="T70" fmla="*/ 10 w 305"/>
                    <a:gd name="T71" fmla="*/ 423 h 528"/>
                    <a:gd name="T72" fmla="*/ 4 w 305"/>
                    <a:gd name="T73" fmla="*/ 440 h 528"/>
                    <a:gd name="T74" fmla="*/ 92 w 305"/>
                    <a:gd name="T75" fmla="*/ 449 h 528"/>
                    <a:gd name="T76" fmla="*/ 177 w 305"/>
                    <a:gd name="T77" fmla="*/ 451 h 528"/>
                    <a:gd name="T78" fmla="*/ 173 w 305"/>
                    <a:gd name="T79" fmla="*/ 483 h 528"/>
                    <a:gd name="T80" fmla="*/ 188 w 305"/>
                    <a:gd name="T81" fmla="*/ 506 h 528"/>
                    <a:gd name="T82" fmla="*/ 196 w 305"/>
                    <a:gd name="T83" fmla="*/ 523 h 528"/>
                    <a:gd name="T84" fmla="*/ 211 w 305"/>
                    <a:gd name="T85" fmla="*/ 528 h 528"/>
                    <a:gd name="T86" fmla="*/ 222 w 305"/>
                    <a:gd name="T87" fmla="*/ 512 h 528"/>
                    <a:gd name="T88" fmla="*/ 226 w 305"/>
                    <a:gd name="T89" fmla="*/ 512 h 528"/>
                    <a:gd name="T90" fmla="*/ 260 w 305"/>
                    <a:gd name="T91" fmla="*/ 502 h 528"/>
                    <a:gd name="T92" fmla="*/ 265 w 305"/>
                    <a:gd name="T93" fmla="*/ 498 h 528"/>
                    <a:gd name="T94" fmla="*/ 284 w 305"/>
                    <a:gd name="T95" fmla="*/ 502 h 528"/>
                    <a:gd name="T96" fmla="*/ 305 w 305"/>
                    <a:gd name="T97" fmla="*/ 498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5" h="528">
                      <a:moveTo>
                        <a:pt x="282" y="335"/>
                      </a:moveTo>
                      <a:lnTo>
                        <a:pt x="290" y="10"/>
                      </a:lnTo>
                      <a:lnTo>
                        <a:pt x="282" y="6"/>
                      </a:lnTo>
                      <a:lnTo>
                        <a:pt x="278" y="0"/>
                      </a:lnTo>
                      <a:lnTo>
                        <a:pt x="278" y="0"/>
                      </a:lnTo>
                      <a:lnTo>
                        <a:pt x="215" y="6"/>
                      </a:lnTo>
                      <a:lnTo>
                        <a:pt x="94" y="15"/>
                      </a:lnTo>
                      <a:lnTo>
                        <a:pt x="96" y="17"/>
                      </a:lnTo>
                      <a:lnTo>
                        <a:pt x="98" y="25"/>
                      </a:lnTo>
                      <a:lnTo>
                        <a:pt x="92" y="30"/>
                      </a:lnTo>
                      <a:lnTo>
                        <a:pt x="85" y="34"/>
                      </a:lnTo>
                      <a:lnTo>
                        <a:pt x="81" y="30"/>
                      </a:lnTo>
                      <a:lnTo>
                        <a:pt x="83" y="45"/>
                      </a:lnTo>
                      <a:lnTo>
                        <a:pt x="77" y="45"/>
                      </a:lnTo>
                      <a:lnTo>
                        <a:pt x="75" y="38"/>
                      </a:lnTo>
                      <a:lnTo>
                        <a:pt x="75" y="47"/>
                      </a:lnTo>
                      <a:lnTo>
                        <a:pt x="83" y="53"/>
                      </a:lnTo>
                      <a:lnTo>
                        <a:pt x="75" y="55"/>
                      </a:lnTo>
                      <a:lnTo>
                        <a:pt x="74" y="49"/>
                      </a:lnTo>
                      <a:lnTo>
                        <a:pt x="74" y="58"/>
                      </a:lnTo>
                      <a:lnTo>
                        <a:pt x="77" y="62"/>
                      </a:lnTo>
                      <a:lnTo>
                        <a:pt x="74" y="72"/>
                      </a:lnTo>
                      <a:lnTo>
                        <a:pt x="75" y="77"/>
                      </a:lnTo>
                      <a:lnTo>
                        <a:pt x="70" y="83"/>
                      </a:lnTo>
                      <a:lnTo>
                        <a:pt x="66" y="85"/>
                      </a:lnTo>
                      <a:lnTo>
                        <a:pt x="58" y="85"/>
                      </a:lnTo>
                      <a:lnTo>
                        <a:pt x="60" y="92"/>
                      </a:lnTo>
                      <a:lnTo>
                        <a:pt x="53" y="100"/>
                      </a:lnTo>
                      <a:lnTo>
                        <a:pt x="53" y="104"/>
                      </a:lnTo>
                      <a:lnTo>
                        <a:pt x="45" y="102"/>
                      </a:lnTo>
                      <a:lnTo>
                        <a:pt x="49" y="105"/>
                      </a:lnTo>
                      <a:lnTo>
                        <a:pt x="47" y="107"/>
                      </a:lnTo>
                      <a:lnTo>
                        <a:pt x="47" y="115"/>
                      </a:lnTo>
                      <a:lnTo>
                        <a:pt x="51" y="122"/>
                      </a:lnTo>
                      <a:lnTo>
                        <a:pt x="34" y="128"/>
                      </a:lnTo>
                      <a:lnTo>
                        <a:pt x="38" y="132"/>
                      </a:lnTo>
                      <a:lnTo>
                        <a:pt x="36" y="139"/>
                      </a:lnTo>
                      <a:lnTo>
                        <a:pt x="38" y="147"/>
                      </a:lnTo>
                      <a:lnTo>
                        <a:pt x="36" y="151"/>
                      </a:lnTo>
                      <a:lnTo>
                        <a:pt x="28" y="151"/>
                      </a:lnTo>
                      <a:lnTo>
                        <a:pt x="28" y="154"/>
                      </a:lnTo>
                      <a:lnTo>
                        <a:pt x="36" y="158"/>
                      </a:lnTo>
                      <a:lnTo>
                        <a:pt x="30" y="162"/>
                      </a:lnTo>
                      <a:lnTo>
                        <a:pt x="28" y="158"/>
                      </a:lnTo>
                      <a:lnTo>
                        <a:pt x="23" y="162"/>
                      </a:lnTo>
                      <a:lnTo>
                        <a:pt x="28" y="169"/>
                      </a:lnTo>
                      <a:lnTo>
                        <a:pt x="23" y="173"/>
                      </a:lnTo>
                      <a:lnTo>
                        <a:pt x="27" y="181"/>
                      </a:lnTo>
                      <a:lnTo>
                        <a:pt x="23" y="186"/>
                      </a:lnTo>
                      <a:lnTo>
                        <a:pt x="28" y="181"/>
                      </a:lnTo>
                      <a:lnTo>
                        <a:pt x="34" y="186"/>
                      </a:lnTo>
                      <a:lnTo>
                        <a:pt x="27" y="190"/>
                      </a:lnTo>
                      <a:lnTo>
                        <a:pt x="34" y="192"/>
                      </a:lnTo>
                      <a:lnTo>
                        <a:pt x="34" y="192"/>
                      </a:lnTo>
                      <a:lnTo>
                        <a:pt x="32" y="198"/>
                      </a:lnTo>
                      <a:lnTo>
                        <a:pt x="34" y="205"/>
                      </a:lnTo>
                      <a:lnTo>
                        <a:pt x="36" y="207"/>
                      </a:lnTo>
                      <a:lnTo>
                        <a:pt x="38" y="218"/>
                      </a:lnTo>
                      <a:lnTo>
                        <a:pt x="38" y="220"/>
                      </a:lnTo>
                      <a:lnTo>
                        <a:pt x="30" y="220"/>
                      </a:lnTo>
                      <a:lnTo>
                        <a:pt x="32" y="226"/>
                      </a:lnTo>
                      <a:lnTo>
                        <a:pt x="32" y="235"/>
                      </a:lnTo>
                      <a:lnTo>
                        <a:pt x="28" y="239"/>
                      </a:lnTo>
                      <a:lnTo>
                        <a:pt x="28" y="245"/>
                      </a:lnTo>
                      <a:lnTo>
                        <a:pt x="34" y="241"/>
                      </a:lnTo>
                      <a:lnTo>
                        <a:pt x="40" y="241"/>
                      </a:lnTo>
                      <a:lnTo>
                        <a:pt x="40" y="248"/>
                      </a:lnTo>
                      <a:lnTo>
                        <a:pt x="34" y="254"/>
                      </a:lnTo>
                      <a:lnTo>
                        <a:pt x="36" y="261"/>
                      </a:lnTo>
                      <a:lnTo>
                        <a:pt x="43" y="265"/>
                      </a:lnTo>
                      <a:lnTo>
                        <a:pt x="36" y="275"/>
                      </a:lnTo>
                      <a:lnTo>
                        <a:pt x="38" y="278"/>
                      </a:lnTo>
                      <a:lnTo>
                        <a:pt x="49" y="277"/>
                      </a:lnTo>
                      <a:lnTo>
                        <a:pt x="43" y="282"/>
                      </a:lnTo>
                      <a:lnTo>
                        <a:pt x="49" y="290"/>
                      </a:lnTo>
                      <a:lnTo>
                        <a:pt x="42" y="288"/>
                      </a:lnTo>
                      <a:lnTo>
                        <a:pt x="42" y="290"/>
                      </a:lnTo>
                      <a:lnTo>
                        <a:pt x="45" y="295"/>
                      </a:lnTo>
                      <a:lnTo>
                        <a:pt x="51" y="299"/>
                      </a:lnTo>
                      <a:lnTo>
                        <a:pt x="53" y="305"/>
                      </a:lnTo>
                      <a:lnTo>
                        <a:pt x="60" y="307"/>
                      </a:lnTo>
                      <a:lnTo>
                        <a:pt x="60" y="308"/>
                      </a:lnTo>
                      <a:lnTo>
                        <a:pt x="60" y="310"/>
                      </a:lnTo>
                      <a:lnTo>
                        <a:pt x="55" y="310"/>
                      </a:lnTo>
                      <a:lnTo>
                        <a:pt x="49" y="316"/>
                      </a:lnTo>
                      <a:lnTo>
                        <a:pt x="42" y="320"/>
                      </a:lnTo>
                      <a:lnTo>
                        <a:pt x="38" y="325"/>
                      </a:lnTo>
                      <a:lnTo>
                        <a:pt x="45" y="327"/>
                      </a:lnTo>
                      <a:lnTo>
                        <a:pt x="53" y="325"/>
                      </a:lnTo>
                      <a:lnTo>
                        <a:pt x="47" y="333"/>
                      </a:lnTo>
                      <a:lnTo>
                        <a:pt x="47" y="337"/>
                      </a:lnTo>
                      <a:lnTo>
                        <a:pt x="40" y="337"/>
                      </a:lnTo>
                      <a:lnTo>
                        <a:pt x="47" y="339"/>
                      </a:lnTo>
                      <a:lnTo>
                        <a:pt x="47" y="340"/>
                      </a:lnTo>
                      <a:lnTo>
                        <a:pt x="30" y="357"/>
                      </a:lnTo>
                      <a:lnTo>
                        <a:pt x="25" y="361"/>
                      </a:lnTo>
                      <a:lnTo>
                        <a:pt x="23" y="367"/>
                      </a:lnTo>
                      <a:lnTo>
                        <a:pt x="27" y="371"/>
                      </a:lnTo>
                      <a:lnTo>
                        <a:pt x="21" y="378"/>
                      </a:lnTo>
                      <a:lnTo>
                        <a:pt x="19" y="384"/>
                      </a:lnTo>
                      <a:lnTo>
                        <a:pt x="11" y="389"/>
                      </a:lnTo>
                      <a:lnTo>
                        <a:pt x="19" y="389"/>
                      </a:lnTo>
                      <a:lnTo>
                        <a:pt x="17" y="391"/>
                      </a:lnTo>
                      <a:lnTo>
                        <a:pt x="11" y="397"/>
                      </a:lnTo>
                      <a:lnTo>
                        <a:pt x="13" y="412"/>
                      </a:lnTo>
                      <a:lnTo>
                        <a:pt x="6" y="412"/>
                      </a:lnTo>
                      <a:lnTo>
                        <a:pt x="11" y="418"/>
                      </a:lnTo>
                      <a:lnTo>
                        <a:pt x="10" y="423"/>
                      </a:lnTo>
                      <a:lnTo>
                        <a:pt x="0" y="425"/>
                      </a:lnTo>
                      <a:lnTo>
                        <a:pt x="4" y="433"/>
                      </a:lnTo>
                      <a:lnTo>
                        <a:pt x="4" y="440"/>
                      </a:lnTo>
                      <a:lnTo>
                        <a:pt x="8" y="448"/>
                      </a:lnTo>
                      <a:lnTo>
                        <a:pt x="2" y="453"/>
                      </a:lnTo>
                      <a:lnTo>
                        <a:pt x="92" y="449"/>
                      </a:lnTo>
                      <a:lnTo>
                        <a:pt x="177" y="442"/>
                      </a:lnTo>
                      <a:lnTo>
                        <a:pt x="179" y="444"/>
                      </a:lnTo>
                      <a:lnTo>
                        <a:pt x="177" y="451"/>
                      </a:lnTo>
                      <a:lnTo>
                        <a:pt x="173" y="465"/>
                      </a:lnTo>
                      <a:lnTo>
                        <a:pt x="169" y="476"/>
                      </a:lnTo>
                      <a:lnTo>
                        <a:pt x="173" y="483"/>
                      </a:lnTo>
                      <a:lnTo>
                        <a:pt x="177" y="491"/>
                      </a:lnTo>
                      <a:lnTo>
                        <a:pt x="186" y="498"/>
                      </a:lnTo>
                      <a:lnTo>
                        <a:pt x="188" y="506"/>
                      </a:lnTo>
                      <a:lnTo>
                        <a:pt x="192" y="513"/>
                      </a:lnTo>
                      <a:lnTo>
                        <a:pt x="192" y="517"/>
                      </a:lnTo>
                      <a:lnTo>
                        <a:pt x="196" y="523"/>
                      </a:lnTo>
                      <a:lnTo>
                        <a:pt x="199" y="527"/>
                      </a:lnTo>
                      <a:lnTo>
                        <a:pt x="203" y="528"/>
                      </a:lnTo>
                      <a:lnTo>
                        <a:pt x="211" y="528"/>
                      </a:lnTo>
                      <a:lnTo>
                        <a:pt x="213" y="521"/>
                      </a:lnTo>
                      <a:lnTo>
                        <a:pt x="220" y="515"/>
                      </a:lnTo>
                      <a:lnTo>
                        <a:pt x="222" y="512"/>
                      </a:lnTo>
                      <a:lnTo>
                        <a:pt x="220" y="512"/>
                      </a:lnTo>
                      <a:lnTo>
                        <a:pt x="226" y="510"/>
                      </a:lnTo>
                      <a:lnTo>
                        <a:pt x="226" y="512"/>
                      </a:lnTo>
                      <a:lnTo>
                        <a:pt x="231" y="510"/>
                      </a:lnTo>
                      <a:lnTo>
                        <a:pt x="246" y="504"/>
                      </a:lnTo>
                      <a:lnTo>
                        <a:pt x="260" y="502"/>
                      </a:lnTo>
                      <a:lnTo>
                        <a:pt x="263" y="500"/>
                      </a:lnTo>
                      <a:lnTo>
                        <a:pt x="254" y="498"/>
                      </a:lnTo>
                      <a:lnTo>
                        <a:pt x="265" y="498"/>
                      </a:lnTo>
                      <a:lnTo>
                        <a:pt x="271" y="502"/>
                      </a:lnTo>
                      <a:lnTo>
                        <a:pt x="278" y="506"/>
                      </a:lnTo>
                      <a:lnTo>
                        <a:pt x="284" y="502"/>
                      </a:lnTo>
                      <a:lnTo>
                        <a:pt x="288" y="500"/>
                      </a:lnTo>
                      <a:lnTo>
                        <a:pt x="301" y="506"/>
                      </a:lnTo>
                      <a:lnTo>
                        <a:pt x="305" y="498"/>
                      </a:lnTo>
                      <a:lnTo>
                        <a:pt x="305" y="495"/>
                      </a:lnTo>
                      <a:lnTo>
                        <a:pt x="282" y="33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4" name="Freeform 84">
                <a:extLst>
                  <a:ext uri="{FF2B5EF4-FFF2-40B4-BE49-F238E27FC236}">
                    <a16:creationId xmlns:a16="http://schemas.microsoft.com/office/drawing/2014/main" id="{FDE725F6-024D-4469-AFE5-3DA885E3539F}"/>
                  </a:ext>
                </a:extLst>
              </p:cNvPr>
              <p:cNvSpPr>
                <a:spLocks/>
              </p:cNvSpPr>
              <p:nvPr/>
            </p:nvSpPr>
            <p:spPr bwMode="auto">
              <a:xfrm>
                <a:off x="3695576" y="2665797"/>
                <a:ext cx="693618" cy="224114"/>
              </a:xfrm>
              <a:custGeom>
                <a:avLst/>
                <a:gdLst>
                  <a:gd name="T0" fmla="*/ 487 w 722"/>
                  <a:gd name="T1" fmla="*/ 33 h 257"/>
                  <a:gd name="T2" fmla="*/ 421 w 722"/>
                  <a:gd name="T3" fmla="*/ 39 h 257"/>
                  <a:gd name="T4" fmla="*/ 355 w 722"/>
                  <a:gd name="T5" fmla="*/ 47 h 257"/>
                  <a:gd name="T6" fmla="*/ 271 w 722"/>
                  <a:gd name="T7" fmla="*/ 54 h 257"/>
                  <a:gd name="T8" fmla="*/ 199 w 722"/>
                  <a:gd name="T9" fmla="*/ 62 h 257"/>
                  <a:gd name="T10" fmla="*/ 177 w 722"/>
                  <a:gd name="T11" fmla="*/ 60 h 257"/>
                  <a:gd name="T12" fmla="*/ 183 w 722"/>
                  <a:gd name="T13" fmla="*/ 80 h 257"/>
                  <a:gd name="T14" fmla="*/ 58 w 722"/>
                  <a:gd name="T15" fmla="*/ 96 h 257"/>
                  <a:gd name="T16" fmla="*/ 53 w 722"/>
                  <a:gd name="T17" fmla="*/ 90 h 257"/>
                  <a:gd name="T18" fmla="*/ 57 w 722"/>
                  <a:gd name="T19" fmla="*/ 105 h 257"/>
                  <a:gd name="T20" fmla="*/ 53 w 722"/>
                  <a:gd name="T21" fmla="*/ 114 h 257"/>
                  <a:gd name="T22" fmla="*/ 51 w 722"/>
                  <a:gd name="T23" fmla="*/ 127 h 257"/>
                  <a:gd name="T24" fmla="*/ 43 w 722"/>
                  <a:gd name="T25" fmla="*/ 146 h 257"/>
                  <a:gd name="T26" fmla="*/ 47 w 722"/>
                  <a:gd name="T27" fmla="*/ 156 h 257"/>
                  <a:gd name="T28" fmla="*/ 43 w 722"/>
                  <a:gd name="T29" fmla="*/ 165 h 257"/>
                  <a:gd name="T30" fmla="*/ 30 w 722"/>
                  <a:gd name="T31" fmla="*/ 174 h 257"/>
                  <a:gd name="T32" fmla="*/ 27 w 722"/>
                  <a:gd name="T33" fmla="*/ 180 h 257"/>
                  <a:gd name="T34" fmla="*/ 27 w 722"/>
                  <a:gd name="T35" fmla="*/ 191 h 257"/>
                  <a:gd name="T36" fmla="*/ 19 w 722"/>
                  <a:gd name="T37" fmla="*/ 197 h 257"/>
                  <a:gd name="T38" fmla="*/ 21 w 722"/>
                  <a:gd name="T39" fmla="*/ 210 h 257"/>
                  <a:gd name="T40" fmla="*/ 11 w 722"/>
                  <a:gd name="T41" fmla="*/ 208 h 257"/>
                  <a:gd name="T42" fmla="*/ 15 w 722"/>
                  <a:gd name="T43" fmla="*/ 214 h 257"/>
                  <a:gd name="T44" fmla="*/ 19 w 722"/>
                  <a:gd name="T45" fmla="*/ 240 h 257"/>
                  <a:gd name="T46" fmla="*/ 11 w 722"/>
                  <a:gd name="T47" fmla="*/ 244 h 257"/>
                  <a:gd name="T48" fmla="*/ 0 w 722"/>
                  <a:gd name="T49" fmla="*/ 255 h 257"/>
                  <a:gd name="T50" fmla="*/ 121 w 722"/>
                  <a:gd name="T51" fmla="*/ 248 h 257"/>
                  <a:gd name="T52" fmla="*/ 184 w 722"/>
                  <a:gd name="T53" fmla="*/ 242 h 257"/>
                  <a:gd name="T54" fmla="*/ 310 w 722"/>
                  <a:gd name="T55" fmla="*/ 231 h 257"/>
                  <a:gd name="T56" fmla="*/ 485 w 722"/>
                  <a:gd name="T57" fmla="*/ 208 h 257"/>
                  <a:gd name="T58" fmla="*/ 521 w 722"/>
                  <a:gd name="T59" fmla="*/ 178 h 257"/>
                  <a:gd name="T60" fmla="*/ 540 w 722"/>
                  <a:gd name="T61" fmla="*/ 169 h 257"/>
                  <a:gd name="T62" fmla="*/ 543 w 722"/>
                  <a:gd name="T63" fmla="*/ 152 h 257"/>
                  <a:gd name="T64" fmla="*/ 564 w 722"/>
                  <a:gd name="T65" fmla="*/ 137 h 257"/>
                  <a:gd name="T66" fmla="*/ 583 w 722"/>
                  <a:gd name="T67" fmla="*/ 133 h 257"/>
                  <a:gd name="T68" fmla="*/ 617 w 722"/>
                  <a:gd name="T69" fmla="*/ 105 h 257"/>
                  <a:gd name="T70" fmla="*/ 626 w 722"/>
                  <a:gd name="T71" fmla="*/ 99 h 257"/>
                  <a:gd name="T72" fmla="*/ 637 w 722"/>
                  <a:gd name="T73" fmla="*/ 86 h 257"/>
                  <a:gd name="T74" fmla="*/ 641 w 722"/>
                  <a:gd name="T75" fmla="*/ 77 h 257"/>
                  <a:gd name="T76" fmla="*/ 654 w 722"/>
                  <a:gd name="T77" fmla="*/ 79 h 257"/>
                  <a:gd name="T78" fmla="*/ 666 w 722"/>
                  <a:gd name="T79" fmla="*/ 71 h 257"/>
                  <a:gd name="T80" fmla="*/ 675 w 722"/>
                  <a:gd name="T81" fmla="*/ 60 h 257"/>
                  <a:gd name="T82" fmla="*/ 694 w 722"/>
                  <a:gd name="T83" fmla="*/ 60 h 257"/>
                  <a:gd name="T84" fmla="*/ 705 w 722"/>
                  <a:gd name="T85" fmla="*/ 37 h 257"/>
                  <a:gd name="T86" fmla="*/ 718 w 722"/>
                  <a:gd name="T87" fmla="*/ 28 h 257"/>
                  <a:gd name="T88" fmla="*/ 720 w 722"/>
                  <a:gd name="T89" fmla="*/ 9 h 257"/>
                  <a:gd name="T90" fmla="*/ 713 w 722"/>
                  <a:gd name="T91" fmla="*/ 0 h 257"/>
                  <a:gd name="T92" fmla="*/ 651 w 722"/>
                  <a:gd name="T93" fmla="*/ 11 h 257"/>
                  <a:gd name="T94" fmla="*/ 579 w 722"/>
                  <a:gd name="T95" fmla="*/ 20 h 257"/>
                  <a:gd name="T96" fmla="*/ 543 w 722"/>
                  <a:gd name="T97" fmla="*/ 2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2" h="257">
                    <a:moveTo>
                      <a:pt x="513" y="30"/>
                    </a:moveTo>
                    <a:lnTo>
                      <a:pt x="487" y="33"/>
                    </a:lnTo>
                    <a:lnTo>
                      <a:pt x="459" y="37"/>
                    </a:lnTo>
                    <a:lnTo>
                      <a:pt x="421" y="39"/>
                    </a:lnTo>
                    <a:lnTo>
                      <a:pt x="397" y="43"/>
                    </a:lnTo>
                    <a:lnTo>
                      <a:pt x="355" y="47"/>
                    </a:lnTo>
                    <a:lnTo>
                      <a:pt x="314" y="49"/>
                    </a:lnTo>
                    <a:lnTo>
                      <a:pt x="271" y="54"/>
                    </a:lnTo>
                    <a:lnTo>
                      <a:pt x="235" y="58"/>
                    </a:lnTo>
                    <a:lnTo>
                      <a:pt x="199" y="62"/>
                    </a:lnTo>
                    <a:lnTo>
                      <a:pt x="192" y="60"/>
                    </a:lnTo>
                    <a:lnTo>
                      <a:pt x="177" y="60"/>
                    </a:lnTo>
                    <a:lnTo>
                      <a:pt x="183" y="73"/>
                    </a:lnTo>
                    <a:lnTo>
                      <a:pt x="183" y="80"/>
                    </a:lnTo>
                    <a:lnTo>
                      <a:pt x="64" y="90"/>
                    </a:lnTo>
                    <a:lnTo>
                      <a:pt x="58" y="96"/>
                    </a:lnTo>
                    <a:lnTo>
                      <a:pt x="58" y="90"/>
                    </a:lnTo>
                    <a:lnTo>
                      <a:pt x="53" y="90"/>
                    </a:lnTo>
                    <a:lnTo>
                      <a:pt x="55" y="97"/>
                    </a:lnTo>
                    <a:lnTo>
                      <a:pt x="57" y="105"/>
                    </a:lnTo>
                    <a:lnTo>
                      <a:pt x="49" y="107"/>
                    </a:lnTo>
                    <a:lnTo>
                      <a:pt x="53" y="114"/>
                    </a:lnTo>
                    <a:lnTo>
                      <a:pt x="45" y="122"/>
                    </a:lnTo>
                    <a:lnTo>
                      <a:pt x="51" y="127"/>
                    </a:lnTo>
                    <a:lnTo>
                      <a:pt x="47" y="135"/>
                    </a:lnTo>
                    <a:lnTo>
                      <a:pt x="43" y="146"/>
                    </a:lnTo>
                    <a:lnTo>
                      <a:pt x="45" y="150"/>
                    </a:lnTo>
                    <a:lnTo>
                      <a:pt x="47" y="156"/>
                    </a:lnTo>
                    <a:lnTo>
                      <a:pt x="40" y="159"/>
                    </a:lnTo>
                    <a:lnTo>
                      <a:pt x="43" y="165"/>
                    </a:lnTo>
                    <a:lnTo>
                      <a:pt x="36" y="171"/>
                    </a:lnTo>
                    <a:lnTo>
                      <a:pt x="30" y="174"/>
                    </a:lnTo>
                    <a:lnTo>
                      <a:pt x="27" y="178"/>
                    </a:lnTo>
                    <a:lnTo>
                      <a:pt x="27" y="180"/>
                    </a:lnTo>
                    <a:lnTo>
                      <a:pt x="32" y="186"/>
                    </a:lnTo>
                    <a:lnTo>
                      <a:pt x="27" y="191"/>
                    </a:lnTo>
                    <a:lnTo>
                      <a:pt x="23" y="195"/>
                    </a:lnTo>
                    <a:lnTo>
                      <a:pt x="19" y="197"/>
                    </a:lnTo>
                    <a:lnTo>
                      <a:pt x="23" y="205"/>
                    </a:lnTo>
                    <a:lnTo>
                      <a:pt x="21" y="210"/>
                    </a:lnTo>
                    <a:lnTo>
                      <a:pt x="17" y="206"/>
                    </a:lnTo>
                    <a:lnTo>
                      <a:pt x="11" y="208"/>
                    </a:lnTo>
                    <a:lnTo>
                      <a:pt x="10" y="216"/>
                    </a:lnTo>
                    <a:lnTo>
                      <a:pt x="15" y="214"/>
                    </a:lnTo>
                    <a:lnTo>
                      <a:pt x="15" y="221"/>
                    </a:lnTo>
                    <a:lnTo>
                      <a:pt x="19" y="240"/>
                    </a:lnTo>
                    <a:lnTo>
                      <a:pt x="17" y="242"/>
                    </a:lnTo>
                    <a:lnTo>
                      <a:pt x="11" y="244"/>
                    </a:lnTo>
                    <a:lnTo>
                      <a:pt x="8" y="252"/>
                    </a:lnTo>
                    <a:lnTo>
                      <a:pt x="0" y="255"/>
                    </a:lnTo>
                    <a:lnTo>
                      <a:pt x="0" y="257"/>
                    </a:lnTo>
                    <a:lnTo>
                      <a:pt x="121" y="248"/>
                    </a:lnTo>
                    <a:lnTo>
                      <a:pt x="184" y="242"/>
                    </a:lnTo>
                    <a:lnTo>
                      <a:pt x="184" y="242"/>
                    </a:lnTo>
                    <a:lnTo>
                      <a:pt x="184" y="240"/>
                    </a:lnTo>
                    <a:lnTo>
                      <a:pt x="310" y="231"/>
                    </a:lnTo>
                    <a:lnTo>
                      <a:pt x="408" y="220"/>
                    </a:lnTo>
                    <a:lnTo>
                      <a:pt x="485" y="208"/>
                    </a:lnTo>
                    <a:lnTo>
                      <a:pt x="521" y="206"/>
                    </a:lnTo>
                    <a:lnTo>
                      <a:pt x="521" y="178"/>
                    </a:lnTo>
                    <a:lnTo>
                      <a:pt x="534" y="174"/>
                    </a:lnTo>
                    <a:lnTo>
                      <a:pt x="540" y="169"/>
                    </a:lnTo>
                    <a:lnTo>
                      <a:pt x="542" y="159"/>
                    </a:lnTo>
                    <a:lnTo>
                      <a:pt x="543" y="152"/>
                    </a:lnTo>
                    <a:lnTo>
                      <a:pt x="549" y="144"/>
                    </a:lnTo>
                    <a:lnTo>
                      <a:pt x="564" y="137"/>
                    </a:lnTo>
                    <a:lnTo>
                      <a:pt x="577" y="137"/>
                    </a:lnTo>
                    <a:lnTo>
                      <a:pt x="583" y="133"/>
                    </a:lnTo>
                    <a:lnTo>
                      <a:pt x="604" y="114"/>
                    </a:lnTo>
                    <a:lnTo>
                      <a:pt x="617" y="105"/>
                    </a:lnTo>
                    <a:lnTo>
                      <a:pt x="622" y="105"/>
                    </a:lnTo>
                    <a:lnTo>
                      <a:pt x="626" y="99"/>
                    </a:lnTo>
                    <a:lnTo>
                      <a:pt x="630" y="84"/>
                    </a:lnTo>
                    <a:lnTo>
                      <a:pt x="637" y="86"/>
                    </a:lnTo>
                    <a:lnTo>
                      <a:pt x="637" y="80"/>
                    </a:lnTo>
                    <a:lnTo>
                      <a:pt x="641" y="77"/>
                    </a:lnTo>
                    <a:lnTo>
                      <a:pt x="647" y="73"/>
                    </a:lnTo>
                    <a:lnTo>
                      <a:pt x="654" y="79"/>
                    </a:lnTo>
                    <a:lnTo>
                      <a:pt x="658" y="79"/>
                    </a:lnTo>
                    <a:lnTo>
                      <a:pt x="666" y="71"/>
                    </a:lnTo>
                    <a:lnTo>
                      <a:pt x="668" y="65"/>
                    </a:lnTo>
                    <a:lnTo>
                      <a:pt x="675" y="60"/>
                    </a:lnTo>
                    <a:lnTo>
                      <a:pt x="688" y="54"/>
                    </a:lnTo>
                    <a:lnTo>
                      <a:pt x="694" y="60"/>
                    </a:lnTo>
                    <a:lnTo>
                      <a:pt x="699" y="52"/>
                    </a:lnTo>
                    <a:lnTo>
                      <a:pt x="705" y="37"/>
                    </a:lnTo>
                    <a:lnTo>
                      <a:pt x="711" y="32"/>
                    </a:lnTo>
                    <a:lnTo>
                      <a:pt x="718" y="28"/>
                    </a:lnTo>
                    <a:lnTo>
                      <a:pt x="720" y="17"/>
                    </a:lnTo>
                    <a:lnTo>
                      <a:pt x="720" y="9"/>
                    </a:lnTo>
                    <a:lnTo>
                      <a:pt x="722" y="0"/>
                    </a:lnTo>
                    <a:lnTo>
                      <a:pt x="713" y="0"/>
                    </a:lnTo>
                    <a:lnTo>
                      <a:pt x="686" y="7"/>
                    </a:lnTo>
                    <a:lnTo>
                      <a:pt x="651" y="11"/>
                    </a:lnTo>
                    <a:lnTo>
                      <a:pt x="594" y="20"/>
                    </a:lnTo>
                    <a:lnTo>
                      <a:pt x="579" y="20"/>
                    </a:lnTo>
                    <a:lnTo>
                      <a:pt x="553" y="24"/>
                    </a:lnTo>
                    <a:lnTo>
                      <a:pt x="543" y="28"/>
                    </a:lnTo>
                    <a:lnTo>
                      <a:pt x="513" y="3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85">
                <a:extLst>
                  <a:ext uri="{FF2B5EF4-FFF2-40B4-BE49-F238E27FC236}">
                    <a16:creationId xmlns:a16="http://schemas.microsoft.com/office/drawing/2014/main" id="{5A998DE3-6455-4F92-8C26-5D5019A02D9F}"/>
                  </a:ext>
                </a:extLst>
              </p:cNvPr>
              <p:cNvSpPr>
                <a:spLocks/>
              </p:cNvSpPr>
              <p:nvPr/>
            </p:nvSpPr>
            <p:spPr bwMode="auto">
              <a:xfrm>
                <a:off x="3746493" y="2737304"/>
                <a:ext cx="4803" cy="6976"/>
              </a:xfrm>
              <a:custGeom>
                <a:avLst/>
                <a:gdLst>
                  <a:gd name="T0" fmla="*/ 0 w 5"/>
                  <a:gd name="T1" fmla="*/ 8 h 8"/>
                  <a:gd name="T2" fmla="*/ 5 w 5"/>
                  <a:gd name="T3" fmla="*/ 8 h 8"/>
                  <a:gd name="T4" fmla="*/ 4 w 5"/>
                  <a:gd name="T5" fmla="*/ 0 h 8"/>
                  <a:gd name="T6" fmla="*/ 0 w 5"/>
                  <a:gd name="T7" fmla="*/ 8 h 8"/>
                </a:gdLst>
                <a:ahLst/>
                <a:cxnLst>
                  <a:cxn ang="0">
                    <a:pos x="T0" y="T1"/>
                  </a:cxn>
                  <a:cxn ang="0">
                    <a:pos x="T2" y="T3"/>
                  </a:cxn>
                  <a:cxn ang="0">
                    <a:pos x="T4" y="T5"/>
                  </a:cxn>
                  <a:cxn ang="0">
                    <a:pos x="T6" y="T7"/>
                  </a:cxn>
                </a:cxnLst>
                <a:rect l="0" t="0" r="r" b="b"/>
                <a:pathLst>
                  <a:path w="5" h="8">
                    <a:moveTo>
                      <a:pt x="0" y="8"/>
                    </a:moveTo>
                    <a:lnTo>
                      <a:pt x="5" y="8"/>
                    </a:lnTo>
                    <a:lnTo>
                      <a:pt x="4" y="0"/>
                    </a:lnTo>
                    <a:lnTo>
                      <a:pt x="0"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86">
                <a:extLst>
                  <a:ext uri="{FF2B5EF4-FFF2-40B4-BE49-F238E27FC236}">
                    <a16:creationId xmlns:a16="http://schemas.microsoft.com/office/drawing/2014/main" id="{74F3B420-7D40-4DED-844F-7C0D5BC369D6}"/>
                  </a:ext>
                </a:extLst>
              </p:cNvPr>
              <p:cNvSpPr>
                <a:spLocks/>
              </p:cNvSpPr>
              <p:nvPr/>
            </p:nvSpPr>
            <p:spPr bwMode="auto">
              <a:xfrm>
                <a:off x="3746493" y="2737304"/>
                <a:ext cx="4803" cy="6976"/>
              </a:xfrm>
              <a:custGeom>
                <a:avLst/>
                <a:gdLst>
                  <a:gd name="T0" fmla="*/ 0 w 5"/>
                  <a:gd name="T1" fmla="*/ 8 h 8"/>
                  <a:gd name="T2" fmla="*/ 5 w 5"/>
                  <a:gd name="T3" fmla="*/ 8 h 8"/>
                  <a:gd name="T4" fmla="*/ 4 w 5"/>
                  <a:gd name="T5" fmla="*/ 0 h 8"/>
                  <a:gd name="T6" fmla="*/ 0 w 5"/>
                  <a:gd name="T7" fmla="*/ 8 h 8"/>
                </a:gdLst>
                <a:ahLst/>
                <a:cxnLst>
                  <a:cxn ang="0">
                    <a:pos x="T0" y="T1"/>
                  </a:cxn>
                  <a:cxn ang="0">
                    <a:pos x="T2" y="T3"/>
                  </a:cxn>
                  <a:cxn ang="0">
                    <a:pos x="T4" y="T5"/>
                  </a:cxn>
                  <a:cxn ang="0">
                    <a:pos x="T6" y="T7"/>
                  </a:cxn>
                </a:cxnLst>
                <a:rect l="0" t="0" r="r" b="b"/>
                <a:pathLst>
                  <a:path w="5" h="8">
                    <a:moveTo>
                      <a:pt x="0" y="8"/>
                    </a:moveTo>
                    <a:lnTo>
                      <a:pt x="5" y="8"/>
                    </a:lnTo>
                    <a:lnTo>
                      <a:pt x="4" y="0"/>
                    </a:lnTo>
                    <a:lnTo>
                      <a:pt x="0"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87">
                <a:extLst>
                  <a:ext uri="{FF2B5EF4-FFF2-40B4-BE49-F238E27FC236}">
                    <a16:creationId xmlns:a16="http://schemas.microsoft.com/office/drawing/2014/main" id="{91B87DAF-B23D-48A2-B0F7-F2C1EF69E33F}"/>
                  </a:ext>
                </a:extLst>
              </p:cNvPr>
              <p:cNvSpPr>
                <a:spLocks/>
              </p:cNvSpPr>
              <p:nvPr/>
            </p:nvSpPr>
            <p:spPr bwMode="auto">
              <a:xfrm>
                <a:off x="3757060" y="2460868"/>
                <a:ext cx="592746" cy="283413"/>
              </a:xfrm>
              <a:custGeom>
                <a:avLst/>
                <a:gdLst>
                  <a:gd name="T0" fmla="*/ 568 w 617"/>
                  <a:gd name="T1" fmla="*/ 103 h 325"/>
                  <a:gd name="T2" fmla="*/ 555 w 617"/>
                  <a:gd name="T3" fmla="*/ 67 h 325"/>
                  <a:gd name="T4" fmla="*/ 551 w 617"/>
                  <a:gd name="T5" fmla="*/ 52 h 325"/>
                  <a:gd name="T6" fmla="*/ 532 w 617"/>
                  <a:gd name="T7" fmla="*/ 39 h 325"/>
                  <a:gd name="T8" fmla="*/ 513 w 617"/>
                  <a:gd name="T9" fmla="*/ 24 h 325"/>
                  <a:gd name="T10" fmla="*/ 495 w 617"/>
                  <a:gd name="T11" fmla="*/ 37 h 325"/>
                  <a:gd name="T12" fmla="*/ 472 w 617"/>
                  <a:gd name="T13" fmla="*/ 34 h 325"/>
                  <a:gd name="T14" fmla="*/ 455 w 617"/>
                  <a:gd name="T15" fmla="*/ 41 h 325"/>
                  <a:gd name="T16" fmla="*/ 423 w 617"/>
                  <a:gd name="T17" fmla="*/ 32 h 325"/>
                  <a:gd name="T18" fmla="*/ 401 w 617"/>
                  <a:gd name="T19" fmla="*/ 9 h 325"/>
                  <a:gd name="T20" fmla="*/ 367 w 617"/>
                  <a:gd name="T21" fmla="*/ 0 h 325"/>
                  <a:gd name="T22" fmla="*/ 357 w 617"/>
                  <a:gd name="T23" fmla="*/ 17 h 325"/>
                  <a:gd name="T24" fmla="*/ 361 w 617"/>
                  <a:gd name="T25" fmla="*/ 37 h 325"/>
                  <a:gd name="T26" fmla="*/ 325 w 617"/>
                  <a:gd name="T27" fmla="*/ 47 h 325"/>
                  <a:gd name="T28" fmla="*/ 312 w 617"/>
                  <a:gd name="T29" fmla="*/ 58 h 325"/>
                  <a:gd name="T30" fmla="*/ 308 w 617"/>
                  <a:gd name="T31" fmla="*/ 81 h 325"/>
                  <a:gd name="T32" fmla="*/ 291 w 617"/>
                  <a:gd name="T33" fmla="*/ 103 h 325"/>
                  <a:gd name="T34" fmla="*/ 280 w 617"/>
                  <a:gd name="T35" fmla="*/ 124 h 325"/>
                  <a:gd name="T36" fmla="*/ 260 w 617"/>
                  <a:gd name="T37" fmla="*/ 133 h 325"/>
                  <a:gd name="T38" fmla="*/ 239 w 617"/>
                  <a:gd name="T39" fmla="*/ 118 h 325"/>
                  <a:gd name="T40" fmla="*/ 229 w 617"/>
                  <a:gd name="T41" fmla="*/ 135 h 325"/>
                  <a:gd name="T42" fmla="*/ 224 w 617"/>
                  <a:gd name="T43" fmla="*/ 156 h 325"/>
                  <a:gd name="T44" fmla="*/ 205 w 617"/>
                  <a:gd name="T45" fmla="*/ 143 h 325"/>
                  <a:gd name="T46" fmla="*/ 188 w 617"/>
                  <a:gd name="T47" fmla="*/ 158 h 325"/>
                  <a:gd name="T48" fmla="*/ 177 w 617"/>
                  <a:gd name="T49" fmla="*/ 161 h 325"/>
                  <a:gd name="T50" fmla="*/ 139 w 617"/>
                  <a:gd name="T51" fmla="*/ 158 h 325"/>
                  <a:gd name="T52" fmla="*/ 134 w 617"/>
                  <a:gd name="T53" fmla="*/ 159 h 325"/>
                  <a:gd name="T54" fmla="*/ 117 w 617"/>
                  <a:gd name="T55" fmla="*/ 169 h 325"/>
                  <a:gd name="T56" fmla="*/ 105 w 617"/>
                  <a:gd name="T57" fmla="*/ 176 h 325"/>
                  <a:gd name="T58" fmla="*/ 100 w 617"/>
                  <a:gd name="T59" fmla="*/ 197 h 325"/>
                  <a:gd name="T60" fmla="*/ 87 w 617"/>
                  <a:gd name="T61" fmla="*/ 214 h 325"/>
                  <a:gd name="T62" fmla="*/ 70 w 617"/>
                  <a:gd name="T63" fmla="*/ 229 h 325"/>
                  <a:gd name="T64" fmla="*/ 79 w 617"/>
                  <a:gd name="T65" fmla="*/ 248 h 325"/>
                  <a:gd name="T66" fmla="*/ 62 w 617"/>
                  <a:gd name="T67" fmla="*/ 252 h 325"/>
                  <a:gd name="T68" fmla="*/ 34 w 617"/>
                  <a:gd name="T69" fmla="*/ 244 h 325"/>
                  <a:gd name="T70" fmla="*/ 17 w 617"/>
                  <a:gd name="T71" fmla="*/ 267 h 325"/>
                  <a:gd name="T72" fmla="*/ 21 w 617"/>
                  <a:gd name="T73" fmla="*/ 284 h 325"/>
                  <a:gd name="T74" fmla="*/ 21 w 617"/>
                  <a:gd name="T75" fmla="*/ 306 h 325"/>
                  <a:gd name="T76" fmla="*/ 2 w 617"/>
                  <a:gd name="T77" fmla="*/ 315 h 325"/>
                  <a:gd name="T78" fmla="*/ 119 w 617"/>
                  <a:gd name="T79" fmla="*/ 308 h 325"/>
                  <a:gd name="T80" fmla="*/ 135 w 617"/>
                  <a:gd name="T81" fmla="*/ 297 h 325"/>
                  <a:gd name="T82" fmla="*/ 250 w 617"/>
                  <a:gd name="T83" fmla="*/ 284 h 325"/>
                  <a:gd name="T84" fmla="*/ 357 w 617"/>
                  <a:gd name="T85" fmla="*/ 274 h 325"/>
                  <a:gd name="T86" fmla="*/ 449 w 617"/>
                  <a:gd name="T87" fmla="*/ 265 h 325"/>
                  <a:gd name="T88" fmla="*/ 502 w 617"/>
                  <a:gd name="T89" fmla="*/ 252 h 325"/>
                  <a:gd name="T90" fmla="*/ 532 w 617"/>
                  <a:gd name="T91" fmla="*/ 237 h 325"/>
                  <a:gd name="T92" fmla="*/ 547 w 617"/>
                  <a:gd name="T93" fmla="*/ 221 h 325"/>
                  <a:gd name="T94" fmla="*/ 562 w 617"/>
                  <a:gd name="T95" fmla="*/ 203 h 325"/>
                  <a:gd name="T96" fmla="*/ 590 w 617"/>
                  <a:gd name="T97" fmla="*/ 171 h 325"/>
                  <a:gd name="T98" fmla="*/ 588 w 617"/>
                  <a:gd name="T99" fmla="*/ 12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7" h="325">
                    <a:moveTo>
                      <a:pt x="588" y="128"/>
                    </a:moveTo>
                    <a:lnTo>
                      <a:pt x="575" y="109"/>
                    </a:lnTo>
                    <a:lnTo>
                      <a:pt x="568" y="103"/>
                    </a:lnTo>
                    <a:lnTo>
                      <a:pt x="566" y="96"/>
                    </a:lnTo>
                    <a:lnTo>
                      <a:pt x="551" y="81"/>
                    </a:lnTo>
                    <a:lnTo>
                      <a:pt x="555" y="67"/>
                    </a:lnTo>
                    <a:lnTo>
                      <a:pt x="555" y="60"/>
                    </a:lnTo>
                    <a:lnTo>
                      <a:pt x="551" y="58"/>
                    </a:lnTo>
                    <a:lnTo>
                      <a:pt x="551" y="52"/>
                    </a:lnTo>
                    <a:lnTo>
                      <a:pt x="545" y="47"/>
                    </a:lnTo>
                    <a:lnTo>
                      <a:pt x="540" y="39"/>
                    </a:lnTo>
                    <a:lnTo>
                      <a:pt x="532" y="39"/>
                    </a:lnTo>
                    <a:lnTo>
                      <a:pt x="526" y="34"/>
                    </a:lnTo>
                    <a:lnTo>
                      <a:pt x="521" y="20"/>
                    </a:lnTo>
                    <a:lnTo>
                      <a:pt x="513" y="24"/>
                    </a:lnTo>
                    <a:lnTo>
                      <a:pt x="506" y="32"/>
                    </a:lnTo>
                    <a:lnTo>
                      <a:pt x="502" y="37"/>
                    </a:lnTo>
                    <a:lnTo>
                      <a:pt x="495" y="37"/>
                    </a:lnTo>
                    <a:lnTo>
                      <a:pt x="489" y="41"/>
                    </a:lnTo>
                    <a:lnTo>
                      <a:pt x="481" y="35"/>
                    </a:lnTo>
                    <a:lnTo>
                      <a:pt x="472" y="34"/>
                    </a:lnTo>
                    <a:lnTo>
                      <a:pt x="466" y="35"/>
                    </a:lnTo>
                    <a:lnTo>
                      <a:pt x="461" y="41"/>
                    </a:lnTo>
                    <a:lnTo>
                      <a:pt x="455" y="41"/>
                    </a:lnTo>
                    <a:lnTo>
                      <a:pt x="440" y="32"/>
                    </a:lnTo>
                    <a:lnTo>
                      <a:pt x="436" y="30"/>
                    </a:lnTo>
                    <a:lnTo>
                      <a:pt x="423" y="32"/>
                    </a:lnTo>
                    <a:lnTo>
                      <a:pt x="416" y="30"/>
                    </a:lnTo>
                    <a:lnTo>
                      <a:pt x="404" y="17"/>
                    </a:lnTo>
                    <a:lnTo>
                      <a:pt x="401" y="9"/>
                    </a:lnTo>
                    <a:lnTo>
                      <a:pt x="384" y="2"/>
                    </a:lnTo>
                    <a:lnTo>
                      <a:pt x="372" y="5"/>
                    </a:lnTo>
                    <a:lnTo>
                      <a:pt x="367" y="0"/>
                    </a:lnTo>
                    <a:lnTo>
                      <a:pt x="357" y="5"/>
                    </a:lnTo>
                    <a:lnTo>
                      <a:pt x="354" y="9"/>
                    </a:lnTo>
                    <a:lnTo>
                      <a:pt x="357" y="17"/>
                    </a:lnTo>
                    <a:lnTo>
                      <a:pt x="355" y="24"/>
                    </a:lnTo>
                    <a:lnTo>
                      <a:pt x="363" y="32"/>
                    </a:lnTo>
                    <a:lnTo>
                      <a:pt x="361" y="37"/>
                    </a:lnTo>
                    <a:lnTo>
                      <a:pt x="346" y="41"/>
                    </a:lnTo>
                    <a:lnTo>
                      <a:pt x="333" y="52"/>
                    </a:lnTo>
                    <a:lnTo>
                      <a:pt x="325" y="47"/>
                    </a:lnTo>
                    <a:lnTo>
                      <a:pt x="318" y="50"/>
                    </a:lnTo>
                    <a:lnTo>
                      <a:pt x="312" y="50"/>
                    </a:lnTo>
                    <a:lnTo>
                      <a:pt x="312" y="58"/>
                    </a:lnTo>
                    <a:lnTo>
                      <a:pt x="316" y="65"/>
                    </a:lnTo>
                    <a:lnTo>
                      <a:pt x="312" y="73"/>
                    </a:lnTo>
                    <a:lnTo>
                      <a:pt x="308" y="81"/>
                    </a:lnTo>
                    <a:lnTo>
                      <a:pt x="301" y="84"/>
                    </a:lnTo>
                    <a:lnTo>
                      <a:pt x="299" y="97"/>
                    </a:lnTo>
                    <a:lnTo>
                      <a:pt x="291" y="103"/>
                    </a:lnTo>
                    <a:lnTo>
                      <a:pt x="284" y="103"/>
                    </a:lnTo>
                    <a:lnTo>
                      <a:pt x="280" y="116"/>
                    </a:lnTo>
                    <a:lnTo>
                      <a:pt x="280" y="124"/>
                    </a:lnTo>
                    <a:lnTo>
                      <a:pt x="278" y="131"/>
                    </a:lnTo>
                    <a:lnTo>
                      <a:pt x="273" y="135"/>
                    </a:lnTo>
                    <a:lnTo>
                      <a:pt x="260" y="133"/>
                    </a:lnTo>
                    <a:lnTo>
                      <a:pt x="252" y="131"/>
                    </a:lnTo>
                    <a:lnTo>
                      <a:pt x="246" y="120"/>
                    </a:lnTo>
                    <a:lnTo>
                      <a:pt x="239" y="118"/>
                    </a:lnTo>
                    <a:lnTo>
                      <a:pt x="243" y="124"/>
                    </a:lnTo>
                    <a:lnTo>
                      <a:pt x="235" y="129"/>
                    </a:lnTo>
                    <a:lnTo>
                      <a:pt x="229" y="135"/>
                    </a:lnTo>
                    <a:lnTo>
                      <a:pt x="231" y="143"/>
                    </a:lnTo>
                    <a:lnTo>
                      <a:pt x="226" y="150"/>
                    </a:lnTo>
                    <a:lnTo>
                      <a:pt x="224" y="156"/>
                    </a:lnTo>
                    <a:lnTo>
                      <a:pt x="216" y="152"/>
                    </a:lnTo>
                    <a:lnTo>
                      <a:pt x="211" y="150"/>
                    </a:lnTo>
                    <a:lnTo>
                      <a:pt x="205" y="143"/>
                    </a:lnTo>
                    <a:lnTo>
                      <a:pt x="199" y="148"/>
                    </a:lnTo>
                    <a:lnTo>
                      <a:pt x="192" y="152"/>
                    </a:lnTo>
                    <a:lnTo>
                      <a:pt x="188" y="158"/>
                    </a:lnTo>
                    <a:lnTo>
                      <a:pt x="188" y="161"/>
                    </a:lnTo>
                    <a:lnTo>
                      <a:pt x="184" y="167"/>
                    </a:lnTo>
                    <a:lnTo>
                      <a:pt x="177" y="161"/>
                    </a:lnTo>
                    <a:lnTo>
                      <a:pt x="156" y="154"/>
                    </a:lnTo>
                    <a:lnTo>
                      <a:pt x="149" y="158"/>
                    </a:lnTo>
                    <a:lnTo>
                      <a:pt x="139" y="158"/>
                    </a:lnTo>
                    <a:lnTo>
                      <a:pt x="143" y="165"/>
                    </a:lnTo>
                    <a:lnTo>
                      <a:pt x="135" y="167"/>
                    </a:lnTo>
                    <a:lnTo>
                      <a:pt x="134" y="159"/>
                    </a:lnTo>
                    <a:lnTo>
                      <a:pt x="128" y="163"/>
                    </a:lnTo>
                    <a:lnTo>
                      <a:pt x="113" y="161"/>
                    </a:lnTo>
                    <a:lnTo>
                      <a:pt x="117" y="169"/>
                    </a:lnTo>
                    <a:lnTo>
                      <a:pt x="113" y="175"/>
                    </a:lnTo>
                    <a:lnTo>
                      <a:pt x="105" y="175"/>
                    </a:lnTo>
                    <a:lnTo>
                      <a:pt x="105" y="176"/>
                    </a:lnTo>
                    <a:lnTo>
                      <a:pt x="102" y="184"/>
                    </a:lnTo>
                    <a:lnTo>
                      <a:pt x="98" y="190"/>
                    </a:lnTo>
                    <a:lnTo>
                      <a:pt x="100" y="197"/>
                    </a:lnTo>
                    <a:lnTo>
                      <a:pt x="104" y="205"/>
                    </a:lnTo>
                    <a:lnTo>
                      <a:pt x="100" y="210"/>
                    </a:lnTo>
                    <a:lnTo>
                      <a:pt x="87" y="214"/>
                    </a:lnTo>
                    <a:lnTo>
                      <a:pt x="79" y="220"/>
                    </a:lnTo>
                    <a:lnTo>
                      <a:pt x="73" y="221"/>
                    </a:lnTo>
                    <a:lnTo>
                      <a:pt x="70" y="229"/>
                    </a:lnTo>
                    <a:lnTo>
                      <a:pt x="72" y="235"/>
                    </a:lnTo>
                    <a:lnTo>
                      <a:pt x="77" y="242"/>
                    </a:lnTo>
                    <a:lnTo>
                      <a:pt x="79" y="248"/>
                    </a:lnTo>
                    <a:lnTo>
                      <a:pt x="73" y="257"/>
                    </a:lnTo>
                    <a:lnTo>
                      <a:pt x="68" y="255"/>
                    </a:lnTo>
                    <a:lnTo>
                      <a:pt x="62" y="252"/>
                    </a:lnTo>
                    <a:lnTo>
                      <a:pt x="49" y="248"/>
                    </a:lnTo>
                    <a:lnTo>
                      <a:pt x="41" y="244"/>
                    </a:lnTo>
                    <a:lnTo>
                      <a:pt x="34" y="244"/>
                    </a:lnTo>
                    <a:lnTo>
                      <a:pt x="28" y="246"/>
                    </a:lnTo>
                    <a:lnTo>
                      <a:pt x="17" y="259"/>
                    </a:lnTo>
                    <a:lnTo>
                      <a:pt x="17" y="267"/>
                    </a:lnTo>
                    <a:lnTo>
                      <a:pt x="21" y="270"/>
                    </a:lnTo>
                    <a:lnTo>
                      <a:pt x="23" y="276"/>
                    </a:lnTo>
                    <a:lnTo>
                      <a:pt x="21" y="284"/>
                    </a:lnTo>
                    <a:lnTo>
                      <a:pt x="23" y="293"/>
                    </a:lnTo>
                    <a:lnTo>
                      <a:pt x="17" y="299"/>
                    </a:lnTo>
                    <a:lnTo>
                      <a:pt x="21" y="306"/>
                    </a:lnTo>
                    <a:lnTo>
                      <a:pt x="17" y="315"/>
                    </a:lnTo>
                    <a:lnTo>
                      <a:pt x="10" y="314"/>
                    </a:lnTo>
                    <a:lnTo>
                      <a:pt x="2" y="315"/>
                    </a:lnTo>
                    <a:lnTo>
                      <a:pt x="0" y="325"/>
                    </a:lnTo>
                    <a:lnTo>
                      <a:pt x="119" y="315"/>
                    </a:lnTo>
                    <a:lnTo>
                      <a:pt x="119" y="308"/>
                    </a:lnTo>
                    <a:lnTo>
                      <a:pt x="113" y="295"/>
                    </a:lnTo>
                    <a:lnTo>
                      <a:pt x="128" y="295"/>
                    </a:lnTo>
                    <a:lnTo>
                      <a:pt x="135" y="297"/>
                    </a:lnTo>
                    <a:lnTo>
                      <a:pt x="171" y="293"/>
                    </a:lnTo>
                    <a:lnTo>
                      <a:pt x="207" y="289"/>
                    </a:lnTo>
                    <a:lnTo>
                      <a:pt x="250" y="284"/>
                    </a:lnTo>
                    <a:lnTo>
                      <a:pt x="291" y="282"/>
                    </a:lnTo>
                    <a:lnTo>
                      <a:pt x="333" y="278"/>
                    </a:lnTo>
                    <a:lnTo>
                      <a:pt x="357" y="274"/>
                    </a:lnTo>
                    <a:lnTo>
                      <a:pt x="395" y="272"/>
                    </a:lnTo>
                    <a:lnTo>
                      <a:pt x="423" y="268"/>
                    </a:lnTo>
                    <a:lnTo>
                      <a:pt x="449" y="265"/>
                    </a:lnTo>
                    <a:lnTo>
                      <a:pt x="479" y="263"/>
                    </a:lnTo>
                    <a:lnTo>
                      <a:pt x="489" y="259"/>
                    </a:lnTo>
                    <a:lnTo>
                      <a:pt x="502" y="252"/>
                    </a:lnTo>
                    <a:lnTo>
                      <a:pt x="510" y="250"/>
                    </a:lnTo>
                    <a:lnTo>
                      <a:pt x="517" y="244"/>
                    </a:lnTo>
                    <a:lnTo>
                      <a:pt x="532" y="237"/>
                    </a:lnTo>
                    <a:lnTo>
                      <a:pt x="534" y="231"/>
                    </a:lnTo>
                    <a:lnTo>
                      <a:pt x="542" y="225"/>
                    </a:lnTo>
                    <a:lnTo>
                      <a:pt x="547" y="221"/>
                    </a:lnTo>
                    <a:lnTo>
                      <a:pt x="553" y="214"/>
                    </a:lnTo>
                    <a:lnTo>
                      <a:pt x="553" y="208"/>
                    </a:lnTo>
                    <a:lnTo>
                      <a:pt x="562" y="203"/>
                    </a:lnTo>
                    <a:lnTo>
                      <a:pt x="562" y="195"/>
                    </a:lnTo>
                    <a:lnTo>
                      <a:pt x="566" y="188"/>
                    </a:lnTo>
                    <a:lnTo>
                      <a:pt x="590" y="171"/>
                    </a:lnTo>
                    <a:lnTo>
                      <a:pt x="617" y="139"/>
                    </a:lnTo>
                    <a:lnTo>
                      <a:pt x="604" y="139"/>
                    </a:lnTo>
                    <a:lnTo>
                      <a:pt x="588" y="12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88">
                <a:extLst>
                  <a:ext uri="{FF2B5EF4-FFF2-40B4-BE49-F238E27FC236}">
                    <a16:creationId xmlns:a16="http://schemas.microsoft.com/office/drawing/2014/main" id="{4C24C7DC-F02F-4782-BD57-AAF8A5219818}"/>
                  </a:ext>
                </a:extLst>
              </p:cNvPr>
              <p:cNvSpPr>
                <a:spLocks/>
              </p:cNvSpPr>
              <p:nvPr/>
            </p:nvSpPr>
            <p:spPr bwMode="auto">
              <a:xfrm>
                <a:off x="3834876" y="1902761"/>
                <a:ext cx="26899" cy="46218"/>
              </a:xfrm>
              <a:custGeom>
                <a:avLst/>
                <a:gdLst>
                  <a:gd name="T0" fmla="*/ 26 w 28"/>
                  <a:gd name="T1" fmla="*/ 0 h 53"/>
                  <a:gd name="T2" fmla="*/ 21 w 28"/>
                  <a:gd name="T3" fmla="*/ 6 h 53"/>
                  <a:gd name="T4" fmla="*/ 17 w 28"/>
                  <a:gd name="T5" fmla="*/ 14 h 53"/>
                  <a:gd name="T6" fmla="*/ 9 w 28"/>
                  <a:gd name="T7" fmla="*/ 19 h 53"/>
                  <a:gd name="T8" fmla="*/ 9 w 28"/>
                  <a:gd name="T9" fmla="*/ 27 h 53"/>
                  <a:gd name="T10" fmla="*/ 4 w 28"/>
                  <a:gd name="T11" fmla="*/ 34 h 53"/>
                  <a:gd name="T12" fmla="*/ 0 w 28"/>
                  <a:gd name="T13" fmla="*/ 44 h 53"/>
                  <a:gd name="T14" fmla="*/ 4 w 28"/>
                  <a:gd name="T15" fmla="*/ 51 h 53"/>
                  <a:gd name="T16" fmla="*/ 11 w 28"/>
                  <a:gd name="T17" fmla="*/ 53 h 53"/>
                  <a:gd name="T18" fmla="*/ 15 w 28"/>
                  <a:gd name="T19" fmla="*/ 46 h 53"/>
                  <a:gd name="T20" fmla="*/ 19 w 28"/>
                  <a:gd name="T21" fmla="*/ 40 h 53"/>
                  <a:gd name="T22" fmla="*/ 19 w 28"/>
                  <a:gd name="T23" fmla="*/ 32 h 53"/>
                  <a:gd name="T24" fmla="*/ 24 w 28"/>
                  <a:gd name="T25" fmla="*/ 23 h 53"/>
                  <a:gd name="T26" fmla="*/ 23 w 28"/>
                  <a:gd name="T27" fmla="*/ 17 h 53"/>
                  <a:gd name="T28" fmla="*/ 28 w 28"/>
                  <a:gd name="T29" fmla="*/ 2 h 53"/>
                  <a:gd name="T30" fmla="*/ 26 w 28"/>
                  <a:gd name="T3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53">
                    <a:moveTo>
                      <a:pt x="26" y="0"/>
                    </a:moveTo>
                    <a:lnTo>
                      <a:pt x="21" y="6"/>
                    </a:lnTo>
                    <a:lnTo>
                      <a:pt x="17" y="14"/>
                    </a:lnTo>
                    <a:lnTo>
                      <a:pt x="9" y="19"/>
                    </a:lnTo>
                    <a:lnTo>
                      <a:pt x="9" y="27"/>
                    </a:lnTo>
                    <a:lnTo>
                      <a:pt x="4" y="34"/>
                    </a:lnTo>
                    <a:lnTo>
                      <a:pt x="0" y="44"/>
                    </a:lnTo>
                    <a:lnTo>
                      <a:pt x="4" y="51"/>
                    </a:lnTo>
                    <a:lnTo>
                      <a:pt x="11" y="53"/>
                    </a:lnTo>
                    <a:lnTo>
                      <a:pt x="15" y="46"/>
                    </a:lnTo>
                    <a:lnTo>
                      <a:pt x="19" y="40"/>
                    </a:lnTo>
                    <a:lnTo>
                      <a:pt x="19" y="32"/>
                    </a:lnTo>
                    <a:lnTo>
                      <a:pt x="24" y="23"/>
                    </a:lnTo>
                    <a:lnTo>
                      <a:pt x="23" y="17"/>
                    </a:lnTo>
                    <a:lnTo>
                      <a:pt x="28" y="2"/>
                    </a:lnTo>
                    <a:lnTo>
                      <a:pt x="26"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89">
                <a:extLst>
                  <a:ext uri="{FF2B5EF4-FFF2-40B4-BE49-F238E27FC236}">
                    <a16:creationId xmlns:a16="http://schemas.microsoft.com/office/drawing/2014/main" id="{A446BAF7-6189-4D84-8F00-C039E218A4CB}"/>
                  </a:ext>
                </a:extLst>
              </p:cNvPr>
              <p:cNvSpPr>
                <a:spLocks/>
              </p:cNvSpPr>
              <p:nvPr/>
            </p:nvSpPr>
            <p:spPr bwMode="auto">
              <a:xfrm>
                <a:off x="3834876" y="1902761"/>
                <a:ext cx="26899" cy="46218"/>
              </a:xfrm>
              <a:custGeom>
                <a:avLst/>
                <a:gdLst>
                  <a:gd name="T0" fmla="*/ 26 w 28"/>
                  <a:gd name="T1" fmla="*/ 0 h 53"/>
                  <a:gd name="T2" fmla="*/ 21 w 28"/>
                  <a:gd name="T3" fmla="*/ 6 h 53"/>
                  <a:gd name="T4" fmla="*/ 17 w 28"/>
                  <a:gd name="T5" fmla="*/ 14 h 53"/>
                  <a:gd name="T6" fmla="*/ 9 w 28"/>
                  <a:gd name="T7" fmla="*/ 19 h 53"/>
                  <a:gd name="T8" fmla="*/ 9 w 28"/>
                  <a:gd name="T9" fmla="*/ 27 h 53"/>
                  <a:gd name="T10" fmla="*/ 4 w 28"/>
                  <a:gd name="T11" fmla="*/ 34 h 53"/>
                  <a:gd name="T12" fmla="*/ 0 w 28"/>
                  <a:gd name="T13" fmla="*/ 44 h 53"/>
                  <a:gd name="T14" fmla="*/ 4 w 28"/>
                  <a:gd name="T15" fmla="*/ 51 h 53"/>
                  <a:gd name="T16" fmla="*/ 11 w 28"/>
                  <a:gd name="T17" fmla="*/ 53 h 53"/>
                  <a:gd name="T18" fmla="*/ 15 w 28"/>
                  <a:gd name="T19" fmla="*/ 46 h 53"/>
                  <a:gd name="T20" fmla="*/ 19 w 28"/>
                  <a:gd name="T21" fmla="*/ 40 h 53"/>
                  <a:gd name="T22" fmla="*/ 19 w 28"/>
                  <a:gd name="T23" fmla="*/ 32 h 53"/>
                  <a:gd name="T24" fmla="*/ 24 w 28"/>
                  <a:gd name="T25" fmla="*/ 23 h 53"/>
                  <a:gd name="T26" fmla="*/ 23 w 28"/>
                  <a:gd name="T27" fmla="*/ 17 h 53"/>
                  <a:gd name="T28" fmla="*/ 28 w 28"/>
                  <a:gd name="T29" fmla="*/ 2 h 53"/>
                  <a:gd name="T30" fmla="*/ 26 w 28"/>
                  <a:gd name="T3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53">
                    <a:moveTo>
                      <a:pt x="26" y="0"/>
                    </a:moveTo>
                    <a:lnTo>
                      <a:pt x="21" y="6"/>
                    </a:lnTo>
                    <a:lnTo>
                      <a:pt x="17" y="14"/>
                    </a:lnTo>
                    <a:lnTo>
                      <a:pt x="9" y="19"/>
                    </a:lnTo>
                    <a:lnTo>
                      <a:pt x="9" y="27"/>
                    </a:lnTo>
                    <a:lnTo>
                      <a:pt x="4" y="34"/>
                    </a:lnTo>
                    <a:lnTo>
                      <a:pt x="0" y="44"/>
                    </a:lnTo>
                    <a:lnTo>
                      <a:pt x="4" y="51"/>
                    </a:lnTo>
                    <a:lnTo>
                      <a:pt x="11" y="53"/>
                    </a:lnTo>
                    <a:lnTo>
                      <a:pt x="15" y="46"/>
                    </a:lnTo>
                    <a:lnTo>
                      <a:pt x="19" y="40"/>
                    </a:lnTo>
                    <a:lnTo>
                      <a:pt x="19" y="32"/>
                    </a:lnTo>
                    <a:lnTo>
                      <a:pt x="24" y="23"/>
                    </a:lnTo>
                    <a:lnTo>
                      <a:pt x="23" y="17"/>
                    </a:lnTo>
                    <a:lnTo>
                      <a:pt x="28" y="2"/>
                    </a:lnTo>
                    <a:lnTo>
                      <a:pt x="26"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90">
                <a:extLst>
                  <a:ext uri="{FF2B5EF4-FFF2-40B4-BE49-F238E27FC236}">
                    <a16:creationId xmlns:a16="http://schemas.microsoft.com/office/drawing/2014/main" id="{69F04661-FE70-400C-A8E8-7B4AB91272B8}"/>
                  </a:ext>
                </a:extLst>
              </p:cNvPr>
              <p:cNvSpPr>
                <a:spLocks/>
              </p:cNvSpPr>
              <p:nvPr/>
            </p:nvSpPr>
            <p:spPr bwMode="auto">
              <a:xfrm>
                <a:off x="3957845" y="1848695"/>
                <a:ext cx="6725" cy="14825"/>
              </a:xfrm>
              <a:custGeom>
                <a:avLst/>
                <a:gdLst>
                  <a:gd name="T0" fmla="*/ 2 w 7"/>
                  <a:gd name="T1" fmla="*/ 4 h 17"/>
                  <a:gd name="T2" fmla="*/ 0 w 7"/>
                  <a:gd name="T3" fmla="*/ 10 h 17"/>
                  <a:gd name="T4" fmla="*/ 0 w 7"/>
                  <a:gd name="T5" fmla="*/ 17 h 17"/>
                  <a:gd name="T6" fmla="*/ 7 w 7"/>
                  <a:gd name="T7" fmla="*/ 15 h 17"/>
                  <a:gd name="T8" fmla="*/ 7 w 7"/>
                  <a:gd name="T9" fmla="*/ 2 h 17"/>
                  <a:gd name="T10" fmla="*/ 7 w 7"/>
                  <a:gd name="T11" fmla="*/ 0 h 17"/>
                  <a:gd name="T12" fmla="*/ 2 w 7"/>
                  <a:gd name="T13" fmla="*/ 4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2" y="4"/>
                    </a:moveTo>
                    <a:lnTo>
                      <a:pt x="0" y="10"/>
                    </a:lnTo>
                    <a:lnTo>
                      <a:pt x="0" y="17"/>
                    </a:lnTo>
                    <a:lnTo>
                      <a:pt x="7" y="15"/>
                    </a:lnTo>
                    <a:lnTo>
                      <a:pt x="7" y="2"/>
                    </a:lnTo>
                    <a:lnTo>
                      <a:pt x="7" y="0"/>
                    </a:lnTo>
                    <a:lnTo>
                      <a:pt x="2" y="4"/>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92">
                <a:extLst>
                  <a:ext uri="{FF2B5EF4-FFF2-40B4-BE49-F238E27FC236}">
                    <a16:creationId xmlns:a16="http://schemas.microsoft.com/office/drawing/2014/main" id="{1F8CCB31-C0A7-47CA-8D48-992825A6AD50}"/>
                  </a:ext>
                </a:extLst>
              </p:cNvPr>
              <p:cNvSpPr>
                <a:spLocks/>
              </p:cNvSpPr>
              <p:nvPr/>
            </p:nvSpPr>
            <p:spPr bwMode="auto">
              <a:xfrm>
                <a:off x="4076970" y="1801605"/>
                <a:ext cx="26899" cy="16569"/>
              </a:xfrm>
              <a:custGeom>
                <a:avLst/>
                <a:gdLst>
                  <a:gd name="T0" fmla="*/ 7 w 28"/>
                  <a:gd name="T1" fmla="*/ 19 h 19"/>
                  <a:gd name="T2" fmla="*/ 21 w 28"/>
                  <a:gd name="T3" fmla="*/ 17 h 19"/>
                  <a:gd name="T4" fmla="*/ 28 w 28"/>
                  <a:gd name="T5" fmla="*/ 13 h 19"/>
                  <a:gd name="T6" fmla="*/ 24 w 28"/>
                  <a:gd name="T7" fmla="*/ 6 h 19"/>
                  <a:gd name="T8" fmla="*/ 17 w 28"/>
                  <a:gd name="T9" fmla="*/ 0 h 19"/>
                  <a:gd name="T10" fmla="*/ 11 w 28"/>
                  <a:gd name="T11" fmla="*/ 0 h 19"/>
                  <a:gd name="T12" fmla="*/ 13 w 28"/>
                  <a:gd name="T13" fmla="*/ 6 h 19"/>
                  <a:gd name="T14" fmla="*/ 7 w 28"/>
                  <a:gd name="T15" fmla="*/ 11 h 19"/>
                  <a:gd name="T16" fmla="*/ 0 w 28"/>
                  <a:gd name="T17" fmla="*/ 13 h 19"/>
                  <a:gd name="T18" fmla="*/ 7 w 28"/>
                  <a:gd name="T19" fmla="*/ 17 h 19"/>
                  <a:gd name="T20" fmla="*/ 7 w 2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9">
                    <a:moveTo>
                      <a:pt x="7" y="19"/>
                    </a:moveTo>
                    <a:lnTo>
                      <a:pt x="21" y="17"/>
                    </a:lnTo>
                    <a:lnTo>
                      <a:pt x="28" y="13"/>
                    </a:lnTo>
                    <a:lnTo>
                      <a:pt x="24" y="6"/>
                    </a:lnTo>
                    <a:lnTo>
                      <a:pt x="17" y="0"/>
                    </a:lnTo>
                    <a:lnTo>
                      <a:pt x="11" y="0"/>
                    </a:lnTo>
                    <a:lnTo>
                      <a:pt x="13" y="6"/>
                    </a:lnTo>
                    <a:lnTo>
                      <a:pt x="7" y="11"/>
                    </a:lnTo>
                    <a:lnTo>
                      <a:pt x="0" y="13"/>
                    </a:lnTo>
                    <a:lnTo>
                      <a:pt x="7" y="17"/>
                    </a:lnTo>
                    <a:lnTo>
                      <a:pt x="7" y="19"/>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93">
                <a:extLst>
                  <a:ext uri="{FF2B5EF4-FFF2-40B4-BE49-F238E27FC236}">
                    <a16:creationId xmlns:a16="http://schemas.microsoft.com/office/drawing/2014/main" id="{F84C10FE-A437-409A-8D19-CC60200C3044}"/>
                  </a:ext>
                </a:extLst>
              </p:cNvPr>
              <p:cNvSpPr>
                <a:spLocks/>
              </p:cNvSpPr>
              <p:nvPr/>
            </p:nvSpPr>
            <p:spPr bwMode="auto">
              <a:xfrm>
                <a:off x="4076970" y="1801605"/>
                <a:ext cx="26899" cy="16569"/>
              </a:xfrm>
              <a:custGeom>
                <a:avLst/>
                <a:gdLst>
                  <a:gd name="T0" fmla="*/ 7 w 28"/>
                  <a:gd name="T1" fmla="*/ 19 h 19"/>
                  <a:gd name="T2" fmla="*/ 21 w 28"/>
                  <a:gd name="T3" fmla="*/ 17 h 19"/>
                  <a:gd name="T4" fmla="*/ 28 w 28"/>
                  <a:gd name="T5" fmla="*/ 13 h 19"/>
                  <a:gd name="T6" fmla="*/ 24 w 28"/>
                  <a:gd name="T7" fmla="*/ 6 h 19"/>
                  <a:gd name="T8" fmla="*/ 17 w 28"/>
                  <a:gd name="T9" fmla="*/ 0 h 19"/>
                  <a:gd name="T10" fmla="*/ 11 w 28"/>
                  <a:gd name="T11" fmla="*/ 0 h 19"/>
                  <a:gd name="T12" fmla="*/ 13 w 28"/>
                  <a:gd name="T13" fmla="*/ 6 h 19"/>
                  <a:gd name="T14" fmla="*/ 7 w 28"/>
                  <a:gd name="T15" fmla="*/ 11 h 19"/>
                  <a:gd name="T16" fmla="*/ 0 w 28"/>
                  <a:gd name="T17" fmla="*/ 13 h 19"/>
                  <a:gd name="T18" fmla="*/ 7 w 28"/>
                  <a:gd name="T19" fmla="*/ 17 h 19"/>
                  <a:gd name="T20" fmla="*/ 7 w 2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9">
                    <a:moveTo>
                      <a:pt x="7" y="19"/>
                    </a:moveTo>
                    <a:lnTo>
                      <a:pt x="21" y="17"/>
                    </a:lnTo>
                    <a:lnTo>
                      <a:pt x="28" y="13"/>
                    </a:lnTo>
                    <a:lnTo>
                      <a:pt x="24" y="6"/>
                    </a:lnTo>
                    <a:lnTo>
                      <a:pt x="17" y="0"/>
                    </a:lnTo>
                    <a:lnTo>
                      <a:pt x="11" y="0"/>
                    </a:lnTo>
                    <a:lnTo>
                      <a:pt x="13" y="6"/>
                    </a:lnTo>
                    <a:lnTo>
                      <a:pt x="7" y="11"/>
                    </a:lnTo>
                    <a:lnTo>
                      <a:pt x="0" y="13"/>
                    </a:lnTo>
                    <a:lnTo>
                      <a:pt x="7" y="17"/>
                    </a:lnTo>
                    <a:lnTo>
                      <a:pt x="7" y="19"/>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4">
                <a:extLst>
                  <a:ext uri="{FF2B5EF4-FFF2-40B4-BE49-F238E27FC236}">
                    <a16:creationId xmlns:a16="http://schemas.microsoft.com/office/drawing/2014/main" id="{BA098AB6-FA0F-4FD4-A542-63F0DF2EA5FD}"/>
                  </a:ext>
                </a:extLst>
              </p:cNvPr>
              <p:cNvSpPr>
                <a:spLocks/>
              </p:cNvSpPr>
              <p:nvPr/>
            </p:nvSpPr>
            <p:spPr bwMode="auto">
              <a:xfrm>
                <a:off x="3853129" y="2216696"/>
                <a:ext cx="252661" cy="396779"/>
              </a:xfrm>
              <a:custGeom>
                <a:avLst/>
                <a:gdLst>
                  <a:gd name="T0" fmla="*/ 24 w 263"/>
                  <a:gd name="T1" fmla="*/ 289 h 455"/>
                  <a:gd name="T2" fmla="*/ 24 w 263"/>
                  <a:gd name="T3" fmla="*/ 304 h 455"/>
                  <a:gd name="T4" fmla="*/ 30 w 263"/>
                  <a:gd name="T5" fmla="*/ 319 h 455"/>
                  <a:gd name="T6" fmla="*/ 35 w 263"/>
                  <a:gd name="T7" fmla="*/ 332 h 455"/>
                  <a:gd name="T8" fmla="*/ 37 w 263"/>
                  <a:gd name="T9" fmla="*/ 355 h 455"/>
                  <a:gd name="T10" fmla="*/ 30 w 263"/>
                  <a:gd name="T11" fmla="*/ 370 h 455"/>
                  <a:gd name="T12" fmla="*/ 20 w 263"/>
                  <a:gd name="T13" fmla="*/ 391 h 455"/>
                  <a:gd name="T14" fmla="*/ 7 w 263"/>
                  <a:gd name="T15" fmla="*/ 404 h 455"/>
                  <a:gd name="T16" fmla="*/ 7 w 263"/>
                  <a:gd name="T17" fmla="*/ 411 h 455"/>
                  <a:gd name="T18" fmla="*/ 4 w 263"/>
                  <a:gd name="T19" fmla="*/ 426 h 455"/>
                  <a:gd name="T20" fmla="*/ 0 w 263"/>
                  <a:gd name="T21" fmla="*/ 447 h 455"/>
                  <a:gd name="T22" fmla="*/ 13 w 263"/>
                  <a:gd name="T23" fmla="*/ 455 h 455"/>
                  <a:gd name="T24" fmla="*/ 13 w 263"/>
                  <a:gd name="T25" fmla="*/ 441 h 455"/>
                  <a:gd name="T26" fmla="*/ 34 w 263"/>
                  <a:gd name="T27" fmla="*/ 439 h 455"/>
                  <a:gd name="T28" fmla="*/ 43 w 263"/>
                  <a:gd name="T29" fmla="*/ 445 h 455"/>
                  <a:gd name="T30" fmla="*/ 49 w 263"/>
                  <a:gd name="T31" fmla="*/ 438 h 455"/>
                  <a:gd name="T32" fmla="*/ 77 w 263"/>
                  <a:gd name="T33" fmla="*/ 441 h 455"/>
                  <a:gd name="T34" fmla="*/ 88 w 263"/>
                  <a:gd name="T35" fmla="*/ 441 h 455"/>
                  <a:gd name="T36" fmla="*/ 92 w 263"/>
                  <a:gd name="T37" fmla="*/ 432 h 455"/>
                  <a:gd name="T38" fmla="*/ 105 w 263"/>
                  <a:gd name="T39" fmla="*/ 423 h 455"/>
                  <a:gd name="T40" fmla="*/ 116 w 263"/>
                  <a:gd name="T41" fmla="*/ 432 h 455"/>
                  <a:gd name="T42" fmla="*/ 126 w 263"/>
                  <a:gd name="T43" fmla="*/ 430 h 455"/>
                  <a:gd name="T44" fmla="*/ 129 w 263"/>
                  <a:gd name="T45" fmla="*/ 415 h 455"/>
                  <a:gd name="T46" fmla="*/ 143 w 263"/>
                  <a:gd name="T47" fmla="*/ 404 h 455"/>
                  <a:gd name="T48" fmla="*/ 146 w 263"/>
                  <a:gd name="T49" fmla="*/ 400 h 455"/>
                  <a:gd name="T50" fmla="*/ 160 w 263"/>
                  <a:gd name="T51" fmla="*/ 413 h 455"/>
                  <a:gd name="T52" fmla="*/ 178 w 263"/>
                  <a:gd name="T53" fmla="*/ 411 h 455"/>
                  <a:gd name="T54" fmla="*/ 180 w 263"/>
                  <a:gd name="T55" fmla="*/ 396 h 455"/>
                  <a:gd name="T56" fmla="*/ 191 w 263"/>
                  <a:gd name="T57" fmla="*/ 383 h 455"/>
                  <a:gd name="T58" fmla="*/ 201 w 263"/>
                  <a:gd name="T59" fmla="*/ 364 h 455"/>
                  <a:gd name="T60" fmla="*/ 212 w 263"/>
                  <a:gd name="T61" fmla="*/ 353 h 455"/>
                  <a:gd name="T62" fmla="*/ 212 w 263"/>
                  <a:gd name="T63" fmla="*/ 338 h 455"/>
                  <a:gd name="T64" fmla="*/ 218 w 263"/>
                  <a:gd name="T65" fmla="*/ 330 h 455"/>
                  <a:gd name="T66" fmla="*/ 233 w 263"/>
                  <a:gd name="T67" fmla="*/ 332 h 455"/>
                  <a:gd name="T68" fmla="*/ 261 w 263"/>
                  <a:gd name="T69" fmla="*/ 317 h 455"/>
                  <a:gd name="T70" fmla="*/ 255 w 263"/>
                  <a:gd name="T71" fmla="*/ 304 h 455"/>
                  <a:gd name="T72" fmla="*/ 254 w 263"/>
                  <a:gd name="T73" fmla="*/ 289 h 455"/>
                  <a:gd name="T74" fmla="*/ 237 w 263"/>
                  <a:gd name="T75" fmla="*/ 105 h 455"/>
                  <a:gd name="T76" fmla="*/ 216 w 263"/>
                  <a:gd name="T77" fmla="*/ 0 h 455"/>
                  <a:gd name="T78" fmla="*/ 66 w 263"/>
                  <a:gd name="T79" fmla="*/ 16 h 455"/>
                  <a:gd name="T80" fmla="*/ 47 w 263"/>
                  <a:gd name="T81" fmla="*/ 28 h 455"/>
                  <a:gd name="T82" fmla="*/ 26 w 263"/>
                  <a:gd name="T83" fmla="*/ 37 h 455"/>
                  <a:gd name="T84" fmla="*/ 7 w 263"/>
                  <a:gd name="T85" fmla="*/ 28 h 455"/>
                  <a:gd name="T86" fmla="*/ 32 w 263"/>
                  <a:gd name="T87" fmla="*/ 28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3" h="455">
                    <a:moveTo>
                      <a:pt x="32" y="282"/>
                    </a:moveTo>
                    <a:lnTo>
                      <a:pt x="24" y="289"/>
                    </a:lnTo>
                    <a:lnTo>
                      <a:pt x="28" y="297"/>
                    </a:lnTo>
                    <a:lnTo>
                      <a:pt x="24" y="304"/>
                    </a:lnTo>
                    <a:lnTo>
                      <a:pt x="24" y="312"/>
                    </a:lnTo>
                    <a:lnTo>
                      <a:pt x="30" y="319"/>
                    </a:lnTo>
                    <a:lnTo>
                      <a:pt x="35" y="327"/>
                    </a:lnTo>
                    <a:lnTo>
                      <a:pt x="35" y="332"/>
                    </a:lnTo>
                    <a:lnTo>
                      <a:pt x="39" y="347"/>
                    </a:lnTo>
                    <a:lnTo>
                      <a:pt x="37" y="355"/>
                    </a:lnTo>
                    <a:lnTo>
                      <a:pt x="35" y="355"/>
                    </a:lnTo>
                    <a:lnTo>
                      <a:pt x="30" y="370"/>
                    </a:lnTo>
                    <a:lnTo>
                      <a:pt x="28" y="376"/>
                    </a:lnTo>
                    <a:lnTo>
                      <a:pt x="20" y="391"/>
                    </a:lnTo>
                    <a:lnTo>
                      <a:pt x="15" y="398"/>
                    </a:lnTo>
                    <a:lnTo>
                      <a:pt x="7" y="404"/>
                    </a:lnTo>
                    <a:lnTo>
                      <a:pt x="7" y="411"/>
                    </a:lnTo>
                    <a:lnTo>
                      <a:pt x="7" y="411"/>
                    </a:lnTo>
                    <a:lnTo>
                      <a:pt x="5" y="426"/>
                    </a:lnTo>
                    <a:lnTo>
                      <a:pt x="4" y="426"/>
                    </a:lnTo>
                    <a:lnTo>
                      <a:pt x="4" y="439"/>
                    </a:lnTo>
                    <a:lnTo>
                      <a:pt x="0" y="447"/>
                    </a:lnTo>
                    <a:lnTo>
                      <a:pt x="5" y="455"/>
                    </a:lnTo>
                    <a:lnTo>
                      <a:pt x="13" y="455"/>
                    </a:lnTo>
                    <a:lnTo>
                      <a:pt x="17" y="449"/>
                    </a:lnTo>
                    <a:lnTo>
                      <a:pt x="13" y="441"/>
                    </a:lnTo>
                    <a:lnTo>
                      <a:pt x="28" y="443"/>
                    </a:lnTo>
                    <a:lnTo>
                      <a:pt x="34" y="439"/>
                    </a:lnTo>
                    <a:lnTo>
                      <a:pt x="35" y="447"/>
                    </a:lnTo>
                    <a:lnTo>
                      <a:pt x="43" y="445"/>
                    </a:lnTo>
                    <a:lnTo>
                      <a:pt x="39" y="438"/>
                    </a:lnTo>
                    <a:lnTo>
                      <a:pt x="49" y="438"/>
                    </a:lnTo>
                    <a:lnTo>
                      <a:pt x="56" y="434"/>
                    </a:lnTo>
                    <a:lnTo>
                      <a:pt x="77" y="441"/>
                    </a:lnTo>
                    <a:lnTo>
                      <a:pt x="84" y="447"/>
                    </a:lnTo>
                    <a:lnTo>
                      <a:pt x="88" y="441"/>
                    </a:lnTo>
                    <a:lnTo>
                      <a:pt x="88" y="438"/>
                    </a:lnTo>
                    <a:lnTo>
                      <a:pt x="92" y="432"/>
                    </a:lnTo>
                    <a:lnTo>
                      <a:pt x="99" y="428"/>
                    </a:lnTo>
                    <a:lnTo>
                      <a:pt x="105" y="423"/>
                    </a:lnTo>
                    <a:lnTo>
                      <a:pt x="111" y="430"/>
                    </a:lnTo>
                    <a:lnTo>
                      <a:pt x="116" y="432"/>
                    </a:lnTo>
                    <a:lnTo>
                      <a:pt x="124" y="436"/>
                    </a:lnTo>
                    <a:lnTo>
                      <a:pt x="126" y="430"/>
                    </a:lnTo>
                    <a:lnTo>
                      <a:pt x="131" y="423"/>
                    </a:lnTo>
                    <a:lnTo>
                      <a:pt x="129" y="415"/>
                    </a:lnTo>
                    <a:lnTo>
                      <a:pt x="135" y="409"/>
                    </a:lnTo>
                    <a:lnTo>
                      <a:pt x="143" y="404"/>
                    </a:lnTo>
                    <a:lnTo>
                      <a:pt x="139" y="398"/>
                    </a:lnTo>
                    <a:lnTo>
                      <a:pt x="146" y="400"/>
                    </a:lnTo>
                    <a:lnTo>
                      <a:pt x="152" y="411"/>
                    </a:lnTo>
                    <a:lnTo>
                      <a:pt x="160" y="413"/>
                    </a:lnTo>
                    <a:lnTo>
                      <a:pt x="173" y="415"/>
                    </a:lnTo>
                    <a:lnTo>
                      <a:pt x="178" y="411"/>
                    </a:lnTo>
                    <a:lnTo>
                      <a:pt x="180" y="404"/>
                    </a:lnTo>
                    <a:lnTo>
                      <a:pt x="180" y="396"/>
                    </a:lnTo>
                    <a:lnTo>
                      <a:pt x="184" y="383"/>
                    </a:lnTo>
                    <a:lnTo>
                      <a:pt x="191" y="383"/>
                    </a:lnTo>
                    <a:lnTo>
                      <a:pt x="199" y="377"/>
                    </a:lnTo>
                    <a:lnTo>
                      <a:pt x="201" y="364"/>
                    </a:lnTo>
                    <a:lnTo>
                      <a:pt x="208" y="361"/>
                    </a:lnTo>
                    <a:lnTo>
                      <a:pt x="212" y="353"/>
                    </a:lnTo>
                    <a:lnTo>
                      <a:pt x="216" y="345"/>
                    </a:lnTo>
                    <a:lnTo>
                      <a:pt x="212" y="338"/>
                    </a:lnTo>
                    <a:lnTo>
                      <a:pt x="212" y="330"/>
                    </a:lnTo>
                    <a:lnTo>
                      <a:pt x="218" y="330"/>
                    </a:lnTo>
                    <a:lnTo>
                      <a:pt x="225" y="327"/>
                    </a:lnTo>
                    <a:lnTo>
                      <a:pt x="233" y="332"/>
                    </a:lnTo>
                    <a:lnTo>
                      <a:pt x="246" y="321"/>
                    </a:lnTo>
                    <a:lnTo>
                      <a:pt x="261" y="317"/>
                    </a:lnTo>
                    <a:lnTo>
                      <a:pt x="263" y="312"/>
                    </a:lnTo>
                    <a:lnTo>
                      <a:pt x="255" y="304"/>
                    </a:lnTo>
                    <a:lnTo>
                      <a:pt x="257" y="297"/>
                    </a:lnTo>
                    <a:lnTo>
                      <a:pt x="254" y="289"/>
                    </a:lnTo>
                    <a:lnTo>
                      <a:pt x="257" y="285"/>
                    </a:lnTo>
                    <a:lnTo>
                      <a:pt x="237" y="105"/>
                    </a:lnTo>
                    <a:lnTo>
                      <a:pt x="223" y="5"/>
                    </a:lnTo>
                    <a:lnTo>
                      <a:pt x="216" y="0"/>
                    </a:lnTo>
                    <a:lnTo>
                      <a:pt x="103" y="13"/>
                    </a:lnTo>
                    <a:lnTo>
                      <a:pt x="66" y="16"/>
                    </a:lnTo>
                    <a:lnTo>
                      <a:pt x="62" y="16"/>
                    </a:lnTo>
                    <a:lnTo>
                      <a:pt x="47" y="28"/>
                    </a:lnTo>
                    <a:lnTo>
                      <a:pt x="34" y="35"/>
                    </a:lnTo>
                    <a:lnTo>
                      <a:pt x="26" y="37"/>
                    </a:lnTo>
                    <a:lnTo>
                      <a:pt x="17" y="35"/>
                    </a:lnTo>
                    <a:lnTo>
                      <a:pt x="7" y="28"/>
                    </a:lnTo>
                    <a:lnTo>
                      <a:pt x="7" y="32"/>
                    </a:lnTo>
                    <a:lnTo>
                      <a:pt x="32" y="282"/>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4" name="Group 73">
                <a:extLst>
                  <a:ext uri="{FF2B5EF4-FFF2-40B4-BE49-F238E27FC236}">
                    <a16:creationId xmlns:a16="http://schemas.microsoft.com/office/drawing/2014/main" id="{7242B718-0BFE-4CDC-9B0C-6FD52D9429C5}"/>
                  </a:ext>
                </a:extLst>
              </p:cNvPr>
              <p:cNvGrpSpPr/>
              <p:nvPr/>
            </p:nvGrpSpPr>
            <p:grpSpPr>
              <a:xfrm>
                <a:off x="3605271" y="1643765"/>
                <a:ext cx="623488" cy="586883"/>
                <a:chOff x="3605271" y="1643765"/>
                <a:chExt cx="623488" cy="586883"/>
              </a:xfrm>
              <a:grpFill/>
            </p:grpSpPr>
            <p:sp>
              <p:nvSpPr>
                <p:cNvPr id="186" name="Freeform 77">
                  <a:extLst>
                    <a:ext uri="{FF2B5EF4-FFF2-40B4-BE49-F238E27FC236}">
                      <a16:creationId xmlns:a16="http://schemas.microsoft.com/office/drawing/2014/main" id="{4C30DB41-DB2E-4850-86AC-EFF273340256}"/>
                    </a:ext>
                  </a:extLst>
                </p:cNvPr>
                <p:cNvSpPr>
                  <a:spLocks/>
                </p:cNvSpPr>
                <p:nvPr/>
              </p:nvSpPr>
              <p:spPr bwMode="auto">
                <a:xfrm>
                  <a:off x="3681166" y="1643765"/>
                  <a:ext cx="47074" cy="36626"/>
                </a:xfrm>
                <a:custGeom>
                  <a:avLst/>
                  <a:gdLst>
                    <a:gd name="T0" fmla="*/ 10 w 49"/>
                    <a:gd name="T1" fmla="*/ 38 h 42"/>
                    <a:gd name="T2" fmla="*/ 15 w 49"/>
                    <a:gd name="T3" fmla="*/ 32 h 42"/>
                    <a:gd name="T4" fmla="*/ 19 w 49"/>
                    <a:gd name="T5" fmla="*/ 27 h 42"/>
                    <a:gd name="T6" fmla="*/ 34 w 49"/>
                    <a:gd name="T7" fmla="*/ 21 h 42"/>
                    <a:gd name="T8" fmla="*/ 40 w 49"/>
                    <a:gd name="T9" fmla="*/ 15 h 42"/>
                    <a:gd name="T10" fmla="*/ 43 w 49"/>
                    <a:gd name="T11" fmla="*/ 8 h 42"/>
                    <a:gd name="T12" fmla="*/ 49 w 49"/>
                    <a:gd name="T13" fmla="*/ 2 h 42"/>
                    <a:gd name="T14" fmla="*/ 47 w 49"/>
                    <a:gd name="T15" fmla="*/ 0 h 42"/>
                    <a:gd name="T16" fmla="*/ 40 w 49"/>
                    <a:gd name="T17" fmla="*/ 4 h 42"/>
                    <a:gd name="T18" fmla="*/ 28 w 49"/>
                    <a:gd name="T19" fmla="*/ 14 h 42"/>
                    <a:gd name="T20" fmla="*/ 13 w 49"/>
                    <a:gd name="T21" fmla="*/ 21 h 42"/>
                    <a:gd name="T22" fmla="*/ 0 w 49"/>
                    <a:gd name="T23" fmla="*/ 31 h 42"/>
                    <a:gd name="T24" fmla="*/ 0 w 49"/>
                    <a:gd name="T25" fmla="*/ 34 h 42"/>
                    <a:gd name="T26" fmla="*/ 2 w 49"/>
                    <a:gd name="T27" fmla="*/ 42 h 42"/>
                    <a:gd name="T28" fmla="*/ 10 w 49"/>
                    <a:gd name="T2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2">
                      <a:moveTo>
                        <a:pt x="10" y="38"/>
                      </a:moveTo>
                      <a:lnTo>
                        <a:pt x="15" y="32"/>
                      </a:lnTo>
                      <a:lnTo>
                        <a:pt x="19" y="27"/>
                      </a:lnTo>
                      <a:lnTo>
                        <a:pt x="34" y="21"/>
                      </a:lnTo>
                      <a:lnTo>
                        <a:pt x="40" y="15"/>
                      </a:lnTo>
                      <a:lnTo>
                        <a:pt x="43" y="8"/>
                      </a:lnTo>
                      <a:lnTo>
                        <a:pt x="49" y="2"/>
                      </a:lnTo>
                      <a:lnTo>
                        <a:pt x="47" y="0"/>
                      </a:lnTo>
                      <a:lnTo>
                        <a:pt x="40" y="4"/>
                      </a:lnTo>
                      <a:lnTo>
                        <a:pt x="28" y="14"/>
                      </a:lnTo>
                      <a:lnTo>
                        <a:pt x="13" y="21"/>
                      </a:lnTo>
                      <a:lnTo>
                        <a:pt x="0" y="31"/>
                      </a:lnTo>
                      <a:lnTo>
                        <a:pt x="0" y="34"/>
                      </a:lnTo>
                      <a:lnTo>
                        <a:pt x="2" y="42"/>
                      </a:lnTo>
                      <a:lnTo>
                        <a:pt x="10" y="3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79">
                  <a:extLst>
                    <a:ext uri="{FF2B5EF4-FFF2-40B4-BE49-F238E27FC236}">
                      <a16:creationId xmlns:a16="http://schemas.microsoft.com/office/drawing/2014/main" id="{5DD4B0AB-738C-408B-938B-4F97E5E4546B}"/>
                    </a:ext>
                  </a:extLst>
                </p:cNvPr>
                <p:cNvSpPr>
                  <a:spLocks/>
                </p:cNvSpPr>
                <p:nvPr/>
              </p:nvSpPr>
              <p:spPr bwMode="auto">
                <a:xfrm>
                  <a:off x="3728240" y="1704808"/>
                  <a:ext cx="59563" cy="47962"/>
                </a:xfrm>
                <a:custGeom>
                  <a:avLst/>
                  <a:gdLst>
                    <a:gd name="T0" fmla="*/ 2 w 62"/>
                    <a:gd name="T1" fmla="*/ 41 h 55"/>
                    <a:gd name="T2" fmla="*/ 15 w 62"/>
                    <a:gd name="T3" fmla="*/ 41 h 55"/>
                    <a:gd name="T4" fmla="*/ 15 w 62"/>
                    <a:gd name="T5" fmla="*/ 34 h 55"/>
                    <a:gd name="T6" fmla="*/ 15 w 62"/>
                    <a:gd name="T7" fmla="*/ 41 h 55"/>
                    <a:gd name="T8" fmla="*/ 9 w 62"/>
                    <a:gd name="T9" fmla="*/ 49 h 55"/>
                    <a:gd name="T10" fmla="*/ 17 w 62"/>
                    <a:gd name="T11" fmla="*/ 55 h 55"/>
                    <a:gd name="T12" fmla="*/ 26 w 62"/>
                    <a:gd name="T13" fmla="*/ 36 h 55"/>
                    <a:gd name="T14" fmla="*/ 38 w 62"/>
                    <a:gd name="T15" fmla="*/ 23 h 55"/>
                    <a:gd name="T16" fmla="*/ 45 w 62"/>
                    <a:gd name="T17" fmla="*/ 17 h 55"/>
                    <a:gd name="T18" fmla="*/ 47 w 62"/>
                    <a:gd name="T19" fmla="*/ 9 h 55"/>
                    <a:gd name="T20" fmla="*/ 56 w 62"/>
                    <a:gd name="T21" fmla="*/ 9 h 55"/>
                    <a:gd name="T22" fmla="*/ 62 w 62"/>
                    <a:gd name="T23" fmla="*/ 4 h 55"/>
                    <a:gd name="T24" fmla="*/ 56 w 62"/>
                    <a:gd name="T25" fmla="*/ 0 h 55"/>
                    <a:gd name="T26" fmla="*/ 41 w 62"/>
                    <a:gd name="T27" fmla="*/ 0 h 55"/>
                    <a:gd name="T28" fmla="*/ 26 w 62"/>
                    <a:gd name="T29" fmla="*/ 6 h 55"/>
                    <a:gd name="T30" fmla="*/ 13 w 62"/>
                    <a:gd name="T31" fmla="*/ 13 h 55"/>
                    <a:gd name="T32" fmla="*/ 4 w 62"/>
                    <a:gd name="T33" fmla="*/ 28 h 55"/>
                    <a:gd name="T34" fmla="*/ 0 w 62"/>
                    <a:gd name="T35" fmla="*/ 34 h 55"/>
                    <a:gd name="T36" fmla="*/ 2 w 62"/>
                    <a:gd name="T37" fmla="*/ 4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5">
                      <a:moveTo>
                        <a:pt x="2" y="41"/>
                      </a:moveTo>
                      <a:lnTo>
                        <a:pt x="15" y="41"/>
                      </a:lnTo>
                      <a:lnTo>
                        <a:pt x="15" y="34"/>
                      </a:lnTo>
                      <a:lnTo>
                        <a:pt x="15" y="41"/>
                      </a:lnTo>
                      <a:lnTo>
                        <a:pt x="9" y="49"/>
                      </a:lnTo>
                      <a:lnTo>
                        <a:pt x="17" y="55"/>
                      </a:lnTo>
                      <a:lnTo>
                        <a:pt x="26" y="36"/>
                      </a:lnTo>
                      <a:lnTo>
                        <a:pt x="38" y="23"/>
                      </a:lnTo>
                      <a:lnTo>
                        <a:pt x="45" y="17"/>
                      </a:lnTo>
                      <a:lnTo>
                        <a:pt x="47" y="9"/>
                      </a:lnTo>
                      <a:lnTo>
                        <a:pt x="56" y="9"/>
                      </a:lnTo>
                      <a:lnTo>
                        <a:pt x="62" y="4"/>
                      </a:lnTo>
                      <a:lnTo>
                        <a:pt x="56" y="0"/>
                      </a:lnTo>
                      <a:lnTo>
                        <a:pt x="41" y="0"/>
                      </a:lnTo>
                      <a:lnTo>
                        <a:pt x="26" y="6"/>
                      </a:lnTo>
                      <a:lnTo>
                        <a:pt x="13" y="13"/>
                      </a:lnTo>
                      <a:lnTo>
                        <a:pt x="4" y="28"/>
                      </a:lnTo>
                      <a:lnTo>
                        <a:pt x="0" y="34"/>
                      </a:lnTo>
                      <a:lnTo>
                        <a:pt x="2" y="41"/>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82">
                  <a:extLst>
                    <a:ext uri="{FF2B5EF4-FFF2-40B4-BE49-F238E27FC236}">
                      <a16:creationId xmlns:a16="http://schemas.microsoft.com/office/drawing/2014/main" id="{53EB7117-95B0-4176-B71F-9023032B9EA3}"/>
                    </a:ext>
                  </a:extLst>
                </p:cNvPr>
                <p:cNvSpPr>
                  <a:spLocks/>
                </p:cNvSpPr>
                <p:nvPr/>
              </p:nvSpPr>
              <p:spPr bwMode="auto">
                <a:xfrm>
                  <a:off x="3605271" y="1734458"/>
                  <a:ext cx="469777" cy="190105"/>
                </a:xfrm>
                <a:custGeom>
                  <a:avLst/>
                  <a:gdLst>
                    <a:gd name="T0" fmla="*/ 25 w 489"/>
                    <a:gd name="T1" fmla="*/ 101 h 218"/>
                    <a:gd name="T2" fmla="*/ 124 w 489"/>
                    <a:gd name="T3" fmla="*/ 126 h 218"/>
                    <a:gd name="T4" fmla="*/ 152 w 489"/>
                    <a:gd name="T5" fmla="*/ 128 h 218"/>
                    <a:gd name="T6" fmla="*/ 179 w 489"/>
                    <a:gd name="T7" fmla="*/ 146 h 218"/>
                    <a:gd name="T8" fmla="*/ 203 w 489"/>
                    <a:gd name="T9" fmla="*/ 158 h 218"/>
                    <a:gd name="T10" fmla="*/ 203 w 489"/>
                    <a:gd name="T11" fmla="*/ 180 h 218"/>
                    <a:gd name="T12" fmla="*/ 209 w 489"/>
                    <a:gd name="T13" fmla="*/ 190 h 218"/>
                    <a:gd name="T14" fmla="*/ 213 w 489"/>
                    <a:gd name="T15" fmla="*/ 210 h 218"/>
                    <a:gd name="T16" fmla="*/ 224 w 489"/>
                    <a:gd name="T17" fmla="*/ 218 h 218"/>
                    <a:gd name="T18" fmla="*/ 241 w 489"/>
                    <a:gd name="T19" fmla="*/ 178 h 218"/>
                    <a:gd name="T20" fmla="*/ 254 w 489"/>
                    <a:gd name="T21" fmla="*/ 150 h 218"/>
                    <a:gd name="T22" fmla="*/ 260 w 489"/>
                    <a:gd name="T23" fmla="*/ 135 h 218"/>
                    <a:gd name="T24" fmla="*/ 273 w 489"/>
                    <a:gd name="T25" fmla="*/ 143 h 218"/>
                    <a:gd name="T26" fmla="*/ 288 w 489"/>
                    <a:gd name="T27" fmla="*/ 128 h 218"/>
                    <a:gd name="T28" fmla="*/ 288 w 489"/>
                    <a:gd name="T29" fmla="*/ 143 h 218"/>
                    <a:gd name="T30" fmla="*/ 295 w 489"/>
                    <a:gd name="T31" fmla="*/ 145 h 218"/>
                    <a:gd name="T32" fmla="*/ 310 w 489"/>
                    <a:gd name="T33" fmla="*/ 124 h 218"/>
                    <a:gd name="T34" fmla="*/ 327 w 489"/>
                    <a:gd name="T35" fmla="*/ 113 h 218"/>
                    <a:gd name="T36" fmla="*/ 354 w 489"/>
                    <a:gd name="T37" fmla="*/ 109 h 218"/>
                    <a:gd name="T38" fmla="*/ 380 w 489"/>
                    <a:gd name="T39" fmla="*/ 94 h 218"/>
                    <a:gd name="T40" fmla="*/ 408 w 489"/>
                    <a:gd name="T41" fmla="*/ 99 h 218"/>
                    <a:gd name="T42" fmla="*/ 429 w 489"/>
                    <a:gd name="T43" fmla="*/ 101 h 218"/>
                    <a:gd name="T44" fmla="*/ 444 w 489"/>
                    <a:gd name="T45" fmla="*/ 96 h 218"/>
                    <a:gd name="T46" fmla="*/ 489 w 489"/>
                    <a:gd name="T47" fmla="*/ 92 h 218"/>
                    <a:gd name="T48" fmla="*/ 478 w 489"/>
                    <a:gd name="T49" fmla="*/ 77 h 218"/>
                    <a:gd name="T50" fmla="*/ 463 w 489"/>
                    <a:gd name="T51" fmla="*/ 68 h 218"/>
                    <a:gd name="T52" fmla="*/ 455 w 489"/>
                    <a:gd name="T53" fmla="*/ 47 h 218"/>
                    <a:gd name="T54" fmla="*/ 444 w 489"/>
                    <a:gd name="T55" fmla="*/ 43 h 218"/>
                    <a:gd name="T56" fmla="*/ 429 w 489"/>
                    <a:gd name="T57" fmla="*/ 45 h 218"/>
                    <a:gd name="T58" fmla="*/ 399 w 489"/>
                    <a:gd name="T59" fmla="*/ 43 h 218"/>
                    <a:gd name="T60" fmla="*/ 378 w 489"/>
                    <a:gd name="T61" fmla="*/ 22 h 218"/>
                    <a:gd name="T62" fmla="*/ 329 w 489"/>
                    <a:gd name="T63" fmla="*/ 34 h 218"/>
                    <a:gd name="T64" fmla="*/ 305 w 489"/>
                    <a:gd name="T65" fmla="*/ 47 h 218"/>
                    <a:gd name="T66" fmla="*/ 275 w 489"/>
                    <a:gd name="T67" fmla="*/ 66 h 218"/>
                    <a:gd name="T68" fmla="*/ 254 w 489"/>
                    <a:gd name="T69" fmla="*/ 60 h 218"/>
                    <a:gd name="T70" fmla="*/ 224 w 489"/>
                    <a:gd name="T71" fmla="*/ 62 h 218"/>
                    <a:gd name="T72" fmla="*/ 203 w 489"/>
                    <a:gd name="T73" fmla="*/ 36 h 218"/>
                    <a:gd name="T74" fmla="*/ 183 w 489"/>
                    <a:gd name="T75" fmla="*/ 26 h 218"/>
                    <a:gd name="T76" fmla="*/ 158 w 489"/>
                    <a:gd name="T77" fmla="*/ 36 h 218"/>
                    <a:gd name="T78" fmla="*/ 154 w 489"/>
                    <a:gd name="T79" fmla="*/ 30 h 218"/>
                    <a:gd name="T80" fmla="*/ 143 w 489"/>
                    <a:gd name="T81" fmla="*/ 43 h 218"/>
                    <a:gd name="T82" fmla="*/ 130 w 489"/>
                    <a:gd name="T83" fmla="*/ 9 h 218"/>
                    <a:gd name="T84" fmla="*/ 107 w 489"/>
                    <a:gd name="T85" fmla="*/ 17 h 218"/>
                    <a:gd name="T86" fmla="*/ 81 w 489"/>
                    <a:gd name="T87" fmla="*/ 36 h 218"/>
                    <a:gd name="T88" fmla="*/ 60 w 489"/>
                    <a:gd name="T89" fmla="*/ 45 h 218"/>
                    <a:gd name="T90" fmla="*/ 40 w 489"/>
                    <a:gd name="T91" fmla="*/ 51 h 218"/>
                    <a:gd name="T92" fmla="*/ 0 w 489"/>
                    <a:gd name="T93" fmla="*/ 7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9" h="218">
                      <a:moveTo>
                        <a:pt x="11" y="83"/>
                      </a:moveTo>
                      <a:lnTo>
                        <a:pt x="17" y="88"/>
                      </a:lnTo>
                      <a:lnTo>
                        <a:pt x="25" y="101"/>
                      </a:lnTo>
                      <a:lnTo>
                        <a:pt x="98" y="116"/>
                      </a:lnTo>
                      <a:lnTo>
                        <a:pt x="122" y="126"/>
                      </a:lnTo>
                      <a:lnTo>
                        <a:pt x="124" y="126"/>
                      </a:lnTo>
                      <a:lnTo>
                        <a:pt x="139" y="128"/>
                      </a:lnTo>
                      <a:lnTo>
                        <a:pt x="145" y="126"/>
                      </a:lnTo>
                      <a:lnTo>
                        <a:pt x="152" y="128"/>
                      </a:lnTo>
                      <a:lnTo>
                        <a:pt x="169" y="130"/>
                      </a:lnTo>
                      <a:lnTo>
                        <a:pt x="177" y="135"/>
                      </a:lnTo>
                      <a:lnTo>
                        <a:pt x="179" y="146"/>
                      </a:lnTo>
                      <a:lnTo>
                        <a:pt x="184" y="148"/>
                      </a:lnTo>
                      <a:lnTo>
                        <a:pt x="196" y="150"/>
                      </a:lnTo>
                      <a:lnTo>
                        <a:pt x="203" y="158"/>
                      </a:lnTo>
                      <a:lnTo>
                        <a:pt x="201" y="160"/>
                      </a:lnTo>
                      <a:lnTo>
                        <a:pt x="203" y="165"/>
                      </a:lnTo>
                      <a:lnTo>
                        <a:pt x="203" y="180"/>
                      </a:lnTo>
                      <a:lnTo>
                        <a:pt x="199" y="186"/>
                      </a:lnTo>
                      <a:lnTo>
                        <a:pt x="203" y="193"/>
                      </a:lnTo>
                      <a:lnTo>
                        <a:pt x="209" y="190"/>
                      </a:lnTo>
                      <a:lnTo>
                        <a:pt x="216" y="190"/>
                      </a:lnTo>
                      <a:lnTo>
                        <a:pt x="213" y="205"/>
                      </a:lnTo>
                      <a:lnTo>
                        <a:pt x="213" y="210"/>
                      </a:lnTo>
                      <a:lnTo>
                        <a:pt x="220" y="216"/>
                      </a:lnTo>
                      <a:lnTo>
                        <a:pt x="220" y="216"/>
                      </a:lnTo>
                      <a:lnTo>
                        <a:pt x="224" y="218"/>
                      </a:lnTo>
                      <a:lnTo>
                        <a:pt x="224" y="210"/>
                      </a:lnTo>
                      <a:lnTo>
                        <a:pt x="231" y="199"/>
                      </a:lnTo>
                      <a:lnTo>
                        <a:pt x="241" y="178"/>
                      </a:lnTo>
                      <a:lnTo>
                        <a:pt x="245" y="165"/>
                      </a:lnTo>
                      <a:lnTo>
                        <a:pt x="248" y="158"/>
                      </a:lnTo>
                      <a:lnTo>
                        <a:pt x="254" y="150"/>
                      </a:lnTo>
                      <a:lnTo>
                        <a:pt x="258" y="137"/>
                      </a:lnTo>
                      <a:lnTo>
                        <a:pt x="263" y="128"/>
                      </a:lnTo>
                      <a:lnTo>
                        <a:pt x="260" y="135"/>
                      </a:lnTo>
                      <a:lnTo>
                        <a:pt x="263" y="141"/>
                      </a:lnTo>
                      <a:lnTo>
                        <a:pt x="267" y="148"/>
                      </a:lnTo>
                      <a:lnTo>
                        <a:pt x="273" y="143"/>
                      </a:lnTo>
                      <a:lnTo>
                        <a:pt x="275" y="139"/>
                      </a:lnTo>
                      <a:lnTo>
                        <a:pt x="282" y="131"/>
                      </a:lnTo>
                      <a:lnTo>
                        <a:pt x="288" y="128"/>
                      </a:lnTo>
                      <a:lnTo>
                        <a:pt x="295" y="130"/>
                      </a:lnTo>
                      <a:lnTo>
                        <a:pt x="293" y="137"/>
                      </a:lnTo>
                      <a:lnTo>
                        <a:pt x="288" y="143"/>
                      </a:lnTo>
                      <a:lnTo>
                        <a:pt x="284" y="150"/>
                      </a:lnTo>
                      <a:lnTo>
                        <a:pt x="292" y="152"/>
                      </a:lnTo>
                      <a:lnTo>
                        <a:pt x="295" y="145"/>
                      </a:lnTo>
                      <a:lnTo>
                        <a:pt x="303" y="137"/>
                      </a:lnTo>
                      <a:lnTo>
                        <a:pt x="309" y="131"/>
                      </a:lnTo>
                      <a:lnTo>
                        <a:pt x="310" y="124"/>
                      </a:lnTo>
                      <a:lnTo>
                        <a:pt x="314" y="118"/>
                      </a:lnTo>
                      <a:lnTo>
                        <a:pt x="320" y="115"/>
                      </a:lnTo>
                      <a:lnTo>
                        <a:pt x="327" y="113"/>
                      </a:lnTo>
                      <a:lnTo>
                        <a:pt x="333" y="115"/>
                      </a:lnTo>
                      <a:lnTo>
                        <a:pt x="346" y="109"/>
                      </a:lnTo>
                      <a:lnTo>
                        <a:pt x="354" y="109"/>
                      </a:lnTo>
                      <a:lnTo>
                        <a:pt x="361" y="105"/>
                      </a:lnTo>
                      <a:lnTo>
                        <a:pt x="367" y="96"/>
                      </a:lnTo>
                      <a:lnTo>
                        <a:pt x="380" y="94"/>
                      </a:lnTo>
                      <a:lnTo>
                        <a:pt x="387" y="96"/>
                      </a:lnTo>
                      <a:lnTo>
                        <a:pt x="393" y="94"/>
                      </a:lnTo>
                      <a:lnTo>
                        <a:pt x="408" y="99"/>
                      </a:lnTo>
                      <a:lnTo>
                        <a:pt x="421" y="111"/>
                      </a:lnTo>
                      <a:lnTo>
                        <a:pt x="429" y="115"/>
                      </a:lnTo>
                      <a:lnTo>
                        <a:pt x="429" y="101"/>
                      </a:lnTo>
                      <a:lnTo>
                        <a:pt x="431" y="94"/>
                      </a:lnTo>
                      <a:lnTo>
                        <a:pt x="436" y="92"/>
                      </a:lnTo>
                      <a:lnTo>
                        <a:pt x="444" y="96"/>
                      </a:lnTo>
                      <a:lnTo>
                        <a:pt x="451" y="94"/>
                      </a:lnTo>
                      <a:lnTo>
                        <a:pt x="483" y="94"/>
                      </a:lnTo>
                      <a:lnTo>
                        <a:pt x="489" y="92"/>
                      </a:lnTo>
                      <a:lnTo>
                        <a:pt x="485" y="86"/>
                      </a:lnTo>
                      <a:lnTo>
                        <a:pt x="478" y="83"/>
                      </a:lnTo>
                      <a:lnTo>
                        <a:pt x="478" y="77"/>
                      </a:lnTo>
                      <a:lnTo>
                        <a:pt x="470" y="73"/>
                      </a:lnTo>
                      <a:lnTo>
                        <a:pt x="468" y="73"/>
                      </a:lnTo>
                      <a:lnTo>
                        <a:pt x="463" y="68"/>
                      </a:lnTo>
                      <a:lnTo>
                        <a:pt x="463" y="60"/>
                      </a:lnTo>
                      <a:lnTo>
                        <a:pt x="459" y="54"/>
                      </a:lnTo>
                      <a:lnTo>
                        <a:pt x="455" y="47"/>
                      </a:lnTo>
                      <a:lnTo>
                        <a:pt x="449" y="39"/>
                      </a:lnTo>
                      <a:lnTo>
                        <a:pt x="444" y="41"/>
                      </a:lnTo>
                      <a:lnTo>
                        <a:pt x="444" y="43"/>
                      </a:lnTo>
                      <a:lnTo>
                        <a:pt x="440" y="49"/>
                      </a:lnTo>
                      <a:lnTo>
                        <a:pt x="433" y="51"/>
                      </a:lnTo>
                      <a:lnTo>
                        <a:pt x="429" y="45"/>
                      </a:lnTo>
                      <a:lnTo>
                        <a:pt x="416" y="51"/>
                      </a:lnTo>
                      <a:lnTo>
                        <a:pt x="401" y="49"/>
                      </a:lnTo>
                      <a:lnTo>
                        <a:pt x="399" y="43"/>
                      </a:lnTo>
                      <a:lnTo>
                        <a:pt x="397" y="17"/>
                      </a:lnTo>
                      <a:lnTo>
                        <a:pt x="384" y="21"/>
                      </a:lnTo>
                      <a:lnTo>
                        <a:pt x="378" y="22"/>
                      </a:lnTo>
                      <a:lnTo>
                        <a:pt x="365" y="30"/>
                      </a:lnTo>
                      <a:lnTo>
                        <a:pt x="357" y="32"/>
                      </a:lnTo>
                      <a:lnTo>
                        <a:pt x="329" y="34"/>
                      </a:lnTo>
                      <a:lnTo>
                        <a:pt x="324" y="37"/>
                      </a:lnTo>
                      <a:lnTo>
                        <a:pt x="312" y="39"/>
                      </a:lnTo>
                      <a:lnTo>
                        <a:pt x="305" y="47"/>
                      </a:lnTo>
                      <a:lnTo>
                        <a:pt x="292" y="54"/>
                      </a:lnTo>
                      <a:lnTo>
                        <a:pt x="280" y="69"/>
                      </a:lnTo>
                      <a:lnTo>
                        <a:pt x="275" y="66"/>
                      </a:lnTo>
                      <a:lnTo>
                        <a:pt x="267" y="68"/>
                      </a:lnTo>
                      <a:lnTo>
                        <a:pt x="260" y="66"/>
                      </a:lnTo>
                      <a:lnTo>
                        <a:pt x="254" y="60"/>
                      </a:lnTo>
                      <a:lnTo>
                        <a:pt x="237" y="66"/>
                      </a:lnTo>
                      <a:lnTo>
                        <a:pt x="231" y="66"/>
                      </a:lnTo>
                      <a:lnTo>
                        <a:pt x="224" y="62"/>
                      </a:lnTo>
                      <a:lnTo>
                        <a:pt x="220" y="56"/>
                      </a:lnTo>
                      <a:lnTo>
                        <a:pt x="207" y="43"/>
                      </a:lnTo>
                      <a:lnTo>
                        <a:pt x="203" y="36"/>
                      </a:lnTo>
                      <a:lnTo>
                        <a:pt x="198" y="34"/>
                      </a:lnTo>
                      <a:lnTo>
                        <a:pt x="190" y="28"/>
                      </a:lnTo>
                      <a:lnTo>
                        <a:pt x="183" y="26"/>
                      </a:lnTo>
                      <a:lnTo>
                        <a:pt x="169" y="26"/>
                      </a:lnTo>
                      <a:lnTo>
                        <a:pt x="162" y="28"/>
                      </a:lnTo>
                      <a:lnTo>
                        <a:pt x="158" y="36"/>
                      </a:lnTo>
                      <a:lnTo>
                        <a:pt x="154" y="37"/>
                      </a:lnTo>
                      <a:lnTo>
                        <a:pt x="160" y="24"/>
                      </a:lnTo>
                      <a:lnTo>
                        <a:pt x="154" y="30"/>
                      </a:lnTo>
                      <a:lnTo>
                        <a:pt x="147" y="34"/>
                      </a:lnTo>
                      <a:lnTo>
                        <a:pt x="145" y="41"/>
                      </a:lnTo>
                      <a:lnTo>
                        <a:pt x="143" y="43"/>
                      </a:lnTo>
                      <a:lnTo>
                        <a:pt x="141" y="37"/>
                      </a:lnTo>
                      <a:lnTo>
                        <a:pt x="141" y="22"/>
                      </a:lnTo>
                      <a:lnTo>
                        <a:pt x="130" y="9"/>
                      </a:lnTo>
                      <a:lnTo>
                        <a:pt x="126" y="7"/>
                      </a:lnTo>
                      <a:lnTo>
                        <a:pt x="121" y="0"/>
                      </a:lnTo>
                      <a:lnTo>
                        <a:pt x="107" y="17"/>
                      </a:lnTo>
                      <a:lnTo>
                        <a:pt x="104" y="22"/>
                      </a:lnTo>
                      <a:lnTo>
                        <a:pt x="89" y="28"/>
                      </a:lnTo>
                      <a:lnTo>
                        <a:pt x="81" y="36"/>
                      </a:lnTo>
                      <a:lnTo>
                        <a:pt x="75" y="41"/>
                      </a:lnTo>
                      <a:lnTo>
                        <a:pt x="68" y="43"/>
                      </a:lnTo>
                      <a:lnTo>
                        <a:pt x="60" y="45"/>
                      </a:lnTo>
                      <a:lnTo>
                        <a:pt x="55" y="47"/>
                      </a:lnTo>
                      <a:lnTo>
                        <a:pt x="47" y="47"/>
                      </a:lnTo>
                      <a:lnTo>
                        <a:pt x="40" y="51"/>
                      </a:lnTo>
                      <a:lnTo>
                        <a:pt x="27" y="64"/>
                      </a:lnTo>
                      <a:lnTo>
                        <a:pt x="6" y="73"/>
                      </a:lnTo>
                      <a:lnTo>
                        <a:pt x="0" y="77"/>
                      </a:lnTo>
                      <a:lnTo>
                        <a:pt x="4" y="81"/>
                      </a:lnTo>
                      <a:lnTo>
                        <a:pt x="11" y="83"/>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91">
                  <a:extLst>
                    <a:ext uri="{FF2B5EF4-FFF2-40B4-BE49-F238E27FC236}">
                      <a16:creationId xmlns:a16="http://schemas.microsoft.com/office/drawing/2014/main" id="{29ADFFB3-E869-448E-BBC0-D39F931FB1B9}"/>
                    </a:ext>
                  </a:extLst>
                </p:cNvPr>
                <p:cNvSpPr>
                  <a:spLocks/>
                </p:cNvSpPr>
                <p:nvPr/>
              </p:nvSpPr>
              <p:spPr bwMode="auto">
                <a:xfrm>
                  <a:off x="3957845" y="1848695"/>
                  <a:ext cx="6725" cy="14825"/>
                </a:xfrm>
                <a:custGeom>
                  <a:avLst/>
                  <a:gdLst>
                    <a:gd name="T0" fmla="*/ 2 w 7"/>
                    <a:gd name="T1" fmla="*/ 4 h 17"/>
                    <a:gd name="T2" fmla="*/ 0 w 7"/>
                    <a:gd name="T3" fmla="*/ 10 h 17"/>
                    <a:gd name="T4" fmla="*/ 0 w 7"/>
                    <a:gd name="T5" fmla="*/ 17 h 17"/>
                    <a:gd name="T6" fmla="*/ 7 w 7"/>
                    <a:gd name="T7" fmla="*/ 15 h 17"/>
                    <a:gd name="T8" fmla="*/ 7 w 7"/>
                    <a:gd name="T9" fmla="*/ 2 h 17"/>
                    <a:gd name="T10" fmla="*/ 7 w 7"/>
                    <a:gd name="T11" fmla="*/ 0 h 17"/>
                    <a:gd name="T12" fmla="*/ 2 w 7"/>
                    <a:gd name="T13" fmla="*/ 4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2" y="4"/>
                      </a:moveTo>
                      <a:lnTo>
                        <a:pt x="0" y="10"/>
                      </a:lnTo>
                      <a:lnTo>
                        <a:pt x="0" y="17"/>
                      </a:lnTo>
                      <a:lnTo>
                        <a:pt x="7" y="15"/>
                      </a:lnTo>
                      <a:lnTo>
                        <a:pt x="7" y="2"/>
                      </a:lnTo>
                      <a:lnTo>
                        <a:pt x="7" y="0"/>
                      </a:lnTo>
                      <a:lnTo>
                        <a:pt x="2" y="4"/>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96">
                  <a:extLst>
                    <a:ext uri="{FF2B5EF4-FFF2-40B4-BE49-F238E27FC236}">
                      <a16:creationId xmlns:a16="http://schemas.microsoft.com/office/drawing/2014/main" id="{A8BE9015-1E6B-40AB-94A5-E295CA165B94}"/>
                    </a:ext>
                  </a:extLst>
                </p:cNvPr>
                <p:cNvSpPr>
                  <a:spLocks/>
                </p:cNvSpPr>
                <p:nvPr/>
              </p:nvSpPr>
              <p:spPr bwMode="auto">
                <a:xfrm>
                  <a:off x="3910771" y="1837358"/>
                  <a:ext cx="317988" cy="393290"/>
                </a:xfrm>
                <a:custGeom>
                  <a:avLst/>
                  <a:gdLst>
                    <a:gd name="T0" fmla="*/ 163 w 331"/>
                    <a:gd name="T1" fmla="*/ 440 h 451"/>
                    <a:gd name="T2" fmla="*/ 272 w 331"/>
                    <a:gd name="T3" fmla="*/ 408 h 451"/>
                    <a:gd name="T4" fmla="*/ 288 w 331"/>
                    <a:gd name="T5" fmla="*/ 359 h 451"/>
                    <a:gd name="T6" fmla="*/ 299 w 331"/>
                    <a:gd name="T7" fmla="*/ 350 h 451"/>
                    <a:gd name="T8" fmla="*/ 308 w 331"/>
                    <a:gd name="T9" fmla="*/ 322 h 451"/>
                    <a:gd name="T10" fmla="*/ 319 w 331"/>
                    <a:gd name="T11" fmla="*/ 316 h 451"/>
                    <a:gd name="T12" fmla="*/ 325 w 331"/>
                    <a:gd name="T13" fmla="*/ 324 h 451"/>
                    <a:gd name="T14" fmla="*/ 329 w 331"/>
                    <a:gd name="T15" fmla="*/ 295 h 451"/>
                    <a:gd name="T16" fmla="*/ 331 w 331"/>
                    <a:gd name="T17" fmla="*/ 273 h 451"/>
                    <a:gd name="T18" fmla="*/ 319 w 331"/>
                    <a:gd name="T19" fmla="*/ 254 h 451"/>
                    <a:gd name="T20" fmla="*/ 308 w 331"/>
                    <a:gd name="T21" fmla="*/ 218 h 451"/>
                    <a:gd name="T22" fmla="*/ 286 w 331"/>
                    <a:gd name="T23" fmla="*/ 171 h 451"/>
                    <a:gd name="T24" fmla="*/ 261 w 331"/>
                    <a:gd name="T25" fmla="*/ 175 h 451"/>
                    <a:gd name="T26" fmla="*/ 241 w 331"/>
                    <a:gd name="T27" fmla="*/ 186 h 451"/>
                    <a:gd name="T28" fmla="*/ 233 w 331"/>
                    <a:gd name="T29" fmla="*/ 211 h 451"/>
                    <a:gd name="T30" fmla="*/ 218 w 331"/>
                    <a:gd name="T31" fmla="*/ 222 h 451"/>
                    <a:gd name="T32" fmla="*/ 201 w 331"/>
                    <a:gd name="T33" fmla="*/ 203 h 451"/>
                    <a:gd name="T34" fmla="*/ 216 w 331"/>
                    <a:gd name="T35" fmla="*/ 183 h 451"/>
                    <a:gd name="T36" fmla="*/ 225 w 331"/>
                    <a:gd name="T37" fmla="*/ 151 h 451"/>
                    <a:gd name="T38" fmla="*/ 237 w 331"/>
                    <a:gd name="T39" fmla="*/ 119 h 451"/>
                    <a:gd name="T40" fmla="*/ 231 w 331"/>
                    <a:gd name="T41" fmla="*/ 85 h 451"/>
                    <a:gd name="T42" fmla="*/ 222 w 331"/>
                    <a:gd name="T43" fmla="*/ 64 h 451"/>
                    <a:gd name="T44" fmla="*/ 225 w 331"/>
                    <a:gd name="T45" fmla="*/ 55 h 451"/>
                    <a:gd name="T46" fmla="*/ 210 w 331"/>
                    <a:gd name="T47" fmla="*/ 36 h 451"/>
                    <a:gd name="T48" fmla="*/ 182 w 331"/>
                    <a:gd name="T49" fmla="*/ 28 h 451"/>
                    <a:gd name="T50" fmla="*/ 162 w 331"/>
                    <a:gd name="T51" fmla="*/ 23 h 451"/>
                    <a:gd name="T52" fmla="*/ 145 w 331"/>
                    <a:gd name="T53" fmla="*/ 12 h 451"/>
                    <a:gd name="T54" fmla="*/ 124 w 331"/>
                    <a:gd name="T55" fmla="*/ 8 h 451"/>
                    <a:gd name="T56" fmla="*/ 105 w 331"/>
                    <a:gd name="T57" fmla="*/ 6 h 451"/>
                    <a:gd name="T58" fmla="*/ 88 w 331"/>
                    <a:gd name="T59" fmla="*/ 25 h 451"/>
                    <a:gd name="T60" fmla="*/ 98 w 331"/>
                    <a:gd name="T61" fmla="*/ 44 h 451"/>
                    <a:gd name="T62" fmla="*/ 81 w 331"/>
                    <a:gd name="T63" fmla="*/ 53 h 451"/>
                    <a:gd name="T64" fmla="*/ 73 w 331"/>
                    <a:gd name="T65" fmla="*/ 87 h 451"/>
                    <a:gd name="T66" fmla="*/ 69 w 331"/>
                    <a:gd name="T67" fmla="*/ 107 h 451"/>
                    <a:gd name="T68" fmla="*/ 66 w 331"/>
                    <a:gd name="T69" fmla="*/ 94 h 451"/>
                    <a:gd name="T70" fmla="*/ 56 w 331"/>
                    <a:gd name="T71" fmla="*/ 115 h 451"/>
                    <a:gd name="T72" fmla="*/ 54 w 331"/>
                    <a:gd name="T73" fmla="*/ 94 h 451"/>
                    <a:gd name="T74" fmla="*/ 53 w 331"/>
                    <a:gd name="T75" fmla="*/ 75 h 451"/>
                    <a:gd name="T76" fmla="*/ 43 w 331"/>
                    <a:gd name="T77" fmla="*/ 96 h 451"/>
                    <a:gd name="T78" fmla="*/ 22 w 331"/>
                    <a:gd name="T79" fmla="*/ 113 h 451"/>
                    <a:gd name="T80" fmla="*/ 11 w 331"/>
                    <a:gd name="T81" fmla="*/ 132 h 451"/>
                    <a:gd name="T82" fmla="*/ 15 w 331"/>
                    <a:gd name="T83" fmla="*/ 164 h 451"/>
                    <a:gd name="T84" fmla="*/ 0 w 331"/>
                    <a:gd name="T85" fmla="*/ 198 h 451"/>
                    <a:gd name="T86" fmla="*/ 9 w 331"/>
                    <a:gd name="T87" fmla="*/ 232 h 451"/>
                    <a:gd name="T88" fmla="*/ 4 w 331"/>
                    <a:gd name="T89" fmla="*/ 252 h 451"/>
                    <a:gd name="T90" fmla="*/ 24 w 331"/>
                    <a:gd name="T91" fmla="*/ 294 h 451"/>
                    <a:gd name="T92" fmla="*/ 39 w 331"/>
                    <a:gd name="T93" fmla="*/ 363 h 451"/>
                    <a:gd name="T94" fmla="*/ 24 w 331"/>
                    <a:gd name="T95" fmla="*/ 408 h 451"/>
                    <a:gd name="T96" fmla="*/ 11 w 331"/>
                    <a:gd name="T97" fmla="*/ 444 h 451"/>
                    <a:gd name="T98" fmla="*/ 6 w 331"/>
                    <a:gd name="T99"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1" h="451">
                      <a:moveTo>
                        <a:pt x="43" y="448"/>
                      </a:moveTo>
                      <a:lnTo>
                        <a:pt x="156" y="435"/>
                      </a:lnTo>
                      <a:lnTo>
                        <a:pt x="163" y="440"/>
                      </a:lnTo>
                      <a:lnTo>
                        <a:pt x="237" y="429"/>
                      </a:lnTo>
                      <a:lnTo>
                        <a:pt x="269" y="421"/>
                      </a:lnTo>
                      <a:lnTo>
                        <a:pt x="272" y="408"/>
                      </a:lnTo>
                      <a:lnTo>
                        <a:pt x="286" y="388"/>
                      </a:lnTo>
                      <a:lnTo>
                        <a:pt x="286" y="367"/>
                      </a:lnTo>
                      <a:lnTo>
                        <a:pt x="288" y="359"/>
                      </a:lnTo>
                      <a:lnTo>
                        <a:pt x="289" y="357"/>
                      </a:lnTo>
                      <a:lnTo>
                        <a:pt x="289" y="356"/>
                      </a:lnTo>
                      <a:lnTo>
                        <a:pt x="299" y="350"/>
                      </a:lnTo>
                      <a:lnTo>
                        <a:pt x="303" y="342"/>
                      </a:lnTo>
                      <a:lnTo>
                        <a:pt x="303" y="327"/>
                      </a:lnTo>
                      <a:lnTo>
                        <a:pt x="308" y="322"/>
                      </a:lnTo>
                      <a:lnTo>
                        <a:pt x="308" y="316"/>
                      </a:lnTo>
                      <a:lnTo>
                        <a:pt x="316" y="312"/>
                      </a:lnTo>
                      <a:lnTo>
                        <a:pt x="319" y="316"/>
                      </a:lnTo>
                      <a:lnTo>
                        <a:pt x="321" y="324"/>
                      </a:lnTo>
                      <a:lnTo>
                        <a:pt x="319" y="326"/>
                      </a:lnTo>
                      <a:lnTo>
                        <a:pt x="325" y="324"/>
                      </a:lnTo>
                      <a:lnTo>
                        <a:pt x="329" y="316"/>
                      </a:lnTo>
                      <a:lnTo>
                        <a:pt x="331" y="301"/>
                      </a:lnTo>
                      <a:lnTo>
                        <a:pt x="329" y="295"/>
                      </a:lnTo>
                      <a:lnTo>
                        <a:pt x="329" y="280"/>
                      </a:lnTo>
                      <a:lnTo>
                        <a:pt x="331" y="279"/>
                      </a:lnTo>
                      <a:lnTo>
                        <a:pt x="331" y="273"/>
                      </a:lnTo>
                      <a:lnTo>
                        <a:pt x="331" y="273"/>
                      </a:lnTo>
                      <a:lnTo>
                        <a:pt x="323" y="262"/>
                      </a:lnTo>
                      <a:lnTo>
                        <a:pt x="319" y="254"/>
                      </a:lnTo>
                      <a:lnTo>
                        <a:pt x="316" y="239"/>
                      </a:lnTo>
                      <a:lnTo>
                        <a:pt x="312" y="226"/>
                      </a:lnTo>
                      <a:lnTo>
                        <a:pt x="308" y="218"/>
                      </a:lnTo>
                      <a:lnTo>
                        <a:pt x="301" y="192"/>
                      </a:lnTo>
                      <a:lnTo>
                        <a:pt x="293" y="179"/>
                      </a:lnTo>
                      <a:lnTo>
                        <a:pt x="286" y="171"/>
                      </a:lnTo>
                      <a:lnTo>
                        <a:pt x="280" y="169"/>
                      </a:lnTo>
                      <a:lnTo>
                        <a:pt x="272" y="168"/>
                      </a:lnTo>
                      <a:lnTo>
                        <a:pt x="261" y="175"/>
                      </a:lnTo>
                      <a:lnTo>
                        <a:pt x="256" y="179"/>
                      </a:lnTo>
                      <a:lnTo>
                        <a:pt x="248" y="185"/>
                      </a:lnTo>
                      <a:lnTo>
                        <a:pt x="241" y="186"/>
                      </a:lnTo>
                      <a:lnTo>
                        <a:pt x="242" y="194"/>
                      </a:lnTo>
                      <a:lnTo>
                        <a:pt x="239" y="205"/>
                      </a:lnTo>
                      <a:lnTo>
                        <a:pt x="233" y="211"/>
                      </a:lnTo>
                      <a:lnTo>
                        <a:pt x="229" y="218"/>
                      </a:lnTo>
                      <a:lnTo>
                        <a:pt x="224" y="226"/>
                      </a:lnTo>
                      <a:lnTo>
                        <a:pt x="218" y="222"/>
                      </a:lnTo>
                      <a:lnTo>
                        <a:pt x="210" y="222"/>
                      </a:lnTo>
                      <a:lnTo>
                        <a:pt x="201" y="215"/>
                      </a:lnTo>
                      <a:lnTo>
                        <a:pt x="201" y="203"/>
                      </a:lnTo>
                      <a:lnTo>
                        <a:pt x="203" y="188"/>
                      </a:lnTo>
                      <a:lnTo>
                        <a:pt x="209" y="185"/>
                      </a:lnTo>
                      <a:lnTo>
                        <a:pt x="216" y="183"/>
                      </a:lnTo>
                      <a:lnTo>
                        <a:pt x="224" y="171"/>
                      </a:lnTo>
                      <a:lnTo>
                        <a:pt x="224" y="158"/>
                      </a:lnTo>
                      <a:lnTo>
                        <a:pt x="225" y="151"/>
                      </a:lnTo>
                      <a:lnTo>
                        <a:pt x="233" y="147"/>
                      </a:lnTo>
                      <a:lnTo>
                        <a:pt x="239" y="141"/>
                      </a:lnTo>
                      <a:lnTo>
                        <a:pt x="237" y="119"/>
                      </a:lnTo>
                      <a:lnTo>
                        <a:pt x="237" y="106"/>
                      </a:lnTo>
                      <a:lnTo>
                        <a:pt x="233" y="91"/>
                      </a:lnTo>
                      <a:lnTo>
                        <a:pt x="231" y="85"/>
                      </a:lnTo>
                      <a:lnTo>
                        <a:pt x="224" y="79"/>
                      </a:lnTo>
                      <a:lnTo>
                        <a:pt x="220" y="74"/>
                      </a:lnTo>
                      <a:lnTo>
                        <a:pt x="222" y="64"/>
                      </a:lnTo>
                      <a:lnTo>
                        <a:pt x="229" y="64"/>
                      </a:lnTo>
                      <a:lnTo>
                        <a:pt x="229" y="57"/>
                      </a:lnTo>
                      <a:lnTo>
                        <a:pt x="225" y="55"/>
                      </a:lnTo>
                      <a:lnTo>
                        <a:pt x="220" y="47"/>
                      </a:lnTo>
                      <a:lnTo>
                        <a:pt x="218" y="42"/>
                      </a:lnTo>
                      <a:lnTo>
                        <a:pt x="210" y="36"/>
                      </a:lnTo>
                      <a:lnTo>
                        <a:pt x="203" y="36"/>
                      </a:lnTo>
                      <a:lnTo>
                        <a:pt x="195" y="32"/>
                      </a:lnTo>
                      <a:lnTo>
                        <a:pt x="182" y="28"/>
                      </a:lnTo>
                      <a:lnTo>
                        <a:pt x="175" y="25"/>
                      </a:lnTo>
                      <a:lnTo>
                        <a:pt x="167" y="25"/>
                      </a:lnTo>
                      <a:lnTo>
                        <a:pt x="162" y="23"/>
                      </a:lnTo>
                      <a:lnTo>
                        <a:pt x="158" y="17"/>
                      </a:lnTo>
                      <a:lnTo>
                        <a:pt x="150" y="13"/>
                      </a:lnTo>
                      <a:lnTo>
                        <a:pt x="145" y="12"/>
                      </a:lnTo>
                      <a:lnTo>
                        <a:pt x="137" y="12"/>
                      </a:lnTo>
                      <a:lnTo>
                        <a:pt x="131" y="12"/>
                      </a:lnTo>
                      <a:lnTo>
                        <a:pt x="124" y="8"/>
                      </a:lnTo>
                      <a:lnTo>
                        <a:pt x="118" y="6"/>
                      </a:lnTo>
                      <a:lnTo>
                        <a:pt x="111" y="0"/>
                      </a:lnTo>
                      <a:lnTo>
                        <a:pt x="105" y="6"/>
                      </a:lnTo>
                      <a:lnTo>
                        <a:pt x="98" y="10"/>
                      </a:lnTo>
                      <a:lnTo>
                        <a:pt x="94" y="17"/>
                      </a:lnTo>
                      <a:lnTo>
                        <a:pt x="88" y="25"/>
                      </a:lnTo>
                      <a:lnTo>
                        <a:pt x="88" y="32"/>
                      </a:lnTo>
                      <a:lnTo>
                        <a:pt x="90" y="38"/>
                      </a:lnTo>
                      <a:lnTo>
                        <a:pt x="98" y="44"/>
                      </a:lnTo>
                      <a:lnTo>
                        <a:pt x="98" y="49"/>
                      </a:lnTo>
                      <a:lnTo>
                        <a:pt x="88" y="49"/>
                      </a:lnTo>
                      <a:lnTo>
                        <a:pt x="81" y="53"/>
                      </a:lnTo>
                      <a:lnTo>
                        <a:pt x="75" y="59"/>
                      </a:lnTo>
                      <a:lnTo>
                        <a:pt x="69" y="64"/>
                      </a:lnTo>
                      <a:lnTo>
                        <a:pt x="73" y="87"/>
                      </a:lnTo>
                      <a:lnTo>
                        <a:pt x="73" y="94"/>
                      </a:lnTo>
                      <a:lnTo>
                        <a:pt x="71" y="100"/>
                      </a:lnTo>
                      <a:lnTo>
                        <a:pt x="69" y="107"/>
                      </a:lnTo>
                      <a:lnTo>
                        <a:pt x="64" y="115"/>
                      </a:lnTo>
                      <a:lnTo>
                        <a:pt x="66" y="107"/>
                      </a:lnTo>
                      <a:lnTo>
                        <a:pt x="66" y="94"/>
                      </a:lnTo>
                      <a:lnTo>
                        <a:pt x="64" y="94"/>
                      </a:lnTo>
                      <a:lnTo>
                        <a:pt x="62" y="109"/>
                      </a:lnTo>
                      <a:lnTo>
                        <a:pt x="56" y="115"/>
                      </a:lnTo>
                      <a:lnTo>
                        <a:pt x="56" y="109"/>
                      </a:lnTo>
                      <a:lnTo>
                        <a:pt x="58" y="102"/>
                      </a:lnTo>
                      <a:lnTo>
                        <a:pt x="54" y="94"/>
                      </a:lnTo>
                      <a:lnTo>
                        <a:pt x="56" y="91"/>
                      </a:lnTo>
                      <a:lnTo>
                        <a:pt x="58" y="70"/>
                      </a:lnTo>
                      <a:lnTo>
                        <a:pt x="53" y="75"/>
                      </a:lnTo>
                      <a:lnTo>
                        <a:pt x="49" y="83"/>
                      </a:lnTo>
                      <a:lnTo>
                        <a:pt x="45" y="89"/>
                      </a:lnTo>
                      <a:lnTo>
                        <a:pt x="43" y="96"/>
                      </a:lnTo>
                      <a:lnTo>
                        <a:pt x="39" y="102"/>
                      </a:lnTo>
                      <a:lnTo>
                        <a:pt x="32" y="100"/>
                      </a:lnTo>
                      <a:lnTo>
                        <a:pt x="22" y="113"/>
                      </a:lnTo>
                      <a:lnTo>
                        <a:pt x="24" y="119"/>
                      </a:lnTo>
                      <a:lnTo>
                        <a:pt x="19" y="126"/>
                      </a:lnTo>
                      <a:lnTo>
                        <a:pt x="11" y="132"/>
                      </a:lnTo>
                      <a:lnTo>
                        <a:pt x="15" y="145"/>
                      </a:lnTo>
                      <a:lnTo>
                        <a:pt x="13" y="156"/>
                      </a:lnTo>
                      <a:lnTo>
                        <a:pt x="15" y="164"/>
                      </a:lnTo>
                      <a:lnTo>
                        <a:pt x="15" y="171"/>
                      </a:lnTo>
                      <a:lnTo>
                        <a:pt x="7" y="192"/>
                      </a:lnTo>
                      <a:lnTo>
                        <a:pt x="0" y="198"/>
                      </a:lnTo>
                      <a:lnTo>
                        <a:pt x="0" y="205"/>
                      </a:lnTo>
                      <a:lnTo>
                        <a:pt x="4" y="211"/>
                      </a:lnTo>
                      <a:lnTo>
                        <a:pt x="9" y="232"/>
                      </a:lnTo>
                      <a:lnTo>
                        <a:pt x="6" y="239"/>
                      </a:lnTo>
                      <a:lnTo>
                        <a:pt x="2" y="247"/>
                      </a:lnTo>
                      <a:lnTo>
                        <a:pt x="4" y="252"/>
                      </a:lnTo>
                      <a:lnTo>
                        <a:pt x="22" y="290"/>
                      </a:lnTo>
                      <a:lnTo>
                        <a:pt x="30" y="286"/>
                      </a:lnTo>
                      <a:lnTo>
                        <a:pt x="24" y="294"/>
                      </a:lnTo>
                      <a:lnTo>
                        <a:pt x="34" y="314"/>
                      </a:lnTo>
                      <a:lnTo>
                        <a:pt x="39" y="342"/>
                      </a:lnTo>
                      <a:lnTo>
                        <a:pt x="39" y="363"/>
                      </a:lnTo>
                      <a:lnTo>
                        <a:pt x="34" y="388"/>
                      </a:lnTo>
                      <a:lnTo>
                        <a:pt x="32" y="395"/>
                      </a:lnTo>
                      <a:lnTo>
                        <a:pt x="24" y="408"/>
                      </a:lnTo>
                      <a:lnTo>
                        <a:pt x="19" y="429"/>
                      </a:lnTo>
                      <a:lnTo>
                        <a:pt x="15" y="436"/>
                      </a:lnTo>
                      <a:lnTo>
                        <a:pt x="11" y="444"/>
                      </a:lnTo>
                      <a:lnTo>
                        <a:pt x="4" y="450"/>
                      </a:lnTo>
                      <a:lnTo>
                        <a:pt x="2" y="451"/>
                      </a:lnTo>
                      <a:lnTo>
                        <a:pt x="6" y="451"/>
                      </a:lnTo>
                      <a:lnTo>
                        <a:pt x="43" y="44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5" name="Group 74">
                <a:extLst>
                  <a:ext uri="{FF2B5EF4-FFF2-40B4-BE49-F238E27FC236}">
                    <a16:creationId xmlns:a16="http://schemas.microsoft.com/office/drawing/2014/main" id="{7BBE08BB-2FF2-42E0-BDA6-7007A4725904}"/>
                  </a:ext>
                </a:extLst>
              </p:cNvPr>
              <p:cNvGrpSpPr/>
              <p:nvPr/>
            </p:nvGrpSpPr>
            <p:grpSpPr>
              <a:xfrm>
                <a:off x="3961687" y="3206462"/>
                <a:ext cx="747417" cy="577291"/>
                <a:chOff x="3961687" y="3206462"/>
                <a:chExt cx="747417" cy="577291"/>
              </a:xfrm>
              <a:grpFill/>
            </p:grpSpPr>
            <p:sp>
              <p:nvSpPr>
                <p:cNvPr id="169" name="Freeform 99">
                  <a:extLst>
                    <a:ext uri="{FF2B5EF4-FFF2-40B4-BE49-F238E27FC236}">
                      <a16:creationId xmlns:a16="http://schemas.microsoft.com/office/drawing/2014/main" id="{E30417F9-C38F-4C9E-9C80-87F5C03D31B7}"/>
                    </a:ext>
                  </a:extLst>
                </p:cNvPr>
                <p:cNvSpPr>
                  <a:spLocks/>
                </p:cNvSpPr>
                <p:nvPr/>
              </p:nvSpPr>
              <p:spPr bwMode="auto">
                <a:xfrm>
                  <a:off x="4598625" y="3765441"/>
                  <a:ext cx="3843" cy="3488"/>
                </a:xfrm>
                <a:custGeom>
                  <a:avLst/>
                  <a:gdLst>
                    <a:gd name="T0" fmla="*/ 4 w 4"/>
                    <a:gd name="T1" fmla="*/ 4 h 4"/>
                    <a:gd name="T2" fmla="*/ 0 w 4"/>
                    <a:gd name="T3" fmla="*/ 0 h 4"/>
                    <a:gd name="T4" fmla="*/ 4 w 4"/>
                    <a:gd name="T5" fmla="*/ 4 h 4"/>
                    <a:gd name="T6" fmla="*/ 4 w 4"/>
                    <a:gd name="T7" fmla="*/ 4 h 4"/>
                  </a:gdLst>
                  <a:ahLst/>
                  <a:cxnLst>
                    <a:cxn ang="0">
                      <a:pos x="T0" y="T1"/>
                    </a:cxn>
                    <a:cxn ang="0">
                      <a:pos x="T2" y="T3"/>
                    </a:cxn>
                    <a:cxn ang="0">
                      <a:pos x="T4" y="T5"/>
                    </a:cxn>
                    <a:cxn ang="0">
                      <a:pos x="T6" y="T7"/>
                    </a:cxn>
                  </a:cxnLst>
                  <a:rect l="0" t="0" r="r" b="b"/>
                  <a:pathLst>
                    <a:path w="4" h="4">
                      <a:moveTo>
                        <a:pt x="4" y="4"/>
                      </a:moveTo>
                      <a:lnTo>
                        <a:pt x="0" y="0"/>
                      </a:lnTo>
                      <a:lnTo>
                        <a:pt x="4" y="4"/>
                      </a:lnTo>
                      <a:lnTo>
                        <a:pt x="4" y="4"/>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00">
                  <a:extLst>
                    <a:ext uri="{FF2B5EF4-FFF2-40B4-BE49-F238E27FC236}">
                      <a16:creationId xmlns:a16="http://schemas.microsoft.com/office/drawing/2014/main" id="{DFD0CC35-E99D-4B41-AD99-24BE240E44BB}"/>
                    </a:ext>
                  </a:extLst>
                </p:cNvPr>
                <p:cNvSpPr>
                  <a:spLocks/>
                </p:cNvSpPr>
                <p:nvPr/>
              </p:nvSpPr>
              <p:spPr bwMode="auto">
                <a:xfrm>
                  <a:off x="4598625" y="3765441"/>
                  <a:ext cx="3843" cy="3488"/>
                </a:xfrm>
                <a:custGeom>
                  <a:avLst/>
                  <a:gdLst>
                    <a:gd name="T0" fmla="*/ 4 w 4"/>
                    <a:gd name="T1" fmla="*/ 4 h 4"/>
                    <a:gd name="T2" fmla="*/ 0 w 4"/>
                    <a:gd name="T3" fmla="*/ 0 h 4"/>
                    <a:gd name="T4" fmla="*/ 4 w 4"/>
                    <a:gd name="T5" fmla="*/ 4 h 4"/>
                    <a:gd name="T6" fmla="*/ 4 w 4"/>
                    <a:gd name="T7" fmla="*/ 4 h 4"/>
                  </a:gdLst>
                  <a:ahLst/>
                  <a:cxnLst>
                    <a:cxn ang="0">
                      <a:pos x="T0" y="T1"/>
                    </a:cxn>
                    <a:cxn ang="0">
                      <a:pos x="T2" y="T3"/>
                    </a:cxn>
                    <a:cxn ang="0">
                      <a:pos x="T4" y="T5"/>
                    </a:cxn>
                    <a:cxn ang="0">
                      <a:pos x="T6" y="T7"/>
                    </a:cxn>
                  </a:cxnLst>
                  <a:rect l="0" t="0" r="r" b="b"/>
                  <a:pathLst>
                    <a:path w="4" h="4">
                      <a:moveTo>
                        <a:pt x="4" y="4"/>
                      </a:moveTo>
                      <a:lnTo>
                        <a:pt x="0" y="0"/>
                      </a:lnTo>
                      <a:lnTo>
                        <a:pt x="4" y="4"/>
                      </a:lnTo>
                      <a:lnTo>
                        <a:pt x="4" y="4"/>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01">
                  <a:extLst>
                    <a:ext uri="{FF2B5EF4-FFF2-40B4-BE49-F238E27FC236}">
                      <a16:creationId xmlns:a16="http://schemas.microsoft.com/office/drawing/2014/main" id="{1AFA3AA7-956E-48DB-A97B-77974C595289}"/>
                    </a:ext>
                  </a:extLst>
                </p:cNvPr>
                <p:cNvSpPr>
                  <a:spLocks/>
                </p:cNvSpPr>
                <p:nvPr/>
              </p:nvSpPr>
              <p:spPr bwMode="auto">
                <a:xfrm>
                  <a:off x="4667794" y="3735791"/>
                  <a:ext cx="4803" cy="3488"/>
                </a:xfrm>
                <a:custGeom>
                  <a:avLst/>
                  <a:gdLst>
                    <a:gd name="T0" fmla="*/ 5 w 5"/>
                    <a:gd name="T1" fmla="*/ 0 h 4"/>
                    <a:gd name="T2" fmla="*/ 0 w 5"/>
                    <a:gd name="T3" fmla="*/ 4 h 4"/>
                    <a:gd name="T4" fmla="*/ 5 w 5"/>
                    <a:gd name="T5" fmla="*/ 2 h 4"/>
                    <a:gd name="T6" fmla="*/ 5 w 5"/>
                    <a:gd name="T7" fmla="*/ 0 h 4"/>
                  </a:gdLst>
                  <a:ahLst/>
                  <a:cxnLst>
                    <a:cxn ang="0">
                      <a:pos x="T0" y="T1"/>
                    </a:cxn>
                    <a:cxn ang="0">
                      <a:pos x="T2" y="T3"/>
                    </a:cxn>
                    <a:cxn ang="0">
                      <a:pos x="T4" y="T5"/>
                    </a:cxn>
                    <a:cxn ang="0">
                      <a:pos x="T6" y="T7"/>
                    </a:cxn>
                  </a:cxnLst>
                  <a:rect l="0" t="0" r="r" b="b"/>
                  <a:pathLst>
                    <a:path w="5" h="4">
                      <a:moveTo>
                        <a:pt x="5" y="0"/>
                      </a:moveTo>
                      <a:lnTo>
                        <a:pt x="0" y="4"/>
                      </a:lnTo>
                      <a:lnTo>
                        <a:pt x="5" y="2"/>
                      </a:lnTo>
                      <a:lnTo>
                        <a:pt x="5"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02">
                  <a:extLst>
                    <a:ext uri="{FF2B5EF4-FFF2-40B4-BE49-F238E27FC236}">
                      <a16:creationId xmlns:a16="http://schemas.microsoft.com/office/drawing/2014/main" id="{52364286-7123-4556-9391-5ADC8737474A}"/>
                    </a:ext>
                  </a:extLst>
                </p:cNvPr>
                <p:cNvSpPr>
                  <a:spLocks/>
                </p:cNvSpPr>
                <p:nvPr/>
              </p:nvSpPr>
              <p:spPr bwMode="auto">
                <a:xfrm>
                  <a:off x="4667794" y="3735791"/>
                  <a:ext cx="4803" cy="3488"/>
                </a:xfrm>
                <a:custGeom>
                  <a:avLst/>
                  <a:gdLst>
                    <a:gd name="T0" fmla="*/ 5 w 5"/>
                    <a:gd name="T1" fmla="*/ 0 h 4"/>
                    <a:gd name="T2" fmla="*/ 0 w 5"/>
                    <a:gd name="T3" fmla="*/ 4 h 4"/>
                    <a:gd name="T4" fmla="*/ 5 w 5"/>
                    <a:gd name="T5" fmla="*/ 2 h 4"/>
                    <a:gd name="T6" fmla="*/ 5 w 5"/>
                    <a:gd name="T7" fmla="*/ 0 h 4"/>
                  </a:gdLst>
                  <a:ahLst/>
                  <a:cxnLst>
                    <a:cxn ang="0">
                      <a:pos x="T0" y="T1"/>
                    </a:cxn>
                    <a:cxn ang="0">
                      <a:pos x="T2" y="T3"/>
                    </a:cxn>
                    <a:cxn ang="0">
                      <a:pos x="T4" y="T5"/>
                    </a:cxn>
                    <a:cxn ang="0">
                      <a:pos x="T6" y="T7"/>
                    </a:cxn>
                  </a:cxnLst>
                  <a:rect l="0" t="0" r="r" b="b"/>
                  <a:pathLst>
                    <a:path w="5" h="4">
                      <a:moveTo>
                        <a:pt x="5" y="0"/>
                      </a:moveTo>
                      <a:lnTo>
                        <a:pt x="0" y="4"/>
                      </a:lnTo>
                      <a:lnTo>
                        <a:pt x="5" y="2"/>
                      </a:lnTo>
                      <a:lnTo>
                        <a:pt x="5"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03">
                  <a:extLst>
                    <a:ext uri="{FF2B5EF4-FFF2-40B4-BE49-F238E27FC236}">
                      <a16:creationId xmlns:a16="http://schemas.microsoft.com/office/drawing/2014/main" id="{CD014A25-4B8E-43EE-AC04-C517154A8E42}"/>
                    </a:ext>
                  </a:extLst>
                </p:cNvPr>
                <p:cNvSpPr>
                  <a:spLocks/>
                </p:cNvSpPr>
                <p:nvPr/>
              </p:nvSpPr>
              <p:spPr bwMode="auto">
                <a:xfrm>
                  <a:off x="4573647" y="3780265"/>
                  <a:ext cx="6725" cy="3488"/>
                </a:xfrm>
                <a:custGeom>
                  <a:avLst/>
                  <a:gdLst>
                    <a:gd name="T0" fmla="*/ 0 w 7"/>
                    <a:gd name="T1" fmla="*/ 4 h 4"/>
                    <a:gd name="T2" fmla="*/ 7 w 7"/>
                    <a:gd name="T3" fmla="*/ 0 h 4"/>
                    <a:gd name="T4" fmla="*/ 0 w 7"/>
                    <a:gd name="T5" fmla="*/ 2 h 4"/>
                    <a:gd name="T6" fmla="*/ 0 w 7"/>
                    <a:gd name="T7" fmla="*/ 4 h 4"/>
                  </a:gdLst>
                  <a:ahLst/>
                  <a:cxnLst>
                    <a:cxn ang="0">
                      <a:pos x="T0" y="T1"/>
                    </a:cxn>
                    <a:cxn ang="0">
                      <a:pos x="T2" y="T3"/>
                    </a:cxn>
                    <a:cxn ang="0">
                      <a:pos x="T4" y="T5"/>
                    </a:cxn>
                    <a:cxn ang="0">
                      <a:pos x="T6" y="T7"/>
                    </a:cxn>
                  </a:cxnLst>
                  <a:rect l="0" t="0" r="r" b="b"/>
                  <a:pathLst>
                    <a:path w="7" h="4">
                      <a:moveTo>
                        <a:pt x="0" y="4"/>
                      </a:moveTo>
                      <a:lnTo>
                        <a:pt x="7" y="0"/>
                      </a:lnTo>
                      <a:lnTo>
                        <a:pt x="0" y="2"/>
                      </a:lnTo>
                      <a:lnTo>
                        <a:pt x="0" y="4"/>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04">
                  <a:extLst>
                    <a:ext uri="{FF2B5EF4-FFF2-40B4-BE49-F238E27FC236}">
                      <a16:creationId xmlns:a16="http://schemas.microsoft.com/office/drawing/2014/main" id="{7B2C2D8A-451A-4FA2-9390-70B855482A6C}"/>
                    </a:ext>
                  </a:extLst>
                </p:cNvPr>
                <p:cNvSpPr>
                  <a:spLocks/>
                </p:cNvSpPr>
                <p:nvPr/>
              </p:nvSpPr>
              <p:spPr bwMode="auto">
                <a:xfrm>
                  <a:off x="4573647" y="3780265"/>
                  <a:ext cx="6725" cy="3488"/>
                </a:xfrm>
                <a:custGeom>
                  <a:avLst/>
                  <a:gdLst>
                    <a:gd name="T0" fmla="*/ 0 w 7"/>
                    <a:gd name="T1" fmla="*/ 4 h 4"/>
                    <a:gd name="T2" fmla="*/ 7 w 7"/>
                    <a:gd name="T3" fmla="*/ 0 h 4"/>
                    <a:gd name="T4" fmla="*/ 0 w 7"/>
                    <a:gd name="T5" fmla="*/ 2 h 4"/>
                    <a:gd name="T6" fmla="*/ 0 w 7"/>
                    <a:gd name="T7" fmla="*/ 4 h 4"/>
                  </a:gdLst>
                  <a:ahLst/>
                  <a:cxnLst>
                    <a:cxn ang="0">
                      <a:pos x="T0" y="T1"/>
                    </a:cxn>
                    <a:cxn ang="0">
                      <a:pos x="T2" y="T3"/>
                    </a:cxn>
                    <a:cxn ang="0">
                      <a:pos x="T4" y="T5"/>
                    </a:cxn>
                    <a:cxn ang="0">
                      <a:pos x="T6" y="T7"/>
                    </a:cxn>
                  </a:cxnLst>
                  <a:rect l="0" t="0" r="r" b="b"/>
                  <a:pathLst>
                    <a:path w="7" h="4">
                      <a:moveTo>
                        <a:pt x="0" y="4"/>
                      </a:moveTo>
                      <a:lnTo>
                        <a:pt x="7" y="0"/>
                      </a:lnTo>
                      <a:lnTo>
                        <a:pt x="0" y="2"/>
                      </a:lnTo>
                      <a:lnTo>
                        <a:pt x="0" y="4"/>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05">
                  <a:extLst>
                    <a:ext uri="{FF2B5EF4-FFF2-40B4-BE49-F238E27FC236}">
                      <a16:creationId xmlns:a16="http://schemas.microsoft.com/office/drawing/2014/main" id="{908C6765-152A-445A-8F2F-B98D8A780E5A}"/>
                    </a:ext>
                  </a:extLst>
                </p:cNvPr>
                <p:cNvSpPr>
                  <a:spLocks/>
                </p:cNvSpPr>
                <p:nvPr/>
              </p:nvSpPr>
              <p:spPr bwMode="auto">
                <a:xfrm>
                  <a:off x="4608232" y="3759336"/>
                  <a:ext cx="8646" cy="7848"/>
                </a:xfrm>
                <a:custGeom>
                  <a:avLst/>
                  <a:gdLst>
                    <a:gd name="T0" fmla="*/ 5 w 9"/>
                    <a:gd name="T1" fmla="*/ 3 h 9"/>
                    <a:gd name="T2" fmla="*/ 0 w 9"/>
                    <a:gd name="T3" fmla="*/ 0 h 9"/>
                    <a:gd name="T4" fmla="*/ 5 w 9"/>
                    <a:gd name="T5" fmla="*/ 9 h 9"/>
                    <a:gd name="T6" fmla="*/ 9 w 9"/>
                    <a:gd name="T7" fmla="*/ 9 h 9"/>
                    <a:gd name="T8" fmla="*/ 5 w 9"/>
                    <a:gd name="T9" fmla="*/ 3 h 9"/>
                  </a:gdLst>
                  <a:ahLst/>
                  <a:cxnLst>
                    <a:cxn ang="0">
                      <a:pos x="T0" y="T1"/>
                    </a:cxn>
                    <a:cxn ang="0">
                      <a:pos x="T2" y="T3"/>
                    </a:cxn>
                    <a:cxn ang="0">
                      <a:pos x="T4" y="T5"/>
                    </a:cxn>
                    <a:cxn ang="0">
                      <a:pos x="T6" y="T7"/>
                    </a:cxn>
                    <a:cxn ang="0">
                      <a:pos x="T8" y="T9"/>
                    </a:cxn>
                  </a:cxnLst>
                  <a:rect l="0" t="0" r="r" b="b"/>
                  <a:pathLst>
                    <a:path w="9" h="9">
                      <a:moveTo>
                        <a:pt x="5" y="3"/>
                      </a:moveTo>
                      <a:lnTo>
                        <a:pt x="0" y="0"/>
                      </a:lnTo>
                      <a:lnTo>
                        <a:pt x="5" y="9"/>
                      </a:lnTo>
                      <a:lnTo>
                        <a:pt x="9" y="9"/>
                      </a:lnTo>
                      <a:lnTo>
                        <a:pt x="5" y="3"/>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06">
                  <a:extLst>
                    <a:ext uri="{FF2B5EF4-FFF2-40B4-BE49-F238E27FC236}">
                      <a16:creationId xmlns:a16="http://schemas.microsoft.com/office/drawing/2014/main" id="{70977233-B9FC-4638-A5A5-67071B32EB31}"/>
                    </a:ext>
                  </a:extLst>
                </p:cNvPr>
                <p:cNvSpPr>
                  <a:spLocks/>
                </p:cNvSpPr>
                <p:nvPr/>
              </p:nvSpPr>
              <p:spPr bwMode="auto">
                <a:xfrm>
                  <a:off x="4608232" y="3759336"/>
                  <a:ext cx="8646" cy="7848"/>
                </a:xfrm>
                <a:custGeom>
                  <a:avLst/>
                  <a:gdLst>
                    <a:gd name="T0" fmla="*/ 5 w 9"/>
                    <a:gd name="T1" fmla="*/ 3 h 9"/>
                    <a:gd name="T2" fmla="*/ 0 w 9"/>
                    <a:gd name="T3" fmla="*/ 0 h 9"/>
                    <a:gd name="T4" fmla="*/ 5 w 9"/>
                    <a:gd name="T5" fmla="*/ 9 h 9"/>
                    <a:gd name="T6" fmla="*/ 9 w 9"/>
                    <a:gd name="T7" fmla="*/ 9 h 9"/>
                    <a:gd name="T8" fmla="*/ 5 w 9"/>
                    <a:gd name="T9" fmla="*/ 3 h 9"/>
                  </a:gdLst>
                  <a:ahLst/>
                  <a:cxnLst>
                    <a:cxn ang="0">
                      <a:pos x="T0" y="T1"/>
                    </a:cxn>
                    <a:cxn ang="0">
                      <a:pos x="T2" y="T3"/>
                    </a:cxn>
                    <a:cxn ang="0">
                      <a:pos x="T4" y="T5"/>
                    </a:cxn>
                    <a:cxn ang="0">
                      <a:pos x="T6" y="T7"/>
                    </a:cxn>
                    <a:cxn ang="0">
                      <a:pos x="T8" y="T9"/>
                    </a:cxn>
                  </a:cxnLst>
                  <a:rect l="0" t="0" r="r" b="b"/>
                  <a:pathLst>
                    <a:path w="9" h="9">
                      <a:moveTo>
                        <a:pt x="5" y="3"/>
                      </a:moveTo>
                      <a:lnTo>
                        <a:pt x="0" y="0"/>
                      </a:lnTo>
                      <a:lnTo>
                        <a:pt x="5" y="9"/>
                      </a:lnTo>
                      <a:lnTo>
                        <a:pt x="9" y="9"/>
                      </a:lnTo>
                      <a:lnTo>
                        <a:pt x="5" y="3"/>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07">
                  <a:extLst>
                    <a:ext uri="{FF2B5EF4-FFF2-40B4-BE49-F238E27FC236}">
                      <a16:creationId xmlns:a16="http://schemas.microsoft.com/office/drawing/2014/main" id="{658FF5A4-9DD9-4A5A-A2C1-0FF5BD9E749B}"/>
                    </a:ext>
                  </a:extLst>
                </p:cNvPr>
                <p:cNvSpPr>
                  <a:spLocks/>
                </p:cNvSpPr>
                <p:nvPr/>
              </p:nvSpPr>
              <p:spPr bwMode="auto">
                <a:xfrm>
                  <a:off x="3961687" y="3206462"/>
                  <a:ext cx="747417" cy="514504"/>
                </a:xfrm>
                <a:custGeom>
                  <a:avLst/>
                  <a:gdLst>
                    <a:gd name="T0" fmla="*/ 516 w 778"/>
                    <a:gd name="T1" fmla="*/ 6 h 590"/>
                    <a:gd name="T2" fmla="*/ 516 w 778"/>
                    <a:gd name="T3" fmla="*/ 32 h 590"/>
                    <a:gd name="T4" fmla="*/ 490 w 778"/>
                    <a:gd name="T5" fmla="*/ 32 h 590"/>
                    <a:gd name="T6" fmla="*/ 94 w 778"/>
                    <a:gd name="T7" fmla="*/ 38 h 590"/>
                    <a:gd name="T8" fmla="*/ 16 w 778"/>
                    <a:gd name="T9" fmla="*/ 77 h 590"/>
                    <a:gd name="T10" fmla="*/ 30 w 778"/>
                    <a:gd name="T11" fmla="*/ 103 h 590"/>
                    <a:gd name="T12" fmla="*/ 31 w 778"/>
                    <a:gd name="T13" fmla="*/ 118 h 590"/>
                    <a:gd name="T14" fmla="*/ 47 w 778"/>
                    <a:gd name="T15" fmla="*/ 94 h 590"/>
                    <a:gd name="T16" fmla="*/ 62 w 778"/>
                    <a:gd name="T17" fmla="*/ 92 h 590"/>
                    <a:gd name="T18" fmla="*/ 58 w 778"/>
                    <a:gd name="T19" fmla="*/ 109 h 590"/>
                    <a:gd name="T20" fmla="*/ 116 w 778"/>
                    <a:gd name="T21" fmla="*/ 94 h 590"/>
                    <a:gd name="T22" fmla="*/ 139 w 778"/>
                    <a:gd name="T23" fmla="*/ 98 h 590"/>
                    <a:gd name="T24" fmla="*/ 116 w 778"/>
                    <a:gd name="T25" fmla="*/ 102 h 590"/>
                    <a:gd name="T26" fmla="*/ 180 w 778"/>
                    <a:gd name="T27" fmla="*/ 115 h 590"/>
                    <a:gd name="T28" fmla="*/ 195 w 778"/>
                    <a:gd name="T29" fmla="*/ 100 h 590"/>
                    <a:gd name="T30" fmla="*/ 203 w 778"/>
                    <a:gd name="T31" fmla="*/ 120 h 590"/>
                    <a:gd name="T32" fmla="*/ 188 w 778"/>
                    <a:gd name="T33" fmla="*/ 120 h 590"/>
                    <a:gd name="T34" fmla="*/ 208 w 778"/>
                    <a:gd name="T35" fmla="*/ 137 h 590"/>
                    <a:gd name="T36" fmla="*/ 221 w 778"/>
                    <a:gd name="T37" fmla="*/ 162 h 590"/>
                    <a:gd name="T38" fmla="*/ 225 w 778"/>
                    <a:gd name="T39" fmla="*/ 165 h 590"/>
                    <a:gd name="T40" fmla="*/ 257 w 778"/>
                    <a:gd name="T41" fmla="*/ 154 h 590"/>
                    <a:gd name="T42" fmla="*/ 300 w 778"/>
                    <a:gd name="T43" fmla="*/ 132 h 590"/>
                    <a:gd name="T44" fmla="*/ 312 w 778"/>
                    <a:gd name="T45" fmla="*/ 124 h 590"/>
                    <a:gd name="T46" fmla="*/ 338 w 778"/>
                    <a:gd name="T47" fmla="*/ 105 h 590"/>
                    <a:gd name="T48" fmla="*/ 389 w 778"/>
                    <a:gd name="T49" fmla="*/ 137 h 590"/>
                    <a:gd name="T50" fmla="*/ 432 w 778"/>
                    <a:gd name="T51" fmla="*/ 179 h 590"/>
                    <a:gd name="T52" fmla="*/ 475 w 778"/>
                    <a:gd name="T53" fmla="*/ 199 h 590"/>
                    <a:gd name="T54" fmla="*/ 488 w 778"/>
                    <a:gd name="T55" fmla="*/ 226 h 590"/>
                    <a:gd name="T56" fmla="*/ 486 w 778"/>
                    <a:gd name="T57" fmla="*/ 303 h 590"/>
                    <a:gd name="T58" fmla="*/ 488 w 778"/>
                    <a:gd name="T59" fmla="*/ 331 h 590"/>
                    <a:gd name="T60" fmla="*/ 503 w 778"/>
                    <a:gd name="T61" fmla="*/ 322 h 590"/>
                    <a:gd name="T62" fmla="*/ 511 w 778"/>
                    <a:gd name="T63" fmla="*/ 314 h 590"/>
                    <a:gd name="T64" fmla="*/ 515 w 778"/>
                    <a:gd name="T65" fmla="*/ 348 h 590"/>
                    <a:gd name="T66" fmla="*/ 503 w 778"/>
                    <a:gd name="T67" fmla="*/ 367 h 590"/>
                    <a:gd name="T68" fmla="*/ 539 w 778"/>
                    <a:gd name="T69" fmla="*/ 416 h 590"/>
                    <a:gd name="T70" fmla="*/ 563 w 778"/>
                    <a:gd name="T71" fmla="*/ 423 h 590"/>
                    <a:gd name="T72" fmla="*/ 577 w 778"/>
                    <a:gd name="T73" fmla="*/ 410 h 590"/>
                    <a:gd name="T74" fmla="*/ 577 w 778"/>
                    <a:gd name="T75" fmla="*/ 444 h 590"/>
                    <a:gd name="T76" fmla="*/ 594 w 778"/>
                    <a:gd name="T77" fmla="*/ 440 h 590"/>
                    <a:gd name="T78" fmla="*/ 590 w 778"/>
                    <a:gd name="T79" fmla="*/ 461 h 590"/>
                    <a:gd name="T80" fmla="*/ 627 w 778"/>
                    <a:gd name="T81" fmla="*/ 509 h 590"/>
                    <a:gd name="T82" fmla="*/ 644 w 778"/>
                    <a:gd name="T83" fmla="*/ 515 h 590"/>
                    <a:gd name="T84" fmla="*/ 678 w 778"/>
                    <a:gd name="T85" fmla="*/ 551 h 590"/>
                    <a:gd name="T86" fmla="*/ 706 w 778"/>
                    <a:gd name="T87" fmla="*/ 579 h 590"/>
                    <a:gd name="T88" fmla="*/ 695 w 778"/>
                    <a:gd name="T89" fmla="*/ 590 h 590"/>
                    <a:gd name="T90" fmla="*/ 738 w 778"/>
                    <a:gd name="T91" fmla="*/ 577 h 590"/>
                    <a:gd name="T92" fmla="*/ 763 w 778"/>
                    <a:gd name="T93" fmla="*/ 572 h 590"/>
                    <a:gd name="T94" fmla="*/ 765 w 778"/>
                    <a:gd name="T95" fmla="*/ 534 h 590"/>
                    <a:gd name="T96" fmla="*/ 772 w 778"/>
                    <a:gd name="T97" fmla="*/ 500 h 590"/>
                    <a:gd name="T98" fmla="*/ 774 w 778"/>
                    <a:gd name="T99" fmla="*/ 470 h 590"/>
                    <a:gd name="T100" fmla="*/ 759 w 778"/>
                    <a:gd name="T101" fmla="*/ 384 h 590"/>
                    <a:gd name="T102" fmla="*/ 740 w 778"/>
                    <a:gd name="T103" fmla="*/ 355 h 590"/>
                    <a:gd name="T104" fmla="*/ 673 w 778"/>
                    <a:gd name="T105" fmla="*/ 241 h 590"/>
                    <a:gd name="T106" fmla="*/ 665 w 778"/>
                    <a:gd name="T107" fmla="*/ 205 h 590"/>
                    <a:gd name="T108" fmla="*/ 686 w 778"/>
                    <a:gd name="T109" fmla="*/ 228 h 590"/>
                    <a:gd name="T110" fmla="*/ 695 w 778"/>
                    <a:gd name="T111" fmla="*/ 271 h 590"/>
                    <a:gd name="T112" fmla="*/ 688 w 778"/>
                    <a:gd name="T113" fmla="*/ 224 h 590"/>
                    <a:gd name="T114" fmla="*/ 599 w 778"/>
                    <a:gd name="T115" fmla="*/ 98 h 590"/>
                    <a:gd name="T116" fmla="*/ 573 w 778"/>
                    <a:gd name="T117" fmla="*/ 32 h 590"/>
                    <a:gd name="T118" fmla="*/ 560 w 778"/>
                    <a:gd name="T119" fmla="*/ 6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8" h="590">
                      <a:moveTo>
                        <a:pt x="554" y="8"/>
                      </a:moveTo>
                      <a:lnTo>
                        <a:pt x="547" y="6"/>
                      </a:lnTo>
                      <a:lnTo>
                        <a:pt x="530" y="2"/>
                      </a:lnTo>
                      <a:lnTo>
                        <a:pt x="522" y="0"/>
                      </a:lnTo>
                      <a:lnTo>
                        <a:pt x="516" y="6"/>
                      </a:lnTo>
                      <a:lnTo>
                        <a:pt x="513" y="6"/>
                      </a:lnTo>
                      <a:lnTo>
                        <a:pt x="511" y="13"/>
                      </a:lnTo>
                      <a:lnTo>
                        <a:pt x="513" y="19"/>
                      </a:lnTo>
                      <a:lnTo>
                        <a:pt x="516" y="26"/>
                      </a:lnTo>
                      <a:lnTo>
                        <a:pt x="516" y="32"/>
                      </a:lnTo>
                      <a:lnTo>
                        <a:pt x="516" y="47"/>
                      </a:lnTo>
                      <a:lnTo>
                        <a:pt x="511" y="51"/>
                      </a:lnTo>
                      <a:lnTo>
                        <a:pt x="503" y="51"/>
                      </a:lnTo>
                      <a:lnTo>
                        <a:pt x="498" y="38"/>
                      </a:lnTo>
                      <a:lnTo>
                        <a:pt x="490" y="32"/>
                      </a:lnTo>
                      <a:lnTo>
                        <a:pt x="255" y="49"/>
                      </a:lnTo>
                      <a:lnTo>
                        <a:pt x="250" y="43"/>
                      </a:lnTo>
                      <a:lnTo>
                        <a:pt x="248" y="36"/>
                      </a:lnTo>
                      <a:lnTo>
                        <a:pt x="238" y="21"/>
                      </a:lnTo>
                      <a:lnTo>
                        <a:pt x="94" y="38"/>
                      </a:lnTo>
                      <a:lnTo>
                        <a:pt x="9" y="47"/>
                      </a:lnTo>
                      <a:lnTo>
                        <a:pt x="1" y="53"/>
                      </a:lnTo>
                      <a:lnTo>
                        <a:pt x="0" y="60"/>
                      </a:lnTo>
                      <a:lnTo>
                        <a:pt x="11" y="75"/>
                      </a:lnTo>
                      <a:lnTo>
                        <a:pt x="16" y="77"/>
                      </a:lnTo>
                      <a:lnTo>
                        <a:pt x="24" y="85"/>
                      </a:lnTo>
                      <a:lnTo>
                        <a:pt x="20" y="94"/>
                      </a:lnTo>
                      <a:lnTo>
                        <a:pt x="22" y="98"/>
                      </a:lnTo>
                      <a:lnTo>
                        <a:pt x="24" y="102"/>
                      </a:lnTo>
                      <a:lnTo>
                        <a:pt x="30" y="103"/>
                      </a:lnTo>
                      <a:lnTo>
                        <a:pt x="30" y="107"/>
                      </a:lnTo>
                      <a:lnTo>
                        <a:pt x="24" y="113"/>
                      </a:lnTo>
                      <a:lnTo>
                        <a:pt x="20" y="120"/>
                      </a:lnTo>
                      <a:lnTo>
                        <a:pt x="24" y="120"/>
                      </a:lnTo>
                      <a:lnTo>
                        <a:pt x="31" y="118"/>
                      </a:lnTo>
                      <a:lnTo>
                        <a:pt x="39" y="115"/>
                      </a:lnTo>
                      <a:lnTo>
                        <a:pt x="45" y="105"/>
                      </a:lnTo>
                      <a:lnTo>
                        <a:pt x="48" y="98"/>
                      </a:lnTo>
                      <a:lnTo>
                        <a:pt x="47" y="96"/>
                      </a:lnTo>
                      <a:lnTo>
                        <a:pt x="47" y="94"/>
                      </a:lnTo>
                      <a:lnTo>
                        <a:pt x="50" y="90"/>
                      </a:lnTo>
                      <a:lnTo>
                        <a:pt x="52" y="100"/>
                      </a:lnTo>
                      <a:lnTo>
                        <a:pt x="58" y="94"/>
                      </a:lnTo>
                      <a:lnTo>
                        <a:pt x="60" y="85"/>
                      </a:lnTo>
                      <a:lnTo>
                        <a:pt x="62" y="92"/>
                      </a:lnTo>
                      <a:lnTo>
                        <a:pt x="69" y="98"/>
                      </a:lnTo>
                      <a:lnTo>
                        <a:pt x="63" y="105"/>
                      </a:lnTo>
                      <a:lnTo>
                        <a:pt x="52" y="107"/>
                      </a:lnTo>
                      <a:lnTo>
                        <a:pt x="50" y="109"/>
                      </a:lnTo>
                      <a:lnTo>
                        <a:pt x="58" y="109"/>
                      </a:lnTo>
                      <a:lnTo>
                        <a:pt x="78" y="103"/>
                      </a:lnTo>
                      <a:lnTo>
                        <a:pt x="97" y="102"/>
                      </a:lnTo>
                      <a:lnTo>
                        <a:pt x="99" y="100"/>
                      </a:lnTo>
                      <a:lnTo>
                        <a:pt x="114" y="88"/>
                      </a:lnTo>
                      <a:lnTo>
                        <a:pt x="116" y="94"/>
                      </a:lnTo>
                      <a:lnTo>
                        <a:pt x="122" y="90"/>
                      </a:lnTo>
                      <a:lnTo>
                        <a:pt x="129" y="88"/>
                      </a:lnTo>
                      <a:lnTo>
                        <a:pt x="142" y="94"/>
                      </a:lnTo>
                      <a:lnTo>
                        <a:pt x="144" y="100"/>
                      </a:lnTo>
                      <a:lnTo>
                        <a:pt x="139" y="98"/>
                      </a:lnTo>
                      <a:lnTo>
                        <a:pt x="131" y="96"/>
                      </a:lnTo>
                      <a:lnTo>
                        <a:pt x="125" y="96"/>
                      </a:lnTo>
                      <a:lnTo>
                        <a:pt x="124" y="100"/>
                      </a:lnTo>
                      <a:lnTo>
                        <a:pt x="110" y="100"/>
                      </a:lnTo>
                      <a:lnTo>
                        <a:pt x="116" y="102"/>
                      </a:lnTo>
                      <a:lnTo>
                        <a:pt x="124" y="102"/>
                      </a:lnTo>
                      <a:lnTo>
                        <a:pt x="152" y="107"/>
                      </a:lnTo>
                      <a:lnTo>
                        <a:pt x="169" y="113"/>
                      </a:lnTo>
                      <a:lnTo>
                        <a:pt x="182" y="122"/>
                      </a:lnTo>
                      <a:lnTo>
                        <a:pt x="180" y="115"/>
                      </a:lnTo>
                      <a:lnTo>
                        <a:pt x="174" y="111"/>
                      </a:lnTo>
                      <a:lnTo>
                        <a:pt x="171" y="105"/>
                      </a:lnTo>
                      <a:lnTo>
                        <a:pt x="178" y="105"/>
                      </a:lnTo>
                      <a:lnTo>
                        <a:pt x="184" y="107"/>
                      </a:lnTo>
                      <a:lnTo>
                        <a:pt x="195" y="100"/>
                      </a:lnTo>
                      <a:lnTo>
                        <a:pt x="193" y="107"/>
                      </a:lnTo>
                      <a:lnTo>
                        <a:pt x="188" y="109"/>
                      </a:lnTo>
                      <a:lnTo>
                        <a:pt x="186" y="115"/>
                      </a:lnTo>
                      <a:lnTo>
                        <a:pt x="195" y="120"/>
                      </a:lnTo>
                      <a:lnTo>
                        <a:pt x="203" y="120"/>
                      </a:lnTo>
                      <a:lnTo>
                        <a:pt x="206" y="128"/>
                      </a:lnTo>
                      <a:lnTo>
                        <a:pt x="214" y="126"/>
                      </a:lnTo>
                      <a:lnTo>
                        <a:pt x="210" y="132"/>
                      </a:lnTo>
                      <a:lnTo>
                        <a:pt x="203" y="126"/>
                      </a:lnTo>
                      <a:lnTo>
                        <a:pt x="188" y="120"/>
                      </a:lnTo>
                      <a:lnTo>
                        <a:pt x="195" y="128"/>
                      </a:lnTo>
                      <a:lnTo>
                        <a:pt x="201" y="132"/>
                      </a:lnTo>
                      <a:lnTo>
                        <a:pt x="204" y="134"/>
                      </a:lnTo>
                      <a:lnTo>
                        <a:pt x="201" y="134"/>
                      </a:lnTo>
                      <a:lnTo>
                        <a:pt x="208" y="137"/>
                      </a:lnTo>
                      <a:lnTo>
                        <a:pt x="216" y="139"/>
                      </a:lnTo>
                      <a:lnTo>
                        <a:pt x="221" y="147"/>
                      </a:lnTo>
                      <a:lnTo>
                        <a:pt x="225" y="154"/>
                      </a:lnTo>
                      <a:lnTo>
                        <a:pt x="227" y="160"/>
                      </a:lnTo>
                      <a:lnTo>
                        <a:pt x="221" y="162"/>
                      </a:lnTo>
                      <a:lnTo>
                        <a:pt x="218" y="154"/>
                      </a:lnTo>
                      <a:lnTo>
                        <a:pt x="218" y="149"/>
                      </a:lnTo>
                      <a:lnTo>
                        <a:pt x="216" y="156"/>
                      </a:lnTo>
                      <a:lnTo>
                        <a:pt x="219" y="162"/>
                      </a:lnTo>
                      <a:lnTo>
                        <a:pt x="225" y="165"/>
                      </a:lnTo>
                      <a:lnTo>
                        <a:pt x="233" y="164"/>
                      </a:lnTo>
                      <a:lnTo>
                        <a:pt x="236" y="162"/>
                      </a:lnTo>
                      <a:lnTo>
                        <a:pt x="250" y="158"/>
                      </a:lnTo>
                      <a:lnTo>
                        <a:pt x="257" y="158"/>
                      </a:lnTo>
                      <a:lnTo>
                        <a:pt x="257" y="154"/>
                      </a:lnTo>
                      <a:lnTo>
                        <a:pt x="265" y="149"/>
                      </a:lnTo>
                      <a:lnTo>
                        <a:pt x="266" y="152"/>
                      </a:lnTo>
                      <a:lnTo>
                        <a:pt x="272" y="150"/>
                      </a:lnTo>
                      <a:lnTo>
                        <a:pt x="293" y="134"/>
                      </a:lnTo>
                      <a:lnTo>
                        <a:pt x="300" y="132"/>
                      </a:lnTo>
                      <a:lnTo>
                        <a:pt x="306" y="130"/>
                      </a:lnTo>
                      <a:lnTo>
                        <a:pt x="313" y="132"/>
                      </a:lnTo>
                      <a:lnTo>
                        <a:pt x="310" y="124"/>
                      </a:lnTo>
                      <a:lnTo>
                        <a:pt x="302" y="120"/>
                      </a:lnTo>
                      <a:lnTo>
                        <a:pt x="312" y="124"/>
                      </a:lnTo>
                      <a:lnTo>
                        <a:pt x="308" y="120"/>
                      </a:lnTo>
                      <a:lnTo>
                        <a:pt x="312" y="113"/>
                      </a:lnTo>
                      <a:lnTo>
                        <a:pt x="317" y="109"/>
                      </a:lnTo>
                      <a:lnTo>
                        <a:pt x="330" y="107"/>
                      </a:lnTo>
                      <a:lnTo>
                        <a:pt x="338" y="105"/>
                      </a:lnTo>
                      <a:lnTo>
                        <a:pt x="342" y="105"/>
                      </a:lnTo>
                      <a:lnTo>
                        <a:pt x="359" y="113"/>
                      </a:lnTo>
                      <a:lnTo>
                        <a:pt x="364" y="115"/>
                      </a:lnTo>
                      <a:lnTo>
                        <a:pt x="377" y="122"/>
                      </a:lnTo>
                      <a:lnTo>
                        <a:pt x="389" y="137"/>
                      </a:lnTo>
                      <a:lnTo>
                        <a:pt x="404" y="143"/>
                      </a:lnTo>
                      <a:lnTo>
                        <a:pt x="406" y="150"/>
                      </a:lnTo>
                      <a:lnTo>
                        <a:pt x="407" y="158"/>
                      </a:lnTo>
                      <a:lnTo>
                        <a:pt x="426" y="171"/>
                      </a:lnTo>
                      <a:lnTo>
                        <a:pt x="432" y="179"/>
                      </a:lnTo>
                      <a:lnTo>
                        <a:pt x="439" y="181"/>
                      </a:lnTo>
                      <a:lnTo>
                        <a:pt x="443" y="188"/>
                      </a:lnTo>
                      <a:lnTo>
                        <a:pt x="451" y="190"/>
                      </a:lnTo>
                      <a:lnTo>
                        <a:pt x="464" y="188"/>
                      </a:lnTo>
                      <a:lnTo>
                        <a:pt x="475" y="199"/>
                      </a:lnTo>
                      <a:lnTo>
                        <a:pt x="475" y="205"/>
                      </a:lnTo>
                      <a:lnTo>
                        <a:pt x="479" y="212"/>
                      </a:lnTo>
                      <a:lnTo>
                        <a:pt x="486" y="214"/>
                      </a:lnTo>
                      <a:lnTo>
                        <a:pt x="488" y="222"/>
                      </a:lnTo>
                      <a:lnTo>
                        <a:pt x="488" y="226"/>
                      </a:lnTo>
                      <a:lnTo>
                        <a:pt x="490" y="246"/>
                      </a:lnTo>
                      <a:lnTo>
                        <a:pt x="492" y="252"/>
                      </a:lnTo>
                      <a:lnTo>
                        <a:pt x="492" y="261"/>
                      </a:lnTo>
                      <a:lnTo>
                        <a:pt x="485" y="295"/>
                      </a:lnTo>
                      <a:lnTo>
                        <a:pt x="486" y="303"/>
                      </a:lnTo>
                      <a:lnTo>
                        <a:pt x="486" y="316"/>
                      </a:lnTo>
                      <a:lnTo>
                        <a:pt x="483" y="327"/>
                      </a:lnTo>
                      <a:lnTo>
                        <a:pt x="488" y="335"/>
                      </a:lnTo>
                      <a:lnTo>
                        <a:pt x="494" y="340"/>
                      </a:lnTo>
                      <a:lnTo>
                        <a:pt x="488" y="331"/>
                      </a:lnTo>
                      <a:lnTo>
                        <a:pt x="501" y="340"/>
                      </a:lnTo>
                      <a:lnTo>
                        <a:pt x="501" y="342"/>
                      </a:lnTo>
                      <a:lnTo>
                        <a:pt x="505" y="337"/>
                      </a:lnTo>
                      <a:lnTo>
                        <a:pt x="509" y="322"/>
                      </a:lnTo>
                      <a:lnTo>
                        <a:pt x="503" y="322"/>
                      </a:lnTo>
                      <a:lnTo>
                        <a:pt x="501" y="320"/>
                      </a:lnTo>
                      <a:lnTo>
                        <a:pt x="501" y="314"/>
                      </a:lnTo>
                      <a:lnTo>
                        <a:pt x="496" y="308"/>
                      </a:lnTo>
                      <a:lnTo>
                        <a:pt x="496" y="306"/>
                      </a:lnTo>
                      <a:lnTo>
                        <a:pt x="511" y="314"/>
                      </a:lnTo>
                      <a:lnTo>
                        <a:pt x="513" y="322"/>
                      </a:lnTo>
                      <a:lnTo>
                        <a:pt x="520" y="314"/>
                      </a:lnTo>
                      <a:lnTo>
                        <a:pt x="526" y="322"/>
                      </a:lnTo>
                      <a:lnTo>
                        <a:pt x="526" y="327"/>
                      </a:lnTo>
                      <a:lnTo>
                        <a:pt x="515" y="348"/>
                      </a:lnTo>
                      <a:lnTo>
                        <a:pt x="513" y="359"/>
                      </a:lnTo>
                      <a:lnTo>
                        <a:pt x="505" y="361"/>
                      </a:lnTo>
                      <a:lnTo>
                        <a:pt x="505" y="367"/>
                      </a:lnTo>
                      <a:lnTo>
                        <a:pt x="500" y="361"/>
                      </a:lnTo>
                      <a:lnTo>
                        <a:pt x="503" y="367"/>
                      </a:lnTo>
                      <a:lnTo>
                        <a:pt x="516" y="374"/>
                      </a:lnTo>
                      <a:lnTo>
                        <a:pt x="522" y="382"/>
                      </a:lnTo>
                      <a:lnTo>
                        <a:pt x="520" y="384"/>
                      </a:lnTo>
                      <a:lnTo>
                        <a:pt x="535" y="408"/>
                      </a:lnTo>
                      <a:lnTo>
                        <a:pt x="539" y="416"/>
                      </a:lnTo>
                      <a:lnTo>
                        <a:pt x="550" y="427"/>
                      </a:lnTo>
                      <a:lnTo>
                        <a:pt x="558" y="429"/>
                      </a:lnTo>
                      <a:lnTo>
                        <a:pt x="563" y="429"/>
                      </a:lnTo>
                      <a:lnTo>
                        <a:pt x="567" y="429"/>
                      </a:lnTo>
                      <a:lnTo>
                        <a:pt x="563" y="423"/>
                      </a:lnTo>
                      <a:lnTo>
                        <a:pt x="560" y="416"/>
                      </a:lnTo>
                      <a:lnTo>
                        <a:pt x="554" y="412"/>
                      </a:lnTo>
                      <a:lnTo>
                        <a:pt x="562" y="412"/>
                      </a:lnTo>
                      <a:lnTo>
                        <a:pt x="563" y="417"/>
                      </a:lnTo>
                      <a:lnTo>
                        <a:pt x="577" y="410"/>
                      </a:lnTo>
                      <a:lnTo>
                        <a:pt x="579" y="412"/>
                      </a:lnTo>
                      <a:lnTo>
                        <a:pt x="571" y="416"/>
                      </a:lnTo>
                      <a:lnTo>
                        <a:pt x="575" y="423"/>
                      </a:lnTo>
                      <a:lnTo>
                        <a:pt x="575" y="436"/>
                      </a:lnTo>
                      <a:lnTo>
                        <a:pt x="577" y="444"/>
                      </a:lnTo>
                      <a:lnTo>
                        <a:pt x="580" y="451"/>
                      </a:lnTo>
                      <a:lnTo>
                        <a:pt x="579" y="455"/>
                      </a:lnTo>
                      <a:lnTo>
                        <a:pt x="586" y="455"/>
                      </a:lnTo>
                      <a:lnTo>
                        <a:pt x="592" y="447"/>
                      </a:lnTo>
                      <a:lnTo>
                        <a:pt x="594" y="440"/>
                      </a:lnTo>
                      <a:lnTo>
                        <a:pt x="603" y="432"/>
                      </a:lnTo>
                      <a:lnTo>
                        <a:pt x="595" y="444"/>
                      </a:lnTo>
                      <a:lnTo>
                        <a:pt x="594" y="451"/>
                      </a:lnTo>
                      <a:lnTo>
                        <a:pt x="590" y="457"/>
                      </a:lnTo>
                      <a:lnTo>
                        <a:pt x="590" y="461"/>
                      </a:lnTo>
                      <a:lnTo>
                        <a:pt x="595" y="463"/>
                      </a:lnTo>
                      <a:lnTo>
                        <a:pt x="603" y="468"/>
                      </a:lnTo>
                      <a:lnTo>
                        <a:pt x="610" y="494"/>
                      </a:lnTo>
                      <a:lnTo>
                        <a:pt x="622" y="509"/>
                      </a:lnTo>
                      <a:lnTo>
                        <a:pt x="627" y="509"/>
                      </a:lnTo>
                      <a:lnTo>
                        <a:pt x="620" y="511"/>
                      </a:lnTo>
                      <a:lnTo>
                        <a:pt x="627" y="515"/>
                      </a:lnTo>
                      <a:lnTo>
                        <a:pt x="635" y="513"/>
                      </a:lnTo>
                      <a:lnTo>
                        <a:pt x="641" y="513"/>
                      </a:lnTo>
                      <a:lnTo>
                        <a:pt x="644" y="515"/>
                      </a:lnTo>
                      <a:lnTo>
                        <a:pt x="659" y="521"/>
                      </a:lnTo>
                      <a:lnTo>
                        <a:pt x="661" y="526"/>
                      </a:lnTo>
                      <a:lnTo>
                        <a:pt x="667" y="532"/>
                      </a:lnTo>
                      <a:lnTo>
                        <a:pt x="676" y="543"/>
                      </a:lnTo>
                      <a:lnTo>
                        <a:pt x="678" y="551"/>
                      </a:lnTo>
                      <a:lnTo>
                        <a:pt x="691" y="564"/>
                      </a:lnTo>
                      <a:lnTo>
                        <a:pt x="697" y="566"/>
                      </a:lnTo>
                      <a:lnTo>
                        <a:pt x="704" y="566"/>
                      </a:lnTo>
                      <a:lnTo>
                        <a:pt x="710" y="572"/>
                      </a:lnTo>
                      <a:lnTo>
                        <a:pt x="706" y="579"/>
                      </a:lnTo>
                      <a:lnTo>
                        <a:pt x="699" y="573"/>
                      </a:lnTo>
                      <a:lnTo>
                        <a:pt x="691" y="570"/>
                      </a:lnTo>
                      <a:lnTo>
                        <a:pt x="686" y="575"/>
                      </a:lnTo>
                      <a:lnTo>
                        <a:pt x="689" y="583"/>
                      </a:lnTo>
                      <a:lnTo>
                        <a:pt x="695" y="590"/>
                      </a:lnTo>
                      <a:lnTo>
                        <a:pt x="710" y="585"/>
                      </a:lnTo>
                      <a:lnTo>
                        <a:pt x="718" y="579"/>
                      </a:lnTo>
                      <a:lnTo>
                        <a:pt x="725" y="581"/>
                      </a:lnTo>
                      <a:lnTo>
                        <a:pt x="733" y="581"/>
                      </a:lnTo>
                      <a:lnTo>
                        <a:pt x="738" y="577"/>
                      </a:lnTo>
                      <a:lnTo>
                        <a:pt x="744" y="572"/>
                      </a:lnTo>
                      <a:lnTo>
                        <a:pt x="751" y="568"/>
                      </a:lnTo>
                      <a:lnTo>
                        <a:pt x="757" y="572"/>
                      </a:lnTo>
                      <a:lnTo>
                        <a:pt x="753" y="568"/>
                      </a:lnTo>
                      <a:lnTo>
                        <a:pt x="763" y="572"/>
                      </a:lnTo>
                      <a:lnTo>
                        <a:pt x="759" y="564"/>
                      </a:lnTo>
                      <a:lnTo>
                        <a:pt x="763" y="556"/>
                      </a:lnTo>
                      <a:lnTo>
                        <a:pt x="766" y="551"/>
                      </a:lnTo>
                      <a:lnTo>
                        <a:pt x="763" y="538"/>
                      </a:lnTo>
                      <a:lnTo>
                        <a:pt x="765" y="534"/>
                      </a:lnTo>
                      <a:lnTo>
                        <a:pt x="763" y="526"/>
                      </a:lnTo>
                      <a:lnTo>
                        <a:pt x="766" y="519"/>
                      </a:lnTo>
                      <a:lnTo>
                        <a:pt x="766" y="513"/>
                      </a:lnTo>
                      <a:lnTo>
                        <a:pt x="772" y="506"/>
                      </a:lnTo>
                      <a:lnTo>
                        <a:pt x="772" y="500"/>
                      </a:lnTo>
                      <a:lnTo>
                        <a:pt x="774" y="493"/>
                      </a:lnTo>
                      <a:lnTo>
                        <a:pt x="776" y="500"/>
                      </a:lnTo>
                      <a:lnTo>
                        <a:pt x="778" y="493"/>
                      </a:lnTo>
                      <a:lnTo>
                        <a:pt x="776" y="485"/>
                      </a:lnTo>
                      <a:lnTo>
                        <a:pt x="774" y="470"/>
                      </a:lnTo>
                      <a:lnTo>
                        <a:pt x="774" y="451"/>
                      </a:lnTo>
                      <a:lnTo>
                        <a:pt x="772" y="444"/>
                      </a:lnTo>
                      <a:lnTo>
                        <a:pt x="770" y="412"/>
                      </a:lnTo>
                      <a:lnTo>
                        <a:pt x="763" y="385"/>
                      </a:lnTo>
                      <a:lnTo>
                        <a:pt x="759" y="384"/>
                      </a:lnTo>
                      <a:lnTo>
                        <a:pt x="759" y="374"/>
                      </a:lnTo>
                      <a:lnTo>
                        <a:pt x="748" y="361"/>
                      </a:lnTo>
                      <a:lnTo>
                        <a:pt x="740" y="357"/>
                      </a:lnTo>
                      <a:lnTo>
                        <a:pt x="738" y="359"/>
                      </a:lnTo>
                      <a:lnTo>
                        <a:pt x="740" y="355"/>
                      </a:lnTo>
                      <a:lnTo>
                        <a:pt x="740" y="350"/>
                      </a:lnTo>
                      <a:lnTo>
                        <a:pt x="731" y="337"/>
                      </a:lnTo>
                      <a:lnTo>
                        <a:pt x="719" y="312"/>
                      </a:lnTo>
                      <a:lnTo>
                        <a:pt x="693" y="275"/>
                      </a:lnTo>
                      <a:lnTo>
                        <a:pt x="673" y="241"/>
                      </a:lnTo>
                      <a:lnTo>
                        <a:pt x="669" y="235"/>
                      </a:lnTo>
                      <a:lnTo>
                        <a:pt x="661" y="214"/>
                      </a:lnTo>
                      <a:lnTo>
                        <a:pt x="656" y="201"/>
                      </a:lnTo>
                      <a:lnTo>
                        <a:pt x="659" y="201"/>
                      </a:lnTo>
                      <a:lnTo>
                        <a:pt x="665" y="205"/>
                      </a:lnTo>
                      <a:lnTo>
                        <a:pt x="663" y="211"/>
                      </a:lnTo>
                      <a:lnTo>
                        <a:pt x="671" y="218"/>
                      </a:lnTo>
                      <a:lnTo>
                        <a:pt x="678" y="214"/>
                      </a:lnTo>
                      <a:lnTo>
                        <a:pt x="684" y="220"/>
                      </a:lnTo>
                      <a:lnTo>
                        <a:pt x="686" y="228"/>
                      </a:lnTo>
                      <a:lnTo>
                        <a:pt x="684" y="241"/>
                      </a:lnTo>
                      <a:lnTo>
                        <a:pt x="688" y="261"/>
                      </a:lnTo>
                      <a:lnTo>
                        <a:pt x="703" y="284"/>
                      </a:lnTo>
                      <a:lnTo>
                        <a:pt x="710" y="291"/>
                      </a:lnTo>
                      <a:lnTo>
                        <a:pt x="695" y="271"/>
                      </a:lnTo>
                      <a:lnTo>
                        <a:pt x="691" y="263"/>
                      </a:lnTo>
                      <a:lnTo>
                        <a:pt x="688" y="250"/>
                      </a:lnTo>
                      <a:lnTo>
                        <a:pt x="686" y="237"/>
                      </a:lnTo>
                      <a:lnTo>
                        <a:pt x="691" y="231"/>
                      </a:lnTo>
                      <a:lnTo>
                        <a:pt x="688" y="224"/>
                      </a:lnTo>
                      <a:lnTo>
                        <a:pt x="684" y="216"/>
                      </a:lnTo>
                      <a:lnTo>
                        <a:pt x="671" y="203"/>
                      </a:lnTo>
                      <a:lnTo>
                        <a:pt x="631" y="154"/>
                      </a:lnTo>
                      <a:lnTo>
                        <a:pt x="609" y="118"/>
                      </a:lnTo>
                      <a:lnTo>
                        <a:pt x="599" y="98"/>
                      </a:lnTo>
                      <a:lnTo>
                        <a:pt x="588" y="71"/>
                      </a:lnTo>
                      <a:lnTo>
                        <a:pt x="586" y="64"/>
                      </a:lnTo>
                      <a:lnTo>
                        <a:pt x="579" y="51"/>
                      </a:lnTo>
                      <a:lnTo>
                        <a:pt x="577" y="38"/>
                      </a:lnTo>
                      <a:lnTo>
                        <a:pt x="573" y="32"/>
                      </a:lnTo>
                      <a:lnTo>
                        <a:pt x="567" y="24"/>
                      </a:lnTo>
                      <a:lnTo>
                        <a:pt x="563" y="17"/>
                      </a:lnTo>
                      <a:lnTo>
                        <a:pt x="567" y="23"/>
                      </a:lnTo>
                      <a:lnTo>
                        <a:pt x="569" y="8"/>
                      </a:lnTo>
                      <a:lnTo>
                        <a:pt x="560" y="6"/>
                      </a:lnTo>
                      <a:lnTo>
                        <a:pt x="558" y="6"/>
                      </a:lnTo>
                      <a:lnTo>
                        <a:pt x="554"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08">
                  <a:extLst>
                    <a:ext uri="{FF2B5EF4-FFF2-40B4-BE49-F238E27FC236}">
                      <a16:creationId xmlns:a16="http://schemas.microsoft.com/office/drawing/2014/main" id="{AA135FAB-64A4-4726-813F-B5BCD603D773}"/>
                    </a:ext>
                  </a:extLst>
                </p:cNvPr>
                <p:cNvSpPr>
                  <a:spLocks/>
                </p:cNvSpPr>
                <p:nvPr/>
              </p:nvSpPr>
              <p:spPr bwMode="auto">
                <a:xfrm>
                  <a:off x="4643777" y="3748872"/>
                  <a:ext cx="8646" cy="6976"/>
                </a:xfrm>
                <a:custGeom>
                  <a:avLst/>
                  <a:gdLst>
                    <a:gd name="T0" fmla="*/ 9 w 9"/>
                    <a:gd name="T1" fmla="*/ 0 h 8"/>
                    <a:gd name="T2" fmla="*/ 8 w 9"/>
                    <a:gd name="T3" fmla="*/ 2 h 8"/>
                    <a:gd name="T4" fmla="*/ 0 w 9"/>
                    <a:gd name="T5" fmla="*/ 8 h 8"/>
                    <a:gd name="T6" fmla="*/ 8 w 9"/>
                    <a:gd name="T7" fmla="*/ 2 h 8"/>
                    <a:gd name="T8" fmla="*/ 9 w 9"/>
                    <a:gd name="T9" fmla="*/ 0 h 8"/>
                  </a:gdLst>
                  <a:ahLst/>
                  <a:cxnLst>
                    <a:cxn ang="0">
                      <a:pos x="T0" y="T1"/>
                    </a:cxn>
                    <a:cxn ang="0">
                      <a:pos x="T2" y="T3"/>
                    </a:cxn>
                    <a:cxn ang="0">
                      <a:pos x="T4" y="T5"/>
                    </a:cxn>
                    <a:cxn ang="0">
                      <a:pos x="T6" y="T7"/>
                    </a:cxn>
                    <a:cxn ang="0">
                      <a:pos x="T8" y="T9"/>
                    </a:cxn>
                  </a:cxnLst>
                  <a:rect l="0" t="0" r="r" b="b"/>
                  <a:pathLst>
                    <a:path w="9" h="8">
                      <a:moveTo>
                        <a:pt x="9" y="0"/>
                      </a:moveTo>
                      <a:lnTo>
                        <a:pt x="8" y="2"/>
                      </a:lnTo>
                      <a:lnTo>
                        <a:pt x="0" y="8"/>
                      </a:lnTo>
                      <a:lnTo>
                        <a:pt x="8" y="2"/>
                      </a:lnTo>
                      <a:lnTo>
                        <a:pt x="9"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09">
                  <a:extLst>
                    <a:ext uri="{FF2B5EF4-FFF2-40B4-BE49-F238E27FC236}">
                      <a16:creationId xmlns:a16="http://schemas.microsoft.com/office/drawing/2014/main" id="{570AB4E1-EC39-4557-AE80-C3595D41ED2D}"/>
                    </a:ext>
                  </a:extLst>
                </p:cNvPr>
                <p:cNvSpPr>
                  <a:spLocks/>
                </p:cNvSpPr>
                <p:nvPr/>
              </p:nvSpPr>
              <p:spPr bwMode="auto">
                <a:xfrm>
                  <a:off x="4643777" y="3748872"/>
                  <a:ext cx="8646" cy="6976"/>
                </a:xfrm>
                <a:custGeom>
                  <a:avLst/>
                  <a:gdLst>
                    <a:gd name="T0" fmla="*/ 9 w 9"/>
                    <a:gd name="T1" fmla="*/ 0 h 8"/>
                    <a:gd name="T2" fmla="*/ 8 w 9"/>
                    <a:gd name="T3" fmla="*/ 2 h 8"/>
                    <a:gd name="T4" fmla="*/ 0 w 9"/>
                    <a:gd name="T5" fmla="*/ 8 h 8"/>
                    <a:gd name="T6" fmla="*/ 8 w 9"/>
                    <a:gd name="T7" fmla="*/ 2 h 8"/>
                    <a:gd name="T8" fmla="*/ 9 w 9"/>
                    <a:gd name="T9" fmla="*/ 0 h 8"/>
                  </a:gdLst>
                  <a:ahLst/>
                  <a:cxnLst>
                    <a:cxn ang="0">
                      <a:pos x="T0" y="T1"/>
                    </a:cxn>
                    <a:cxn ang="0">
                      <a:pos x="T2" y="T3"/>
                    </a:cxn>
                    <a:cxn ang="0">
                      <a:pos x="T4" y="T5"/>
                    </a:cxn>
                    <a:cxn ang="0">
                      <a:pos x="T6" y="T7"/>
                    </a:cxn>
                    <a:cxn ang="0">
                      <a:pos x="T8" y="T9"/>
                    </a:cxn>
                  </a:cxnLst>
                  <a:rect l="0" t="0" r="r" b="b"/>
                  <a:pathLst>
                    <a:path w="9" h="8">
                      <a:moveTo>
                        <a:pt x="9" y="0"/>
                      </a:moveTo>
                      <a:lnTo>
                        <a:pt x="8" y="2"/>
                      </a:lnTo>
                      <a:lnTo>
                        <a:pt x="0" y="8"/>
                      </a:lnTo>
                      <a:lnTo>
                        <a:pt x="8" y="2"/>
                      </a:lnTo>
                      <a:lnTo>
                        <a:pt x="9"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10">
                  <a:extLst>
                    <a:ext uri="{FF2B5EF4-FFF2-40B4-BE49-F238E27FC236}">
                      <a16:creationId xmlns:a16="http://schemas.microsoft.com/office/drawing/2014/main" id="{600B69F4-5753-4CFD-8E86-381F9CF688A4}"/>
                    </a:ext>
                  </a:extLst>
                </p:cNvPr>
                <p:cNvSpPr>
                  <a:spLocks/>
                </p:cNvSpPr>
                <p:nvPr/>
              </p:nvSpPr>
              <p:spPr bwMode="auto">
                <a:xfrm>
                  <a:off x="4506399" y="3606729"/>
                  <a:ext cx="14410" cy="7848"/>
                </a:xfrm>
                <a:custGeom>
                  <a:avLst/>
                  <a:gdLst>
                    <a:gd name="T0" fmla="*/ 15 w 15"/>
                    <a:gd name="T1" fmla="*/ 5 h 9"/>
                    <a:gd name="T2" fmla="*/ 8 w 15"/>
                    <a:gd name="T3" fmla="*/ 7 h 9"/>
                    <a:gd name="T4" fmla="*/ 0 w 15"/>
                    <a:gd name="T5" fmla="*/ 0 h 9"/>
                    <a:gd name="T6" fmla="*/ 0 w 15"/>
                    <a:gd name="T7" fmla="*/ 0 h 9"/>
                    <a:gd name="T8" fmla="*/ 4 w 15"/>
                    <a:gd name="T9" fmla="*/ 7 h 9"/>
                    <a:gd name="T10" fmla="*/ 8 w 15"/>
                    <a:gd name="T11" fmla="*/ 9 h 9"/>
                    <a:gd name="T12" fmla="*/ 15 w 15"/>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15" y="5"/>
                      </a:moveTo>
                      <a:lnTo>
                        <a:pt x="8" y="7"/>
                      </a:lnTo>
                      <a:lnTo>
                        <a:pt x="0" y="0"/>
                      </a:lnTo>
                      <a:lnTo>
                        <a:pt x="0" y="0"/>
                      </a:lnTo>
                      <a:lnTo>
                        <a:pt x="4" y="7"/>
                      </a:lnTo>
                      <a:lnTo>
                        <a:pt x="8" y="9"/>
                      </a:lnTo>
                      <a:lnTo>
                        <a:pt x="15" y="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11">
                  <a:extLst>
                    <a:ext uri="{FF2B5EF4-FFF2-40B4-BE49-F238E27FC236}">
                      <a16:creationId xmlns:a16="http://schemas.microsoft.com/office/drawing/2014/main" id="{55E4D35A-E49D-4239-AD73-CCE6ACF7563D}"/>
                    </a:ext>
                  </a:extLst>
                </p:cNvPr>
                <p:cNvSpPr>
                  <a:spLocks/>
                </p:cNvSpPr>
                <p:nvPr/>
              </p:nvSpPr>
              <p:spPr bwMode="auto">
                <a:xfrm>
                  <a:off x="4506399" y="3606729"/>
                  <a:ext cx="14410" cy="7848"/>
                </a:xfrm>
                <a:custGeom>
                  <a:avLst/>
                  <a:gdLst>
                    <a:gd name="T0" fmla="*/ 15 w 15"/>
                    <a:gd name="T1" fmla="*/ 5 h 9"/>
                    <a:gd name="T2" fmla="*/ 8 w 15"/>
                    <a:gd name="T3" fmla="*/ 7 h 9"/>
                    <a:gd name="T4" fmla="*/ 0 w 15"/>
                    <a:gd name="T5" fmla="*/ 0 h 9"/>
                    <a:gd name="T6" fmla="*/ 0 w 15"/>
                    <a:gd name="T7" fmla="*/ 0 h 9"/>
                    <a:gd name="T8" fmla="*/ 4 w 15"/>
                    <a:gd name="T9" fmla="*/ 7 h 9"/>
                    <a:gd name="T10" fmla="*/ 8 w 15"/>
                    <a:gd name="T11" fmla="*/ 9 h 9"/>
                    <a:gd name="T12" fmla="*/ 15 w 15"/>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15" y="5"/>
                      </a:moveTo>
                      <a:lnTo>
                        <a:pt x="8" y="7"/>
                      </a:lnTo>
                      <a:lnTo>
                        <a:pt x="0" y="0"/>
                      </a:lnTo>
                      <a:lnTo>
                        <a:pt x="0" y="0"/>
                      </a:lnTo>
                      <a:lnTo>
                        <a:pt x="4" y="7"/>
                      </a:lnTo>
                      <a:lnTo>
                        <a:pt x="8" y="9"/>
                      </a:lnTo>
                      <a:lnTo>
                        <a:pt x="15" y="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12">
                  <a:extLst>
                    <a:ext uri="{FF2B5EF4-FFF2-40B4-BE49-F238E27FC236}">
                      <a16:creationId xmlns:a16="http://schemas.microsoft.com/office/drawing/2014/main" id="{30425F66-FB44-4AFA-BE0A-3B8A0846D1EF}"/>
                    </a:ext>
                  </a:extLst>
                </p:cNvPr>
                <p:cNvSpPr>
                  <a:spLocks/>
                </p:cNvSpPr>
                <p:nvPr/>
              </p:nvSpPr>
              <p:spPr bwMode="auto">
                <a:xfrm>
                  <a:off x="4680283" y="3688701"/>
                  <a:ext cx="24978" cy="40986"/>
                </a:xfrm>
                <a:custGeom>
                  <a:avLst/>
                  <a:gdLst>
                    <a:gd name="T0" fmla="*/ 26 w 26"/>
                    <a:gd name="T1" fmla="*/ 0 h 47"/>
                    <a:gd name="T2" fmla="*/ 18 w 26"/>
                    <a:gd name="T3" fmla="*/ 5 h 47"/>
                    <a:gd name="T4" fmla="*/ 18 w 26"/>
                    <a:gd name="T5" fmla="*/ 13 h 47"/>
                    <a:gd name="T6" fmla="*/ 13 w 26"/>
                    <a:gd name="T7" fmla="*/ 26 h 47"/>
                    <a:gd name="T8" fmla="*/ 3 w 26"/>
                    <a:gd name="T9" fmla="*/ 39 h 47"/>
                    <a:gd name="T10" fmla="*/ 3 w 26"/>
                    <a:gd name="T11" fmla="*/ 41 h 47"/>
                    <a:gd name="T12" fmla="*/ 0 w 26"/>
                    <a:gd name="T13" fmla="*/ 47 h 47"/>
                    <a:gd name="T14" fmla="*/ 15 w 26"/>
                    <a:gd name="T15" fmla="*/ 26 h 47"/>
                    <a:gd name="T16" fmla="*/ 26 w 26"/>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7">
                      <a:moveTo>
                        <a:pt x="26" y="0"/>
                      </a:moveTo>
                      <a:lnTo>
                        <a:pt x="18" y="5"/>
                      </a:lnTo>
                      <a:lnTo>
                        <a:pt x="18" y="13"/>
                      </a:lnTo>
                      <a:lnTo>
                        <a:pt x="13" y="26"/>
                      </a:lnTo>
                      <a:lnTo>
                        <a:pt x="3" y="39"/>
                      </a:lnTo>
                      <a:lnTo>
                        <a:pt x="3" y="41"/>
                      </a:lnTo>
                      <a:lnTo>
                        <a:pt x="0" y="47"/>
                      </a:lnTo>
                      <a:lnTo>
                        <a:pt x="15" y="26"/>
                      </a:lnTo>
                      <a:lnTo>
                        <a:pt x="26"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13">
                  <a:extLst>
                    <a:ext uri="{FF2B5EF4-FFF2-40B4-BE49-F238E27FC236}">
                      <a16:creationId xmlns:a16="http://schemas.microsoft.com/office/drawing/2014/main" id="{55774B42-ACA3-44E0-912F-939D8999774B}"/>
                    </a:ext>
                  </a:extLst>
                </p:cNvPr>
                <p:cNvSpPr>
                  <a:spLocks/>
                </p:cNvSpPr>
                <p:nvPr/>
              </p:nvSpPr>
              <p:spPr bwMode="auto">
                <a:xfrm>
                  <a:off x="4680283" y="3688701"/>
                  <a:ext cx="24978" cy="40986"/>
                </a:xfrm>
                <a:custGeom>
                  <a:avLst/>
                  <a:gdLst>
                    <a:gd name="T0" fmla="*/ 26 w 26"/>
                    <a:gd name="T1" fmla="*/ 0 h 47"/>
                    <a:gd name="T2" fmla="*/ 18 w 26"/>
                    <a:gd name="T3" fmla="*/ 5 h 47"/>
                    <a:gd name="T4" fmla="*/ 18 w 26"/>
                    <a:gd name="T5" fmla="*/ 13 h 47"/>
                    <a:gd name="T6" fmla="*/ 13 w 26"/>
                    <a:gd name="T7" fmla="*/ 26 h 47"/>
                    <a:gd name="T8" fmla="*/ 3 w 26"/>
                    <a:gd name="T9" fmla="*/ 39 h 47"/>
                    <a:gd name="T10" fmla="*/ 3 w 26"/>
                    <a:gd name="T11" fmla="*/ 41 h 47"/>
                    <a:gd name="T12" fmla="*/ 0 w 26"/>
                    <a:gd name="T13" fmla="*/ 47 h 47"/>
                    <a:gd name="T14" fmla="*/ 15 w 26"/>
                    <a:gd name="T15" fmla="*/ 26 h 47"/>
                    <a:gd name="T16" fmla="*/ 26 w 26"/>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7">
                      <a:moveTo>
                        <a:pt x="26" y="0"/>
                      </a:moveTo>
                      <a:lnTo>
                        <a:pt x="18" y="5"/>
                      </a:lnTo>
                      <a:lnTo>
                        <a:pt x="18" y="13"/>
                      </a:lnTo>
                      <a:lnTo>
                        <a:pt x="13" y="26"/>
                      </a:lnTo>
                      <a:lnTo>
                        <a:pt x="3" y="39"/>
                      </a:lnTo>
                      <a:lnTo>
                        <a:pt x="3" y="41"/>
                      </a:lnTo>
                      <a:lnTo>
                        <a:pt x="0" y="47"/>
                      </a:lnTo>
                      <a:lnTo>
                        <a:pt x="15" y="26"/>
                      </a:lnTo>
                      <a:lnTo>
                        <a:pt x="26"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14">
                  <a:extLst>
                    <a:ext uri="{FF2B5EF4-FFF2-40B4-BE49-F238E27FC236}">
                      <a16:creationId xmlns:a16="http://schemas.microsoft.com/office/drawing/2014/main" id="{DBF9030F-283E-4424-9A76-1D1AFBEDBC6B}"/>
                    </a:ext>
                  </a:extLst>
                </p:cNvPr>
                <p:cNvSpPr>
                  <a:spLocks/>
                </p:cNvSpPr>
                <p:nvPr/>
              </p:nvSpPr>
              <p:spPr bwMode="auto">
                <a:xfrm>
                  <a:off x="4707183" y="3673876"/>
                  <a:ext cx="1921" cy="6104"/>
                </a:xfrm>
                <a:custGeom>
                  <a:avLst/>
                  <a:gdLst>
                    <a:gd name="T0" fmla="*/ 0 w 2"/>
                    <a:gd name="T1" fmla="*/ 7 h 7"/>
                    <a:gd name="T2" fmla="*/ 2 w 2"/>
                    <a:gd name="T3" fmla="*/ 0 h 7"/>
                    <a:gd name="T4" fmla="*/ 0 w 2"/>
                    <a:gd name="T5" fmla="*/ 0 h 7"/>
                    <a:gd name="T6" fmla="*/ 0 w 2"/>
                    <a:gd name="T7" fmla="*/ 7 h 7"/>
                  </a:gdLst>
                  <a:ahLst/>
                  <a:cxnLst>
                    <a:cxn ang="0">
                      <a:pos x="T0" y="T1"/>
                    </a:cxn>
                    <a:cxn ang="0">
                      <a:pos x="T2" y="T3"/>
                    </a:cxn>
                    <a:cxn ang="0">
                      <a:pos x="T4" y="T5"/>
                    </a:cxn>
                    <a:cxn ang="0">
                      <a:pos x="T6" y="T7"/>
                    </a:cxn>
                  </a:cxnLst>
                  <a:rect l="0" t="0" r="r" b="b"/>
                  <a:pathLst>
                    <a:path w="2" h="7">
                      <a:moveTo>
                        <a:pt x="0" y="7"/>
                      </a:moveTo>
                      <a:lnTo>
                        <a:pt x="2" y="0"/>
                      </a:lnTo>
                      <a:lnTo>
                        <a:pt x="0" y="0"/>
                      </a:lnTo>
                      <a:lnTo>
                        <a:pt x="0" y="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15">
                  <a:extLst>
                    <a:ext uri="{FF2B5EF4-FFF2-40B4-BE49-F238E27FC236}">
                      <a16:creationId xmlns:a16="http://schemas.microsoft.com/office/drawing/2014/main" id="{56E05E75-C5F8-4888-90B7-9C0EB7E34771}"/>
                    </a:ext>
                  </a:extLst>
                </p:cNvPr>
                <p:cNvSpPr>
                  <a:spLocks/>
                </p:cNvSpPr>
                <p:nvPr/>
              </p:nvSpPr>
              <p:spPr bwMode="auto">
                <a:xfrm>
                  <a:off x="4707183" y="3673876"/>
                  <a:ext cx="1921" cy="6104"/>
                </a:xfrm>
                <a:custGeom>
                  <a:avLst/>
                  <a:gdLst>
                    <a:gd name="T0" fmla="*/ 0 w 2"/>
                    <a:gd name="T1" fmla="*/ 7 h 7"/>
                    <a:gd name="T2" fmla="*/ 2 w 2"/>
                    <a:gd name="T3" fmla="*/ 0 h 7"/>
                    <a:gd name="T4" fmla="*/ 0 w 2"/>
                    <a:gd name="T5" fmla="*/ 0 h 7"/>
                    <a:gd name="T6" fmla="*/ 0 w 2"/>
                    <a:gd name="T7" fmla="*/ 7 h 7"/>
                  </a:gdLst>
                  <a:ahLst/>
                  <a:cxnLst>
                    <a:cxn ang="0">
                      <a:pos x="T0" y="T1"/>
                    </a:cxn>
                    <a:cxn ang="0">
                      <a:pos x="T2" y="T3"/>
                    </a:cxn>
                    <a:cxn ang="0">
                      <a:pos x="T4" y="T5"/>
                    </a:cxn>
                    <a:cxn ang="0">
                      <a:pos x="T6" y="T7"/>
                    </a:cxn>
                  </a:cxnLst>
                  <a:rect l="0" t="0" r="r" b="b"/>
                  <a:pathLst>
                    <a:path w="2" h="7">
                      <a:moveTo>
                        <a:pt x="0" y="7"/>
                      </a:moveTo>
                      <a:lnTo>
                        <a:pt x="2" y="0"/>
                      </a:lnTo>
                      <a:lnTo>
                        <a:pt x="0" y="0"/>
                      </a:lnTo>
                      <a:lnTo>
                        <a:pt x="0" y="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6" name="Group 75">
                <a:extLst>
                  <a:ext uri="{FF2B5EF4-FFF2-40B4-BE49-F238E27FC236}">
                    <a16:creationId xmlns:a16="http://schemas.microsoft.com/office/drawing/2014/main" id="{01E3D373-7E67-4230-8AD6-B57F6C05E313}"/>
                  </a:ext>
                </a:extLst>
              </p:cNvPr>
              <p:cNvGrpSpPr/>
              <p:nvPr/>
            </p:nvGrpSpPr>
            <p:grpSpPr>
              <a:xfrm>
                <a:off x="3872343" y="2857646"/>
                <a:ext cx="317988" cy="466542"/>
                <a:chOff x="3872343" y="2857646"/>
                <a:chExt cx="317988" cy="466542"/>
              </a:xfrm>
              <a:grpFill/>
            </p:grpSpPr>
            <p:sp>
              <p:nvSpPr>
                <p:cNvPr id="164" name="Freeform 95">
                  <a:extLst>
                    <a:ext uri="{FF2B5EF4-FFF2-40B4-BE49-F238E27FC236}">
                      <a16:creationId xmlns:a16="http://schemas.microsoft.com/office/drawing/2014/main" id="{16458958-1C64-4BA5-93A9-CBA0F292C602}"/>
                    </a:ext>
                  </a:extLst>
                </p:cNvPr>
                <p:cNvSpPr>
                  <a:spLocks/>
                </p:cNvSpPr>
                <p:nvPr/>
              </p:nvSpPr>
              <p:spPr bwMode="auto">
                <a:xfrm>
                  <a:off x="3872343" y="2857646"/>
                  <a:ext cx="317988" cy="465670"/>
                </a:xfrm>
                <a:custGeom>
                  <a:avLst/>
                  <a:gdLst>
                    <a:gd name="T0" fmla="*/ 117 w 331"/>
                    <a:gd name="T1" fmla="*/ 485 h 534"/>
                    <a:gd name="T2" fmla="*/ 104 w 331"/>
                    <a:gd name="T3" fmla="*/ 475 h 534"/>
                    <a:gd name="T4" fmla="*/ 94 w 331"/>
                    <a:gd name="T5" fmla="*/ 453 h 534"/>
                    <a:gd name="T6" fmla="*/ 187 w 331"/>
                    <a:gd name="T7" fmla="*/ 438 h 534"/>
                    <a:gd name="T8" fmla="*/ 331 w 331"/>
                    <a:gd name="T9" fmla="*/ 417 h 534"/>
                    <a:gd name="T10" fmla="*/ 320 w 331"/>
                    <a:gd name="T11" fmla="*/ 400 h 534"/>
                    <a:gd name="T12" fmla="*/ 320 w 331"/>
                    <a:gd name="T13" fmla="*/ 377 h 534"/>
                    <a:gd name="T14" fmla="*/ 320 w 331"/>
                    <a:gd name="T15" fmla="*/ 364 h 534"/>
                    <a:gd name="T16" fmla="*/ 312 w 331"/>
                    <a:gd name="T17" fmla="*/ 347 h 534"/>
                    <a:gd name="T18" fmla="*/ 309 w 331"/>
                    <a:gd name="T19" fmla="*/ 321 h 534"/>
                    <a:gd name="T20" fmla="*/ 312 w 331"/>
                    <a:gd name="T21" fmla="*/ 300 h 534"/>
                    <a:gd name="T22" fmla="*/ 322 w 331"/>
                    <a:gd name="T23" fmla="*/ 289 h 534"/>
                    <a:gd name="T24" fmla="*/ 314 w 331"/>
                    <a:gd name="T25" fmla="*/ 278 h 534"/>
                    <a:gd name="T26" fmla="*/ 312 w 331"/>
                    <a:gd name="T27" fmla="*/ 261 h 534"/>
                    <a:gd name="T28" fmla="*/ 303 w 331"/>
                    <a:gd name="T29" fmla="*/ 250 h 534"/>
                    <a:gd name="T30" fmla="*/ 292 w 331"/>
                    <a:gd name="T31" fmla="*/ 229 h 534"/>
                    <a:gd name="T32" fmla="*/ 288 w 331"/>
                    <a:gd name="T33" fmla="*/ 218 h 534"/>
                    <a:gd name="T34" fmla="*/ 224 w 331"/>
                    <a:gd name="T35" fmla="*/ 0 h 534"/>
                    <a:gd name="T36" fmla="*/ 0 w 331"/>
                    <a:gd name="T37" fmla="*/ 20 h 534"/>
                    <a:gd name="T38" fmla="*/ 4 w 331"/>
                    <a:gd name="T39" fmla="*/ 28 h 534"/>
                    <a:gd name="T40" fmla="*/ 4 w 331"/>
                    <a:gd name="T41" fmla="*/ 357 h 534"/>
                    <a:gd name="T42" fmla="*/ 27 w 331"/>
                    <a:gd name="T43" fmla="*/ 520 h 534"/>
                    <a:gd name="T44" fmla="*/ 47 w 331"/>
                    <a:gd name="T45" fmla="*/ 520 h 534"/>
                    <a:gd name="T46" fmla="*/ 55 w 331"/>
                    <a:gd name="T47" fmla="*/ 496 h 534"/>
                    <a:gd name="T48" fmla="*/ 59 w 331"/>
                    <a:gd name="T49" fmla="*/ 483 h 534"/>
                    <a:gd name="T50" fmla="*/ 62 w 331"/>
                    <a:gd name="T51" fmla="*/ 485 h 534"/>
                    <a:gd name="T52" fmla="*/ 70 w 331"/>
                    <a:gd name="T53" fmla="*/ 492 h 534"/>
                    <a:gd name="T54" fmla="*/ 68 w 331"/>
                    <a:gd name="T55" fmla="*/ 505 h 534"/>
                    <a:gd name="T56" fmla="*/ 79 w 331"/>
                    <a:gd name="T57" fmla="*/ 517 h 534"/>
                    <a:gd name="T58" fmla="*/ 85 w 331"/>
                    <a:gd name="T59" fmla="*/ 522 h 534"/>
                    <a:gd name="T60" fmla="*/ 76 w 331"/>
                    <a:gd name="T61" fmla="*/ 532 h 534"/>
                    <a:gd name="T62" fmla="*/ 64 w 331"/>
                    <a:gd name="T63" fmla="*/ 534 h 534"/>
                    <a:gd name="T64" fmla="*/ 100 w 331"/>
                    <a:gd name="T65" fmla="*/ 528 h 534"/>
                    <a:gd name="T66" fmla="*/ 100 w 331"/>
                    <a:gd name="T67" fmla="*/ 518 h 534"/>
                    <a:gd name="T68" fmla="*/ 115 w 331"/>
                    <a:gd name="T69" fmla="*/ 513 h 534"/>
                    <a:gd name="T70" fmla="*/ 115 w 331"/>
                    <a:gd name="T71" fmla="*/ 49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1" h="534">
                      <a:moveTo>
                        <a:pt x="113" y="494"/>
                      </a:moveTo>
                      <a:lnTo>
                        <a:pt x="117" y="485"/>
                      </a:lnTo>
                      <a:lnTo>
                        <a:pt x="109" y="477"/>
                      </a:lnTo>
                      <a:lnTo>
                        <a:pt x="104" y="475"/>
                      </a:lnTo>
                      <a:lnTo>
                        <a:pt x="93" y="460"/>
                      </a:lnTo>
                      <a:lnTo>
                        <a:pt x="94" y="453"/>
                      </a:lnTo>
                      <a:lnTo>
                        <a:pt x="102" y="447"/>
                      </a:lnTo>
                      <a:lnTo>
                        <a:pt x="187" y="438"/>
                      </a:lnTo>
                      <a:lnTo>
                        <a:pt x="331" y="421"/>
                      </a:lnTo>
                      <a:lnTo>
                        <a:pt x="331" y="417"/>
                      </a:lnTo>
                      <a:lnTo>
                        <a:pt x="326" y="408"/>
                      </a:lnTo>
                      <a:lnTo>
                        <a:pt x="320" y="400"/>
                      </a:lnTo>
                      <a:lnTo>
                        <a:pt x="318" y="393"/>
                      </a:lnTo>
                      <a:lnTo>
                        <a:pt x="320" y="377"/>
                      </a:lnTo>
                      <a:lnTo>
                        <a:pt x="318" y="372"/>
                      </a:lnTo>
                      <a:lnTo>
                        <a:pt x="320" y="364"/>
                      </a:lnTo>
                      <a:lnTo>
                        <a:pt x="318" y="355"/>
                      </a:lnTo>
                      <a:lnTo>
                        <a:pt x="312" y="347"/>
                      </a:lnTo>
                      <a:lnTo>
                        <a:pt x="307" y="334"/>
                      </a:lnTo>
                      <a:lnTo>
                        <a:pt x="309" y="321"/>
                      </a:lnTo>
                      <a:lnTo>
                        <a:pt x="312" y="314"/>
                      </a:lnTo>
                      <a:lnTo>
                        <a:pt x="312" y="300"/>
                      </a:lnTo>
                      <a:lnTo>
                        <a:pt x="316" y="293"/>
                      </a:lnTo>
                      <a:lnTo>
                        <a:pt x="322" y="289"/>
                      </a:lnTo>
                      <a:lnTo>
                        <a:pt x="320" y="282"/>
                      </a:lnTo>
                      <a:lnTo>
                        <a:pt x="314" y="278"/>
                      </a:lnTo>
                      <a:lnTo>
                        <a:pt x="316" y="268"/>
                      </a:lnTo>
                      <a:lnTo>
                        <a:pt x="312" y="261"/>
                      </a:lnTo>
                      <a:lnTo>
                        <a:pt x="311" y="257"/>
                      </a:lnTo>
                      <a:lnTo>
                        <a:pt x="303" y="250"/>
                      </a:lnTo>
                      <a:lnTo>
                        <a:pt x="297" y="236"/>
                      </a:lnTo>
                      <a:lnTo>
                        <a:pt x="292" y="229"/>
                      </a:lnTo>
                      <a:lnTo>
                        <a:pt x="290" y="221"/>
                      </a:lnTo>
                      <a:lnTo>
                        <a:pt x="288" y="218"/>
                      </a:lnTo>
                      <a:lnTo>
                        <a:pt x="256" y="101"/>
                      </a:lnTo>
                      <a:lnTo>
                        <a:pt x="224" y="0"/>
                      </a:lnTo>
                      <a:lnTo>
                        <a:pt x="126" y="11"/>
                      </a:lnTo>
                      <a:lnTo>
                        <a:pt x="0" y="20"/>
                      </a:lnTo>
                      <a:lnTo>
                        <a:pt x="0" y="22"/>
                      </a:lnTo>
                      <a:lnTo>
                        <a:pt x="4" y="28"/>
                      </a:lnTo>
                      <a:lnTo>
                        <a:pt x="12" y="32"/>
                      </a:lnTo>
                      <a:lnTo>
                        <a:pt x="4" y="357"/>
                      </a:lnTo>
                      <a:lnTo>
                        <a:pt x="27" y="517"/>
                      </a:lnTo>
                      <a:lnTo>
                        <a:pt x="27" y="520"/>
                      </a:lnTo>
                      <a:lnTo>
                        <a:pt x="34" y="518"/>
                      </a:lnTo>
                      <a:lnTo>
                        <a:pt x="47" y="520"/>
                      </a:lnTo>
                      <a:lnTo>
                        <a:pt x="53" y="520"/>
                      </a:lnTo>
                      <a:lnTo>
                        <a:pt x="55" y="496"/>
                      </a:lnTo>
                      <a:lnTo>
                        <a:pt x="57" y="488"/>
                      </a:lnTo>
                      <a:lnTo>
                        <a:pt x="59" y="483"/>
                      </a:lnTo>
                      <a:lnTo>
                        <a:pt x="59" y="481"/>
                      </a:lnTo>
                      <a:lnTo>
                        <a:pt x="62" y="485"/>
                      </a:lnTo>
                      <a:lnTo>
                        <a:pt x="64" y="487"/>
                      </a:lnTo>
                      <a:lnTo>
                        <a:pt x="70" y="492"/>
                      </a:lnTo>
                      <a:lnTo>
                        <a:pt x="70" y="500"/>
                      </a:lnTo>
                      <a:lnTo>
                        <a:pt x="68" y="505"/>
                      </a:lnTo>
                      <a:lnTo>
                        <a:pt x="72" y="513"/>
                      </a:lnTo>
                      <a:lnTo>
                        <a:pt x="79" y="517"/>
                      </a:lnTo>
                      <a:lnTo>
                        <a:pt x="81" y="515"/>
                      </a:lnTo>
                      <a:lnTo>
                        <a:pt x="85" y="522"/>
                      </a:lnTo>
                      <a:lnTo>
                        <a:pt x="83" y="530"/>
                      </a:lnTo>
                      <a:lnTo>
                        <a:pt x="76" y="532"/>
                      </a:lnTo>
                      <a:lnTo>
                        <a:pt x="70" y="532"/>
                      </a:lnTo>
                      <a:lnTo>
                        <a:pt x="64" y="534"/>
                      </a:lnTo>
                      <a:lnTo>
                        <a:pt x="93" y="530"/>
                      </a:lnTo>
                      <a:lnTo>
                        <a:pt x="100" y="528"/>
                      </a:lnTo>
                      <a:lnTo>
                        <a:pt x="102" y="520"/>
                      </a:lnTo>
                      <a:lnTo>
                        <a:pt x="100" y="518"/>
                      </a:lnTo>
                      <a:lnTo>
                        <a:pt x="108" y="520"/>
                      </a:lnTo>
                      <a:lnTo>
                        <a:pt x="115" y="513"/>
                      </a:lnTo>
                      <a:lnTo>
                        <a:pt x="117" y="502"/>
                      </a:lnTo>
                      <a:lnTo>
                        <a:pt x="115" y="498"/>
                      </a:lnTo>
                      <a:lnTo>
                        <a:pt x="113" y="494"/>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97">
                  <a:extLst>
                    <a:ext uri="{FF2B5EF4-FFF2-40B4-BE49-F238E27FC236}">
                      <a16:creationId xmlns:a16="http://schemas.microsoft.com/office/drawing/2014/main" id="{23D814D8-B2CA-4AD8-90E7-50E7AE322113}"/>
                    </a:ext>
                  </a:extLst>
                </p:cNvPr>
                <p:cNvSpPr>
                  <a:spLocks/>
                </p:cNvSpPr>
                <p:nvPr/>
              </p:nvSpPr>
              <p:spPr bwMode="auto">
                <a:xfrm>
                  <a:off x="3912692" y="3321572"/>
                  <a:ext cx="8646" cy="2616"/>
                </a:xfrm>
                <a:custGeom>
                  <a:avLst/>
                  <a:gdLst>
                    <a:gd name="T0" fmla="*/ 9 w 9"/>
                    <a:gd name="T1" fmla="*/ 0 h 3"/>
                    <a:gd name="T2" fmla="*/ 0 w 9"/>
                    <a:gd name="T3" fmla="*/ 3 h 3"/>
                    <a:gd name="T4" fmla="*/ 5 w 9"/>
                    <a:gd name="T5" fmla="*/ 2 h 3"/>
                    <a:gd name="T6" fmla="*/ 9 w 9"/>
                    <a:gd name="T7" fmla="*/ 0 h 3"/>
                  </a:gdLst>
                  <a:ahLst/>
                  <a:cxnLst>
                    <a:cxn ang="0">
                      <a:pos x="T0" y="T1"/>
                    </a:cxn>
                    <a:cxn ang="0">
                      <a:pos x="T2" y="T3"/>
                    </a:cxn>
                    <a:cxn ang="0">
                      <a:pos x="T4" y="T5"/>
                    </a:cxn>
                    <a:cxn ang="0">
                      <a:pos x="T6" y="T7"/>
                    </a:cxn>
                  </a:cxnLst>
                  <a:rect l="0" t="0" r="r" b="b"/>
                  <a:pathLst>
                    <a:path w="9" h="3">
                      <a:moveTo>
                        <a:pt x="9" y="0"/>
                      </a:moveTo>
                      <a:lnTo>
                        <a:pt x="0" y="3"/>
                      </a:lnTo>
                      <a:lnTo>
                        <a:pt x="5" y="2"/>
                      </a:lnTo>
                      <a:lnTo>
                        <a:pt x="9"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98">
                  <a:extLst>
                    <a:ext uri="{FF2B5EF4-FFF2-40B4-BE49-F238E27FC236}">
                      <a16:creationId xmlns:a16="http://schemas.microsoft.com/office/drawing/2014/main" id="{96FE7233-6D30-48E8-9082-ED06EB6AC6A0}"/>
                    </a:ext>
                  </a:extLst>
                </p:cNvPr>
                <p:cNvSpPr>
                  <a:spLocks/>
                </p:cNvSpPr>
                <p:nvPr/>
              </p:nvSpPr>
              <p:spPr bwMode="auto">
                <a:xfrm>
                  <a:off x="3912692" y="3321572"/>
                  <a:ext cx="8646" cy="2616"/>
                </a:xfrm>
                <a:custGeom>
                  <a:avLst/>
                  <a:gdLst>
                    <a:gd name="T0" fmla="*/ 9 w 9"/>
                    <a:gd name="T1" fmla="*/ 0 h 3"/>
                    <a:gd name="T2" fmla="*/ 0 w 9"/>
                    <a:gd name="T3" fmla="*/ 3 h 3"/>
                    <a:gd name="T4" fmla="*/ 5 w 9"/>
                    <a:gd name="T5" fmla="*/ 2 h 3"/>
                    <a:gd name="T6" fmla="*/ 9 w 9"/>
                    <a:gd name="T7" fmla="*/ 0 h 3"/>
                  </a:gdLst>
                  <a:ahLst/>
                  <a:cxnLst>
                    <a:cxn ang="0">
                      <a:pos x="T0" y="T1"/>
                    </a:cxn>
                    <a:cxn ang="0">
                      <a:pos x="T2" y="T3"/>
                    </a:cxn>
                    <a:cxn ang="0">
                      <a:pos x="T4" y="T5"/>
                    </a:cxn>
                    <a:cxn ang="0">
                      <a:pos x="T6" y="T7"/>
                    </a:cxn>
                  </a:cxnLst>
                  <a:rect l="0" t="0" r="r" b="b"/>
                  <a:pathLst>
                    <a:path w="9" h="3">
                      <a:moveTo>
                        <a:pt x="9" y="0"/>
                      </a:moveTo>
                      <a:lnTo>
                        <a:pt x="0" y="3"/>
                      </a:lnTo>
                      <a:lnTo>
                        <a:pt x="5" y="2"/>
                      </a:lnTo>
                      <a:lnTo>
                        <a:pt x="9"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16">
                  <a:extLst>
                    <a:ext uri="{FF2B5EF4-FFF2-40B4-BE49-F238E27FC236}">
                      <a16:creationId xmlns:a16="http://schemas.microsoft.com/office/drawing/2014/main" id="{AE5CDD0A-96FE-4920-AB70-FFAE82229C88}"/>
                    </a:ext>
                  </a:extLst>
                </p:cNvPr>
                <p:cNvSpPr>
                  <a:spLocks/>
                </p:cNvSpPr>
                <p:nvPr/>
              </p:nvSpPr>
              <p:spPr bwMode="auto">
                <a:xfrm>
                  <a:off x="3997233" y="3295411"/>
                  <a:ext cx="63406" cy="13081"/>
                </a:xfrm>
                <a:custGeom>
                  <a:avLst/>
                  <a:gdLst>
                    <a:gd name="T0" fmla="*/ 28 w 66"/>
                    <a:gd name="T1" fmla="*/ 7 h 15"/>
                    <a:gd name="T2" fmla="*/ 23 w 66"/>
                    <a:gd name="T3" fmla="*/ 7 h 15"/>
                    <a:gd name="T4" fmla="*/ 15 w 66"/>
                    <a:gd name="T5" fmla="*/ 11 h 15"/>
                    <a:gd name="T6" fmla="*/ 0 w 66"/>
                    <a:gd name="T7" fmla="*/ 15 h 15"/>
                    <a:gd name="T8" fmla="*/ 8 w 66"/>
                    <a:gd name="T9" fmla="*/ 15 h 15"/>
                    <a:gd name="T10" fmla="*/ 51 w 66"/>
                    <a:gd name="T11" fmla="*/ 1 h 15"/>
                    <a:gd name="T12" fmla="*/ 66 w 66"/>
                    <a:gd name="T13" fmla="*/ 0 h 15"/>
                    <a:gd name="T14" fmla="*/ 60 w 66"/>
                    <a:gd name="T15" fmla="*/ 0 h 15"/>
                    <a:gd name="T16" fmla="*/ 45 w 66"/>
                    <a:gd name="T17" fmla="*/ 1 h 15"/>
                    <a:gd name="T18" fmla="*/ 28 w 66"/>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15">
                      <a:moveTo>
                        <a:pt x="28" y="7"/>
                      </a:moveTo>
                      <a:lnTo>
                        <a:pt x="23" y="7"/>
                      </a:lnTo>
                      <a:lnTo>
                        <a:pt x="15" y="11"/>
                      </a:lnTo>
                      <a:lnTo>
                        <a:pt x="0" y="15"/>
                      </a:lnTo>
                      <a:lnTo>
                        <a:pt x="8" y="15"/>
                      </a:lnTo>
                      <a:lnTo>
                        <a:pt x="51" y="1"/>
                      </a:lnTo>
                      <a:lnTo>
                        <a:pt x="66" y="0"/>
                      </a:lnTo>
                      <a:lnTo>
                        <a:pt x="60" y="0"/>
                      </a:lnTo>
                      <a:lnTo>
                        <a:pt x="45" y="1"/>
                      </a:lnTo>
                      <a:lnTo>
                        <a:pt x="28" y="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17">
                  <a:extLst>
                    <a:ext uri="{FF2B5EF4-FFF2-40B4-BE49-F238E27FC236}">
                      <a16:creationId xmlns:a16="http://schemas.microsoft.com/office/drawing/2014/main" id="{D88F6D58-2D5D-4D40-AB6F-4B5FC58E3D19}"/>
                    </a:ext>
                  </a:extLst>
                </p:cNvPr>
                <p:cNvSpPr>
                  <a:spLocks/>
                </p:cNvSpPr>
                <p:nvPr/>
              </p:nvSpPr>
              <p:spPr bwMode="auto">
                <a:xfrm>
                  <a:off x="3997233" y="3295411"/>
                  <a:ext cx="63406" cy="13081"/>
                </a:xfrm>
                <a:custGeom>
                  <a:avLst/>
                  <a:gdLst>
                    <a:gd name="T0" fmla="*/ 28 w 66"/>
                    <a:gd name="T1" fmla="*/ 7 h 15"/>
                    <a:gd name="T2" fmla="*/ 23 w 66"/>
                    <a:gd name="T3" fmla="*/ 7 h 15"/>
                    <a:gd name="T4" fmla="*/ 15 w 66"/>
                    <a:gd name="T5" fmla="*/ 11 h 15"/>
                    <a:gd name="T6" fmla="*/ 0 w 66"/>
                    <a:gd name="T7" fmla="*/ 15 h 15"/>
                    <a:gd name="T8" fmla="*/ 8 w 66"/>
                    <a:gd name="T9" fmla="*/ 15 h 15"/>
                    <a:gd name="T10" fmla="*/ 51 w 66"/>
                    <a:gd name="T11" fmla="*/ 1 h 15"/>
                    <a:gd name="T12" fmla="*/ 66 w 66"/>
                    <a:gd name="T13" fmla="*/ 0 h 15"/>
                    <a:gd name="T14" fmla="*/ 60 w 66"/>
                    <a:gd name="T15" fmla="*/ 0 h 15"/>
                    <a:gd name="T16" fmla="*/ 45 w 66"/>
                    <a:gd name="T17" fmla="*/ 1 h 15"/>
                    <a:gd name="T18" fmla="*/ 28 w 66"/>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15">
                      <a:moveTo>
                        <a:pt x="28" y="7"/>
                      </a:moveTo>
                      <a:lnTo>
                        <a:pt x="23" y="7"/>
                      </a:lnTo>
                      <a:lnTo>
                        <a:pt x="15" y="11"/>
                      </a:lnTo>
                      <a:lnTo>
                        <a:pt x="0" y="15"/>
                      </a:lnTo>
                      <a:lnTo>
                        <a:pt x="8" y="15"/>
                      </a:lnTo>
                      <a:lnTo>
                        <a:pt x="51" y="1"/>
                      </a:lnTo>
                      <a:lnTo>
                        <a:pt x="66" y="0"/>
                      </a:lnTo>
                      <a:lnTo>
                        <a:pt x="60" y="0"/>
                      </a:lnTo>
                      <a:lnTo>
                        <a:pt x="45" y="1"/>
                      </a:lnTo>
                      <a:lnTo>
                        <a:pt x="28" y="7"/>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7" name="Freeform 118">
                <a:extLst>
                  <a:ext uri="{FF2B5EF4-FFF2-40B4-BE49-F238E27FC236}">
                    <a16:creationId xmlns:a16="http://schemas.microsoft.com/office/drawing/2014/main" id="{9C0DC940-C09E-45D6-B857-0351A21352AF}"/>
                  </a:ext>
                </a:extLst>
              </p:cNvPr>
              <p:cNvSpPr>
                <a:spLocks/>
              </p:cNvSpPr>
              <p:nvPr/>
            </p:nvSpPr>
            <p:spPr bwMode="auto">
              <a:xfrm>
                <a:off x="4067363" y="2150421"/>
                <a:ext cx="343927" cy="355793"/>
              </a:xfrm>
              <a:custGeom>
                <a:avLst/>
                <a:gdLst>
                  <a:gd name="T0" fmla="*/ 14 w 358"/>
                  <a:gd name="T1" fmla="*/ 181 h 408"/>
                  <a:gd name="T2" fmla="*/ 44 w 358"/>
                  <a:gd name="T3" fmla="*/ 356 h 408"/>
                  <a:gd name="T4" fmla="*/ 61 w 358"/>
                  <a:gd name="T5" fmla="*/ 358 h 408"/>
                  <a:gd name="T6" fmla="*/ 81 w 358"/>
                  <a:gd name="T7" fmla="*/ 373 h 408"/>
                  <a:gd name="T8" fmla="*/ 100 w 358"/>
                  <a:gd name="T9" fmla="*/ 388 h 408"/>
                  <a:gd name="T10" fmla="*/ 117 w 358"/>
                  <a:gd name="T11" fmla="*/ 388 h 408"/>
                  <a:gd name="T12" fmla="*/ 138 w 358"/>
                  <a:gd name="T13" fmla="*/ 397 h 408"/>
                  <a:gd name="T14" fmla="*/ 149 w 358"/>
                  <a:gd name="T15" fmla="*/ 390 h 408"/>
                  <a:gd name="T16" fmla="*/ 166 w 358"/>
                  <a:gd name="T17" fmla="*/ 397 h 408"/>
                  <a:gd name="T18" fmla="*/ 179 w 358"/>
                  <a:gd name="T19" fmla="*/ 393 h 408"/>
                  <a:gd name="T20" fmla="*/ 190 w 358"/>
                  <a:gd name="T21" fmla="*/ 380 h 408"/>
                  <a:gd name="T22" fmla="*/ 203 w 358"/>
                  <a:gd name="T23" fmla="*/ 390 h 408"/>
                  <a:gd name="T24" fmla="*/ 217 w 358"/>
                  <a:gd name="T25" fmla="*/ 395 h 408"/>
                  <a:gd name="T26" fmla="*/ 228 w 358"/>
                  <a:gd name="T27" fmla="*/ 408 h 408"/>
                  <a:gd name="T28" fmla="*/ 235 w 358"/>
                  <a:gd name="T29" fmla="*/ 408 h 408"/>
                  <a:gd name="T30" fmla="*/ 250 w 358"/>
                  <a:gd name="T31" fmla="*/ 397 h 408"/>
                  <a:gd name="T32" fmla="*/ 258 w 358"/>
                  <a:gd name="T33" fmla="*/ 384 h 408"/>
                  <a:gd name="T34" fmla="*/ 254 w 358"/>
                  <a:gd name="T35" fmla="*/ 367 h 408"/>
                  <a:gd name="T36" fmla="*/ 258 w 358"/>
                  <a:gd name="T37" fmla="*/ 358 h 408"/>
                  <a:gd name="T38" fmla="*/ 260 w 358"/>
                  <a:gd name="T39" fmla="*/ 344 h 408"/>
                  <a:gd name="T40" fmla="*/ 271 w 358"/>
                  <a:gd name="T41" fmla="*/ 339 h 408"/>
                  <a:gd name="T42" fmla="*/ 282 w 358"/>
                  <a:gd name="T43" fmla="*/ 343 h 408"/>
                  <a:gd name="T44" fmla="*/ 281 w 358"/>
                  <a:gd name="T45" fmla="*/ 329 h 408"/>
                  <a:gd name="T46" fmla="*/ 284 w 358"/>
                  <a:gd name="T47" fmla="*/ 314 h 408"/>
                  <a:gd name="T48" fmla="*/ 297 w 358"/>
                  <a:gd name="T49" fmla="*/ 303 h 408"/>
                  <a:gd name="T50" fmla="*/ 303 w 358"/>
                  <a:gd name="T51" fmla="*/ 288 h 408"/>
                  <a:gd name="T52" fmla="*/ 329 w 358"/>
                  <a:gd name="T53" fmla="*/ 280 h 408"/>
                  <a:gd name="T54" fmla="*/ 346 w 358"/>
                  <a:gd name="T55" fmla="*/ 258 h 408"/>
                  <a:gd name="T56" fmla="*/ 348 w 358"/>
                  <a:gd name="T57" fmla="*/ 237 h 408"/>
                  <a:gd name="T58" fmla="*/ 348 w 358"/>
                  <a:gd name="T59" fmla="*/ 224 h 408"/>
                  <a:gd name="T60" fmla="*/ 352 w 358"/>
                  <a:gd name="T61" fmla="*/ 215 h 408"/>
                  <a:gd name="T62" fmla="*/ 354 w 358"/>
                  <a:gd name="T63" fmla="*/ 186 h 408"/>
                  <a:gd name="T64" fmla="*/ 352 w 358"/>
                  <a:gd name="T65" fmla="*/ 160 h 408"/>
                  <a:gd name="T66" fmla="*/ 348 w 358"/>
                  <a:gd name="T67" fmla="*/ 147 h 408"/>
                  <a:gd name="T68" fmla="*/ 358 w 358"/>
                  <a:gd name="T69" fmla="*/ 143 h 408"/>
                  <a:gd name="T70" fmla="*/ 333 w 358"/>
                  <a:gd name="T71" fmla="*/ 0 h 408"/>
                  <a:gd name="T72" fmla="*/ 279 w 358"/>
                  <a:gd name="T73" fmla="*/ 34 h 408"/>
                  <a:gd name="T74" fmla="*/ 265 w 358"/>
                  <a:gd name="T75" fmla="*/ 45 h 408"/>
                  <a:gd name="T76" fmla="*/ 245 w 358"/>
                  <a:gd name="T77" fmla="*/ 68 h 408"/>
                  <a:gd name="T78" fmla="*/ 224 w 358"/>
                  <a:gd name="T79" fmla="*/ 70 h 408"/>
                  <a:gd name="T80" fmla="*/ 203 w 358"/>
                  <a:gd name="T81" fmla="*/ 81 h 408"/>
                  <a:gd name="T82" fmla="*/ 190 w 358"/>
                  <a:gd name="T83" fmla="*/ 89 h 408"/>
                  <a:gd name="T84" fmla="*/ 175 w 358"/>
                  <a:gd name="T85" fmla="*/ 83 h 408"/>
                  <a:gd name="T86" fmla="*/ 155 w 358"/>
                  <a:gd name="T87" fmla="*/ 89 h 408"/>
                  <a:gd name="T88" fmla="*/ 155 w 358"/>
                  <a:gd name="T89" fmla="*/ 81 h 408"/>
                  <a:gd name="T90" fmla="*/ 158 w 358"/>
                  <a:gd name="T91" fmla="*/ 72 h 408"/>
                  <a:gd name="T92" fmla="*/ 145 w 358"/>
                  <a:gd name="T93" fmla="*/ 77 h 408"/>
                  <a:gd name="T94" fmla="*/ 128 w 358"/>
                  <a:gd name="T95" fmla="*/ 70 h 408"/>
                  <a:gd name="T96" fmla="*/ 108 w 358"/>
                  <a:gd name="T97" fmla="*/ 66 h 408"/>
                  <a:gd name="T98" fmla="*/ 74 w 358"/>
                  <a:gd name="T99" fmla="*/ 7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8" h="408">
                    <a:moveTo>
                      <a:pt x="0" y="81"/>
                    </a:moveTo>
                    <a:lnTo>
                      <a:pt x="14" y="181"/>
                    </a:lnTo>
                    <a:lnTo>
                      <a:pt x="34" y="361"/>
                    </a:lnTo>
                    <a:lnTo>
                      <a:pt x="44" y="356"/>
                    </a:lnTo>
                    <a:lnTo>
                      <a:pt x="49" y="361"/>
                    </a:lnTo>
                    <a:lnTo>
                      <a:pt x="61" y="358"/>
                    </a:lnTo>
                    <a:lnTo>
                      <a:pt x="78" y="365"/>
                    </a:lnTo>
                    <a:lnTo>
                      <a:pt x="81" y="373"/>
                    </a:lnTo>
                    <a:lnTo>
                      <a:pt x="93" y="386"/>
                    </a:lnTo>
                    <a:lnTo>
                      <a:pt x="100" y="388"/>
                    </a:lnTo>
                    <a:lnTo>
                      <a:pt x="113" y="386"/>
                    </a:lnTo>
                    <a:lnTo>
                      <a:pt x="117" y="388"/>
                    </a:lnTo>
                    <a:lnTo>
                      <a:pt x="132" y="397"/>
                    </a:lnTo>
                    <a:lnTo>
                      <a:pt x="138" y="397"/>
                    </a:lnTo>
                    <a:lnTo>
                      <a:pt x="143" y="391"/>
                    </a:lnTo>
                    <a:lnTo>
                      <a:pt x="149" y="390"/>
                    </a:lnTo>
                    <a:lnTo>
                      <a:pt x="158" y="391"/>
                    </a:lnTo>
                    <a:lnTo>
                      <a:pt x="166" y="397"/>
                    </a:lnTo>
                    <a:lnTo>
                      <a:pt x="172" y="393"/>
                    </a:lnTo>
                    <a:lnTo>
                      <a:pt x="179" y="393"/>
                    </a:lnTo>
                    <a:lnTo>
                      <a:pt x="183" y="388"/>
                    </a:lnTo>
                    <a:lnTo>
                      <a:pt x="190" y="380"/>
                    </a:lnTo>
                    <a:lnTo>
                      <a:pt x="198" y="376"/>
                    </a:lnTo>
                    <a:lnTo>
                      <a:pt x="203" y="390"/>
                    </a:lnTo>
                    <a:lnTo>
                      <a:pt x="209" y="395"/>
                    </a:lnTo>
                    <a:lnTo>
                      <a:pt x="217" y="395"/>
                    </a:lnTo>
                    <a:lnTo>
                      <a:pt x="222" y="403"/>
                    </a:lnTo>
                    <a:lnTo>
                      <a:pt x="228" y="408"/>
                    </a:lnTo>
                    <a:lnTo>
                      <a:pt x="228" y="408"/>
                    </a:lnTo>
                    <a:lnTo>
                      <a:pt x="235" y="408"/>
                    </a:lnTo>
                    <a:lnTo>
                      <a:pt x="245" y="403"/>
                    </a:lnTo>
                    <a:lnTo>
                      <a:pt x="250" y="397"/>
                    </a:lnTo>
                    <a:lnTo>
                      <a:pt x="250" y="390"/>
                    </a:lnTo>
                    <a:lnTo>
                      <a:pt x="258" y="384"/>
                    </a:lnTo>
                    <a:lnTo>
                      <a:pt x="256" y="371"/>
                    </a:lnTo>
                    <a:lnTo>
                      <a:pt x="254" y="367"/>
                    </a:lnTo>
                    <a:lnTo>
                      <a:pt x="256" y="359"/>
                    </a:lnTo>
                    <a:lnTo>
                      <a:pt x="258" y="358"/>
                    </a:lnTo>
                    <a:lnTo>
                      <a:pt x="258" y="350"/>
                    </a:lnTo>
                    <a:lnTo>
                      <a:pt x="260" y="344"/>
                    </a:lnTo>
                    <a:lnTo>
                      <a:pt x="265" y="337"/>
                    </a:lnTo>
                    <a:lnTo>
                      <a:pt x="271" y="339"/>
                    </a:lnTo>
                    <a:lnTo>
                      <a:pt x="279" y="350"/>
                    </a:lnTo>
                    <a:lnTo>
                      <a:pt x="282" y="343"/>
                    </a:lnTo>
                    <a:lnTo>
                      <a:pt x="286" y="335"/>
                    </a:lnTo>
                    <a:lnTo>
                      <a:pt x="281" y="329"/>
                    </a:lnTo>
                    <a:lnTo>
                      <a:pt x="284" y="322"/>
                    </a:lnTo>
                    <a:lnTo>
                      <a:pt x="284" y="314"/>
                    </a:lnTo>
                    <a:lnTo>
                      <a:pt x="288" y="309"/>
                    </a:lnTo>
                    <a:lnTo>
                      <a:pt x="297" y="303"/>
                    </a:lnTo>
                    <a:lnTo>
                      <a:pt x="297" y="296"/>
                    </a:lnTo>
                    <a:lnTo>
                      <a:pt x="303" y="288"/>
                    </a:lnTo>
                    <a:lnTo>
                      <a:pt x="314" y="292"/>
                    </a:lnTo>
                    <a:lnTo>
                      <a:pt x="329" y="280"/>
                    </a:lnTo>
                    <a:lnTo>
                      <a:pt x="337" y="265"/>
                    </a:lnTo>
                    <a:lnTo>
                      <a:pt x="346" y="258"/>
                    </a:lnTo>
                    <a:lnTo>
                      <a:pt x="348" y="245"/>
                    </a:lnTo>
                    <a:lnTo>
                      <a:pt x="348" y="237"/>
                    </a:lnTo>
                    <a:lnTo>
                      <a:pt x="348" y="232"/>
                    </a:lnTo>
                    <a:lnTo>
                      <a:pt x="348" y="224"/>
                    </a:lnTo>
                    <a:lnTo>
                      <a:pt x="352" y="224"/>
                    </a:lnTo>
                    <a:lnTo>
                      <a:pt x="352" y="215"/>
                    </a:lnTo>
                    <a:lnTo>
                      <a:pt x="350" y="207"/>
                    </a:lnTo>
                    <a:lnTo>
                      <a:pt x="354" y="186"/>
                    </a:lnTo>
                    <a:lnTo>
                      <a:pt x="356" y="181"/>
                    </a:lnTo>
                    <a:lnTo>
                      <a:pt x="352" y="160"/>
                    </a:lnTo>
                    <a:lnTo>
                      <a:pt x="346" y="153"/>
                    </a:lnTo>
                    <a:lnTo>
                      <a:pt x="348" y="147"/>
                    </a:lnTo>
                    <a:lnTo>
                      <a:pt x="352" y="147"/>
                    </a:lnTo>
                    <a:lnTo>
                      <a:pt x="358" y="143"/>
                    </a:lnTo>
                    <a:lnTo>
                      <a:pt x="333" y="4"/>
                    </a:lnTo>
                    <a:lnTo>
                      <a:pt x="333" y="0"/>
                    </a:lnTo>
                    <a:lnTo>
                      <a:pt x="292" y="25"/>
                    </a:lnTo>
                    <a:lnTo>
                      <a:pt x="279" y="34"/>
                    </a:lnTo>
                    <a:lnTo>
                      <a:pt x="271" y="40"/>
                    </a:lnTo>
                    <a:lnTo>
                      <a:pt x="265" y="45"/>
                    </a:lnTo>
                    <a:lnTo>
                      <a:pt x="258" y="57"/>
                    </a:lnTo>
                    <a:lnTo>
                      <a:pt x="245" y="68"/>
                    </a:lnTo>
                    <a:lnTo>
                      <a:pt x="232" y="70"/>
                    </a:lnTo>
                    <a:lnTo>
                      <a:pt x="224" y="70"/>
                    </a:lnTo>
                    <a:lnTo>
                      <a:pt x="209" y="76"/>
                    </a:lnTo>
                    <a:lnTo>
                      <a:pt x="203" y="81"/>
                    </a:lnTo>
                    <a:lnTo>
                      <a:pt x="196" y="83"/>
                    </a:lnTo>
                    <a:lnTo>
                      <a:pt x="190" y="89"/>
                    </a:lnTo>
                    <a:lnTo>
                      <a:pt x="183" y="87"/>
                    </a:lnTo>
                    <a:lnTo>
                      <a:pt x="175" y="83"/>
                    </a:lnTo>
                    <a:lnTo>
                      <a:pt x="160" y="83"/>
                    </a:lnTo>
                    <a:lnTo>
                      <a:pt x="155" y="89"/>
                    </a:lnTo>
                    <a:lnTo>
                      <a:pt x="147" y="89"/>
                    </a:lnTo>
                    <a:lnTo>
                      <a:pt x="155" y="81"/>
                    </a:lnTo>
                    <a:lnTo>
                      <a:pt x="166" y="79"/>
                    </a:lnTo>
                    <a:lnTo>
                      <a:pt x="158" y="72"/>
                    </a:lnTo>
                    <a:lnTo>
                      <a:pt x="153" y="79"/>
                    </a:lnTo>
                    <a:lnTo>
                      <a:pt x="145" y="77"/>
                    </a:lnTo>
                    <a:lnTo>
                      <a:pt x="138" y="72"/>
                    </a:lnTo>
                    <a:lnTo>
                      <a:pt x="128" y="70"/>
                    </a:lnTo>
                    <a:lnTo>
                      <a:pt x="123" y="68"/>
                    </a:lnTo>
                    <a:lnTo>
                      <a:pt x="108" y="66"/>
                    </a:lnTo>
                    <a:lnTo>
                      <a:pt x="106" y="62"/>
                    </a:lnTo>
                    <a:lnTo>
                      <a:pt x="74" y="70"/>
                    </a:lnTo>
                    <a:lnTo>
                      <a:pt x="0" y="81"/>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19">
                <a:extLst>
                  <a:ext uri="{FF2B5EF4-FFF2-40B4-BE49-F238E27FC236}">
                    <a16:creationId xmlns:a16="http://schemas.microsoft.com/office/drawing/2014/main" id="{47233C71-BCBB-43EF-90A3-D515904E3E01}"/>
                  </a:ext>
                </a:extLst>
              </p:cNvPr>
              <p:cNvSpPr>
                <a:spLocks/>
              </p:cNvSpPr>
              <p:nvPr/>
            </p:nvSpPr>
            <p:spPr bwMode="auto">
              <a:xfrm>
                <a:off x="4087538" y="2831485"/>
                <a:ext cx="447682" cy="419452"/>
              </a:xfrm>
              <a:custGeom>
                <a:avLst/>
                <a:gdLst>
                  <a:gd name="T0" fmla="*/ 436 w 466"/>
                  <a:gd name="T1" fmla="*/ 274 h 481"/>
                  <a:gd name="T2" fmla="*/ 431 w 466"/>
                  <a:gd name="T3" fmla="*/ 253 h 481"/>
                  <a:gd name="T4" fmla="*/ 412 w 466"/>
                  <a:gd name="T5" fmla="*/ 236 h 481"/>
                  <a:gd name="T6" fmla="*/ 404 w 466"/>
                  <a:gd name="T7" fmla="*/ 218 h 481"/>
                  <a:gd name="T8" fmla="*/ 391 w 466"/>
                  <a:gd name="T9" fmla="*/ 193 h 481"/>
                  <a:gd name="T10" fmla="*/ 363 w 466"/>
                  <a:gd name="T11" fmla="*/ 176 h 481"/>
                  <a:gd name="T12" fmla="*/ 355 w 466"/>
                  <a:gd name="T13" fmla="*/ 165 h 481"/>
                  <a:gd name="T14" fmla="*/ 346 w 466"/>
                  <a:gd name="T15" fmla="*/ 150 h 481"/>
                  <a:gd name="T16" fmla="*/ 323 w 466"/>
                  <a:gd name="T17" fmla="*/ 137 h 481"/>
                  <a:gd name="T18" fmla="*/ 307 w 466"/>
                  <a:gd name="T19" fmla="*/ 118 h 481"/>
                  <a:gd name="T20" fmla="*/ 261 w 466"/>
                  <a:gd name="T21" fmla="*/ 80 h 481"/>
                  <a:gd name="T22" fmla="*/ 250 w 466"/>
                  <a:gd name="T23" fmla="*/ 60 h 481"/>
                  <a:gd name="T24" fmla="*/ 218 w 466"/>
                  <a:gd name="T25" fmla="*/ 43 h 481"/>
                  <a:gd name="T26" fmla="*/ 201 w 466"/>
                  <a:gd name="T27" fmla="*/ 31 h 481"/>
                  <a:gd name="T28" fmla="*/ 218 w 466"/>
                  <a:gd name="T29" fmla="*/ 0 h 481"/>
                  <a:gd name="T30" fmla="*/ 0 w 466"/>
                  <a:gd name="T31" fmla="*/ 30 h 481"/>
                  <a:gd name="T32" fmla="*/ 66 w 466"/>
                  <a:gd name="T33" fmla="*/ 251 h 481"/>
                  <a:gd name="T34" fmla="*/ 79 w 466"/>
                  <a:gd name="T35" fmla="*/ 280 h 481"/>
                  <a:gd name="T36" fmla="*/ 92 w 466"/>
                  <a:gd name="T37" fmla="*/ 298 h 481"/>
                  <a:gd name="T38" fmla="*/ 98 w 466"/>
                  <a:gd name="T39" fmla="*/ 319 h 481"/>
                  <a:gd name="T40" fmla="*/ 88 w 466"/>
                  <a:gd name="T41" fmla="*/ 344 h 481"/>
                  <a:gd name="T42" fmla="*/ 88 w 466"/>
                  <a:gd name="T43" fmla="*/ 377 h 481"/>
                  <a:gd name="T44" fmla="*/ 94 w 466"/>
                  <a:gd name="T45" fmla="*/ 402 h 481"/>
                  <a:gd name="T46" fmla="*/ 96 w 466"/>
                  <a:gd name="T47" fmla="*/ 430 h 481"/>
                  <a:gd name="T48" fmla="*/ 107 w 466"/>
                  <a:gd name="T49" fmla="*/ 451 h 481"/>
                  <a:gd name="T50" fmla="*/ 124 w 466"/>
                  <a:gd name="T51" fmla="*/ 479 h 481"/>
                  <a:gd name="T52" fmla="*/ 372 w 466"/>
                  <a:gd name="T53" fmla="*/ 481 h 481"/>
                  <a:gd name="T54" fmla="*/ 385 w 466"/>
                  <a:gd name="T55" fmla="*/ 462 h 481"/>
                  <a:gd name="T56" fmla="*/ 380 w 466"/>
                  <a:gd name="T57" fmla="*/ 443 h 481"/>
                  <a:gd name="T58" fmla="*/ 391 w 466"/>
                  <a:gd name="T59" fmla="*/ 430 h 481"/>
                  <a:gd name="T60" fmla="*/ 423 w 466"/>
                  <a:gd name="T61" fmla="*/ 438 h 481"/>
                  <a:gd name="T62" fmla="*/ 431 w 466"/>
                  <a:gd name="T63" fmla="*/ 428 h 481"/>
                  <a:gd name="T64" fmla="*/ 431 w 466"/>
                  <a:gd name="T65" fmla="*/ 409 h 481"/>
                  <a:gd name="T66" fmla="*/ 423 w 466"/>
                  <a:gd name="T67" fmla="*/ 396 h 481"/>
                  <a:gd name="T68" fmla="*/ 423 w 466"/>
                  <a:gd name="T69" fmla="*/ 392 h 481"/>
                  <a:gd name="T70" fmla="*/ 438 w 466"/>
                  <a:gd name="T71" fmla="*/ 379 h 481"/>
                  <a:gd name="T72" fmla="*/ 427 w 466"/>
                  <a:gd name="T73" fmla="*/ 370 h 481"/>
                  <a:gd name="T74" fmla="*/ 429 w 466"/>
                  <a:gd name="T75" fmla="*/ 368 h 481"/>
                  <a:gd name="T76" fmla="*/ 440 w 466"/>
                  <a:gd name="T77" fmla="*/ 360 h 481"/>
                  <a:gd name="T78" fmla="*/ 434 w 466"/>
                  <a:gd name="T79" fmla="*/ 345 h 481"/>
                  <a:gd name="T80" fmla="*/ 444 w 466"/>
                  <a:gd name="T81" fmla="*/ 338 h 481"/>
                  <a:gd name="T82" fmla="*/ 440 w 466"/>
                  <a:gd name="T83" fmla="*/ 330 h 481"/>
                  <a:gd name="T84" fmla="*/ 451 w 466"/>
                  <a:gd name="T85" fmla="*/ 315 h 481"/>
                  <a:gd name="T86" fmla="*/ 451 w 466"/>
                  <a:gd name="T87" fmla="*/ 306 h 481"/>
                  <a:gd name="T88" fmla="*/ 464 w 466"/>
                  <a:gd name="T89" fmla="*/ 295 h 481"/>
                  <a:gd name="T90" fmla="*/ 459 w 466"/>
                  <a:gd name="T91" fmla="*/ 28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6" h="481">
                    <a:moveTo>
                      <a:pt x="455" y="283"/>
                    </a:moveTo>
                    <a:lnTo>
                      <a:pt x="442" y="282"/>
                    </a:lnTo>
                    <a:lnTo>
                      <a:pt x="436" y="274"/>
                    </a:lnTo>
                    <a:lnTo>
                      <a:pt x="436" y="268"/>
                    </a:lnTo>
                    <a:lnTo>
                      <a:pt x="436" y="261"/>
                    </a:lnTo>
                    <a:lnTo>
                      <a:pt x="431" y="253"/>
                    </a:lnTo>
                    <a:lnTo>
                      <a:pt x="427" y="248"/>
                    </a:lnTo>
                    <a:lnTo>
                      <a:pt x="423" y="240"/>
                    </a:lnTo>
                    <a:lnTo>
                      <a:pt x="412" y="236"/>
                    </a:lnTo>
                    <a:lnTo>
                      <a:pt x="406" y="231"/>
                    </a:lnTo>
                    <a:lnTo>
                      <a:pt x="404" y="223"/>
                    </a:lnTo>
                    <a:lnTo>
                      <a:pt x="404" y="218"/>
                    </a:lnTo>
                    <a:lnTo>
                      <a:pt x="401" y="210"/>
                    </a:lnTo>
                    <a:lnTo>
                      <a:pt x="393" y="199"/>
                    </a:lnTo>
                    <a:lnTo>
                      <a:pt x="391" y="193"/>
                    </a:lnTo>
                    <a:lnTo>
                      <a:pt x="378" y="184"/>
                    </a:lnTo>
                    <a:lnTo>
                      <a:pt x="370" y="182"/>
                    </a:lnTo>
                    <a:lnTo>
                      <a:pt x="363" y="176"/>
                    </a:lnTo>
                    <a:lnTo>
                      <a:pt x="363" y="174"/>
                    </a:lnTo>
                    <a:lnTo>
                      <a:pt x="357" y="171"/>
                    </a:lnTo>
                    <a:lnTo>
                      <a:pt x="355" y="165"/>
                    </a:lnTo>
                    <a:lnTo>
                      <a:pt x="348" y="161"/>
                    </a:lnTo>
                    <a:lnTo>
                      <a:pt x="346" y="154"/>
                    </a:lnTo>
                    <a:lnTo>
                      <a:pt x="346" y="150"/>
                    </a:lnTo>
                    <a:lnTo>
                      <a:pt x="340" y="146"/>
                    </a:lnTo>
                    <a:lnTo>
                      <a:pt x="331" y="139"/>
                    </a:lnTo>
                    <a:lnTo>
                      <a:pt x="323" y="137"/>
                    </a:lnTo>
                    <a:lnTo>
                      <a:pt x="318" y="133"/>
                    </a:lnTo>
                    <a:lnTo>
                      <a:pt x="314" y="125"/>
                    </a:lnTo>
                    <a:lnTo>
                      <a:pt x="307" y="118"/>
                    </a:lnTo>
                    <a:lnTo>
                      <a:pt x="293" y="110"/>
                    </a:lnTo>
                    <a:lnTo>
                      <a:pt x="280" y="101"/>
                    </a:lnTo>
                    <a:lnTo>
                      <a:pt x="261" y="80"/>
                    </a:lnTo>
                    <a:lnTo>
                      <a:pt x="260" y="73"/>
                    </a:lnTo>
                    <a:lnTo>
                      <a:pt x="252" y="65"/>
                    </a:lnTo>
                    <a:lnTo>
                      <a:pt x="250" y="60"/>
                    </a:lnTo>
                    <a:lnTo>
                      <a:pt x="243" y="52"/>
                    </a:lnTo>
                    <a:lnTo>
                      <a:pt x="231" y="54"/>
                    </a:lnTo>
                    <a:lnTo>
                      <a:pt x="218" y="43"/>
                    </a:lnTo>
                    <a:lnTo>
                      <a:pt x="213" y="43"/>
                    </a:lnTo>
                    <a:lnTo>
                      <a:pt x="205" y="39"/>
                    </a:lnTo>
                    <a:lnTo>
                      <a:pt x="201" y="31"/>
                    </a:lnTo>
                    <a:lnTo>
                      <a:pt x="203" y="24"/>
                    </a:lnTo>
                    <a:lnTo>
                      <a:pt x="216" y="5"/>
                    </a:lnTo>
                    <a:lnTo>
                      <a:pt x="218" y="0"/>
                    </a:lnTo>
                    <a:lnTo>
                      <a:pt x="113" y="16"/>
                    </a:lnTo>
                    <a:lnTo>
                      <a:pt x="77" y="18"/>
                    </a:lnTo>
                    <a:lnTo>
                      <a:pt x="0" y="30"/>
                    </a:lnTo>
                    <a:lnTo>
                      <a:pt x="32" y="131"/>
                    </a:lnTo>
                    <a:lnTo>
                      <a:pt x="64" y="248"/>
                    </a:lnTo>
                    <a:lnTo>
                      <a:pt x="66" y="251"/>
                    </a:lnTo>
                    <a:lnTo>
                      <a:pt x="68" y="259"/>
                    </a:lnTo>
                    <a:lnTo>
                      <a:pt x="73" y="266"/>
                    </a:lnTo>
                    <a:lnTo>
                      <a:pt x="79" y="280"/>
                    </a:lnTo>
                    <a:lnTo>
                      <a:pt x="87" y="287"/>
                    </a:lnTo>
                    <a:lnTo>
                      <a:pt x="88" y="291"/>
                    </a:lnTo>
                    <a:lnTo>
                      <a:pt x="92" y="298"/>
                    </a:lnTo>
                    <a:lnTo>
                      <a:pt x="90" y="308"/>
                    </a:lnTo>
                    <a:lnTo>
                      <a:pt x="96" y="312"/>
                    </a:lnTo>
                    <a:lnTo>
                      <a:pt x="98" y="319"/>
                    </a:lnTo>
                    <a:lnTo>
                      <a:pt x="92" y="323"/>
                    </a:lnTo>
                    <a:lnTo>
                      <a:pt x="88" y="330"/>
                    </a:lnTo>
                    <a:lnTo>
                      <a:pt x="88" y="344"/>
                    </a:lnTo>
                    <a:lnTo>
                      <a:pt x="85" y="351"/>
                    </a:lnTo>
                    <a:lnTo>
                      <a:pt x="83" y="364"/>
                    </a:lnTo>
                    <a:lnTo>
                      <a:pt x="88" y="377"/>
                    </a:lnTo>
                    <a:lnTo>
                      <a:pt x="94" y="385"/>
                    </a:lnTo>
                    <a:lnTo>
                      <a:pt x="96" y="394"/>
                    </a:lnTo>
                    <a:lnTo>
                      <a:pt x="94" y="402"/>
                    </a:lnTo>
                    <a:lnTo>
                      <a:pt x="96" y="407"/>
                    </a:lnTo>
                    <a:lnTo>
                      <a:pt x="94" y="423"/>
                    </a:lnTo>
                    <a:lnTo>
                      <a:pt x="96" y="430"/>
                    </a:lnTo>
                    <a:lnTo>
                      <a:pt x="102" y="438"/>
                    </a:lnTo>
                    <a:lnTo>
                      <a:pt x="107" y="447"/>
                    </a:lnTo>
                    <a:lnTo>
                      <a:pt x="107" y="451"/>
                    </a:lnTo>
                    <a:lnTo>
                      <a:pt x="117" y="466"/>
                    </a:lnTo>
                    <a:lnTo>
                      <a:pt x="119" y="473"/>
                    </a:lnTo>
                    <a:lnTo>
                      <a:pt x="124" y="479"/>
                    </a:lnTo>
                    <a:lnTo>
                      <a:pt x="359" y="462"/>
                    </a:lnTo>
                    <a:lnTo>
                      <a:pt x="367" y="468"/>
                    </a:lnTo>
                    <a:lnTo>
                      <a:pt x="372" y="481"/>
                    </a:lnTo>
                    <a:lnTo>
                      <a:pt x="380" y="481"/>
                    </a:lnTo>
                    <a:lnTo>
                      <a:pt x="385" y="477"/>
                    </a:lnTo>
                    <a:lnTo>
                      <a:pt x="385" y="462"/>
                    </a:lnTo>
                    <a:lnTo>
                      <a:pt x="385" y="456"/>
                    </a:lnTo>
                    <a:lnTo>
                      <a:pt x="382" y="449"/>
                    </a:lnTo>
                    <a:lnTo>
                      <a:pt x="380" y="443"/>
                    </a:lnTo>
                    <a:lnTo>
                      <a:pt x="382" y="436"/>
                    </a:lnTo>
                    <a:lnTo>
                      <a:pt x="385" y="436"/>
                    </a:lnTo>
                    <a:lnTo>
                      <a:pt x="391" y="430"/>
                    </a:lnTo>
                    <a:lnTo>
                      <a:pt x="399" y="432"/>
                    </a:lnTo>
                    <a:lnTo>
                      <a:pt x="416" y="436"/>
                    </a:lnTo>
                    <a:lnTo>
                      <a:pt x="423" y="438"/>
                    </a:lnTo>
                    <a:lnTo>
                      <a:pt x="427" y="436"/>
                    </a:lnTo>
                    <a:lnTo>
                      <a:pt x="429" y="436"/>
                    </a:lnTo>
                    <a:lnTo>
                      <a:pt x="431" y="428"/>
                    </a:lnTo>
                    <a:lnTo>
                      <a:pt x="425" y="423"/>
                    </a:lnTo>
                    <a:lnTo>
                      <a:pt x="427" y="415"/>
                    </a:lnTo>
                    <a:lnTo>
                      <a:pt x="431" y="409"/>
                    </a:lnTo>
                    <a:lnTo>
                      <a:pt x="425" y="409"/>
                    </a:lnTo>
                    <a:lnTo>
                      <a:pt x="429" y="402"/>
                    </a:lnTo>
                    <a:lnTo>
                      <a:pt x="423" y="396"/>
                    </a:lnTo>
                    <a:lnTo>
                      <a:pt x="429" y="400"/>
                    </a:lnTo>
                    <a:lnTo>
                      <a:pt x="432" y="392"/>
                    </a:lnTo>
                    <a:lnTo>
                      <a:pt x="423" y="392"/>
                    </a:lnTo>
                    <a:lnTo>
                      <a:pt x="427" y="385"/>
                    </a:lnTo>
                    <a:lnTo>
                      <a:pt x="432" y="389"/>
                    </a:lnTo>
                    <a:lnTo>
                      <a:pt x="438" y="379"/>
                    </a:lnTo>
                    <a:lnTo>
                      <a:pt x="440" y="372"/>
                    </a:lnTo>
                    <a:lnTo>
                      <a:pt x="432" y="370"/>
                    </a:lnTo>
                    <a:lnTo>
                      <a:pt x="427" y="370"/>
                    </a:lnTo>
                    <a:lnTo>
                      <a:pt x="419" y="366"/>
                    </a:lnTo>
                    <a:lnTo>
                      <a:pt x="423" y="366"/>
                    </a:lnTo>
                    <a:lnTo>
                      <a:pt x="429" y="368"/>
                    </a:lnTo>
                    <a:lnTo>
                      <a:pt x="436" y="368"/>
                    </a:lnTo>
                    <a:lnTo>
                      <a:pt x="436" y="360"/>
                    </a:lnTo>
                    <a:lnTo>
                      <a:pt x="440" y="360"/>
                    </a:lnTo>
                    <a:lnTo>
                      <a:pt x="444" y="347"/>
                    </a:lnTo>
                    <a:lnTo>
                      <a:pt x="438" y="349"/>
                    </a:lnTo>
                    <a:lnTo>
                      <a:pt x="434" y="345"/>
                    </a:lnTo>
                    <a:lnTo>
                      <a:pt x="440" y="340"/>
                    </a:lnTo>
                    <a:lnTo>
                      <a:pt x="438" y="334"/>
                    </a:lnTo>
                    <a:lnTo>
                      <a:pt x="444" y="338"/>
                    </a:lnTo>
                    <a:lnTo>
                      <a:pt x="448" y="330"/>
                    </a:lnTo>
                    <a:lnTo>
                      <a:pt x="448" y="329"/>
                    </a:lnTo>
                    <a:lnTo>
                      <a:pt x="440" y="330"/>
                    </a:lnTo>
                    <a:lnTo>
                      <a:pt x="438" y="323"/>
                    </a:lnTo>
                    <a:lnTo>
                      <a:pt x="446" y="323"/>
                    </a:lnTo>
                    <a:lnTo>
                      <a:pt x="451" y="315"/>
                    </a:lnTo>
                    <a:lnTo>
                      <a:pt x="444" y="310"/>
                    </a:lnTo>
                    <a:lnTo>
                      <a:pt x="444" y="302"/>
                    </a:lnTo>
                    <a:lnTo>
                      <a:pt x="451" y="306"/>
                    </a:lnTo>
                    <a:lnTo>
                      <a:pt x="459" y="306"/>
                    </a:lnTo>
                    <a:lnTo>
                      <a:pt x="457" y="298"/>
                    </a:lnTo>
                    <a:lnTo>
                      <a:pt x="464" y="295"/>
                    </a:lnTo>
                    <a:lnTo>
                      <a:pt x="466" y="287"/>
                    </a:lnTo>
                    <a:lnTo>
                      <a:pt x="463" y="287"/>
                    </a:lnTo>
                    <a:lnTo>
                      <a:pt x="459" y="285"/>
                    </a:lnTo>
                    <a:lnTo>
                      <a:pt x="455" y="283"/>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23">
                <a:extLst>
                  <a:ext uri="{FF2B5EF4-FFF2-40B4-BE49-F238E27FC236}">
                    <a16:creationId xmlns:a16="http://schemas.microsoft.com/office/drawing/2014/main" id="{1EB2BDA1-B29E-4A59-8D4A-9D9623732833}"/>
                  </a:ext>
                </a:extLst>
              </p:cNvPr>
              <p:cNvSpPr>
                <a:spLocks/>
              </p:cNvSpPr>
              <p:nvPr/>
            </p:nvSpPr>
            <p:spPr bwMode="auto">
              <a:xfrm>
                <a:off x="4286401" y="2275123"/>
                <a:ext cx="365062" cy="333120"/>
              </a:xfrm>
              <a:custGeom>
                <a:avLst/>
                <a:gdLst>
                  <a:gd name="T0" fmla="*/ 124 w 380"/>
                  <a:gd name="T1" fmla="*/ 17 h 382"/>
                  <a:gd name="T2" fmla="*/ 122 w 380"/>
                  <a:gd name="T3" fmla="*/ 64 h 382"/>
                  <a:gd name="T4" fmla="*/ 120 w 380"/>
                  <a:gd name="T5" fmla="*/ 81 h 382"/>
                  <a:gd name="T6" fmla="*/ 120 w 380"/>
                  <a:gd name="T7" fmla="*/ 102 h 382"/>
                  <a:gd name="T8" fmla="*/ 101 w 380"/>
                  <a:gd name="T9" fmla="*/ 137 h 382"/>
                  <a:gd name="T10" fmla="*/ 69 w 380"/>
                  <a:gd name="T11" fmla="*/ 153 h 382"/>
                  <a:gd name="T12" fmla="*/ 56 w 380"/>
                  <a:gd name="T13" fmla="*/ 171 h 382"/>
                  <a:gd name="T14" fmla="*/ 58 w 380"/>
                  <a:gd name="T15" fmla="*/ 192 h 382"/>
                  <a:gd name="T16" fmla="*/ 43 w 380"/>
                  <a:gd name="T17" fmla="*/ 196 h 382"/>
                  <a:gd name="T18" fmla="*/ 30 w 380"/>
                  <a:gd name="T19" fmla="*/ 207 h 382"/>
                  <a:gd name="T20" fmla="*/ 26 w 380"/>
                  <a:gd name="T21" fmla="*/ 224 h 382"/>
                  <a:gd name="T22" fmla="*/ 22 w 380"/>
                  <a:gd name="T23" fmla="*/ 247 h 382"/>
                  <a:gd name="T24" fmla="*/ 7 w 380"/>
                  <a:gd name="T25" fmla="*/ 265 h 382"/>
                  <a:gd name="T26" fmla="*/ 0 w 380"/>
                  <a:gd name="T27" fmla="*/ 271 h 382"/>
                  <a:gd name="T28" fmla="*/ 0 w 380"/>
                  <a:gd name="T29" fmla="*/ 294 h 382"/>
                  <a:gd name="T30" fmla="*/ 24 w 380"/>
                  <a:gd name="T31" fmla="*/ 322 h 382"/>
                  <a:gd name="T32" fmla="*/ 66 w 380"/>
                  <a:gd name="T33" fmla="*/ 352 h 382"/>
                  <a:gd name="T34" fmla="*/ 79 w 380"/>
                  <a:gd name="T35" fmla="*/ 372 h 382"/>
                  <a:gd name="T36" fmla="*/ 116 w 380"/>
                  <a:gd name="T37" fmla="*/ 372 h 382"/>
                  <a:gd name="T38" fmla="*/ 137 w 380"/>
                  <a:gd name="T39" fmla="*/ 371 h 382"/>
                  <a:gd name="T40" fmla="*/ 162 w 380"/>
                  <a:gd name="T41" fmla="*/ 356 h 382"/>
                  <a:gd name="T42" fmla="*/ 184 w 380"/>
                  <a:gd name="T43" fmla="*/ 341 h 382"/>
                  <a:gd name="T44" fmla="*/ 207 w 380"/>
                  <a:gd name="T45" fmla="*/ 331 h 382"/>
                  <a:gd name="T46" fmla="*/ 205 w 380"/>
                  <a:gd name="T47" fmla="*/ 310 h 382"/>
                  <a:gd name="T48" fmla="*/ 222 w 380"/>
                  <a:gd name="T49" fmla="*/ 275 h 382"/>
                  <a:gd name="T50" fmla="*/ 229 w 380"/>
                  <a:gd name="T51" fmla="*/ 247 h 382"/>
                  <a:gd name="T52" fmla="*/ 237 w 380"/>
                  <a:gd name="T53" fmla="*/ 224 h 382"/>
                  <a:gd name="T54" fmla="*/ 252 w 380"/>
                  <a:gd name="T55" fmla="*/ 213 h 382"/>
                  <a:gd name="T56" fmla="*/ 272 w 380"/>
                  <a:gd name="T57" fmla="*/ 216 h 382"/>
                  <a:gd name="T58" fmla="*/ 282 w 380"/>
                  <a:gd name="T59" fmla="*/ 188 h 382"/>
                  <a:gd name="T60" fmla="*/ 293 w 380"/>
                  <a:gd name="T61" fmla="*/ 171 h 382"/>
                  <a:gd name="T62" fmla="*/ 312 w 380"/>
                  <a:gd name="T63" fmla="*/ 156 h 382"/>
                  <a:gd name="T64" fmla="*/ 327 w 380"/>
                  <a:gd name="T65" fmla="*/ 128 h 382"/>
                  <a:gd name="T66" fmla="*/ 327 w 380"/>
                  <a:gd name="T67" fmla="*/ 100 h 382"/>
                  <a:gd name="T68" fmla="*/ 376 w 380"/>
                  <a:gd name="T69" fmla="*/ 111 h 382"/>
                  <a:gd name="T70" fmla="*/ 372 w 380"/>
                  <a:gd name="T71" fmla="*/ 89 h 382"/>
                  <a:gd name="T72" fmla="*/ 366 w 380"/>
                  <a:gd name="T73" fmla="*/ 72 h 382"/>
                  <a:gd name="T74" fmla="*/ 346 w 380"/>
                  <a:gd name="T75" fmla="*/ 68 h 382"/>
                  <a:gd name="T76" fmla="*/ 329 w 380"/>
                  <a:gd name="T77" fmla="*/ 75 h 382"/>
                  <a:gd name="T78" fmla="*/ 314 w 380"/>
                  <a:gd name="T79" fmla="*/ 89 h 382"/>
                  <a:gd name="T80" fmla="*/ 289 w 380"/>
                  <a:gd name="T81" fmla="*/ 83 h 382"/>
                  <a:gd name="T82" fmla="*/ 278 w 380"/>
                  <a:gd name="T83" fmla="*/ 104 h 382"/>
                  <a:gd name="T84" fmla="*/ 263 w 380"/>
                  <a:gd name="T85" fmla="*/ 111 h 382"/>
                  <a:gd name="T86" fmla="*/ 246 w 380"/>
                  <a:gd name="T87" fmla="*/ 132 h 382"/>
                  <a:gd name="T88" fmla="*/ 147 w 380"/>
                  <a:gd name="T89" fmla="*/ 98 h 382"/>
                  <a:gd name="T90" fmla="*/ 120 w 380"/>
                  <a:gd name="T91" fmla="*/ 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0" h="382">
                    <a:moveTo>
                      <a:pt x="120" y="4"/>
                    </a:moveTo>
                    <a:lnTo>
                      <a:pt x="118" y="10"/>
                    </a:lnTo>
                    <a:lnTo>
                      <a:pt x="124" y="17"/>
                    </a:lnTo>
                    <a:lnTo>
                      <a:pt x="128" y="38"/>
                    </a:lnTo>
                    <a:lnTo>
                      <a:pt x="126" y="43"/>
                    </a:lnTo>
                    <a:lnTo>
                      <a:pt x="122" y="64"/>
                    </a:lnTo>
                    <a:lnTo>
                      <a:pt x="124" y="72"/>
                    </a:lnTo>
                    <a:lnTo>
                      <a:pt x="124" y="81"/>
                    </a:lnTo>
                    <a:lnTo>
                      <a:pt x="120" y="81"/>
                    </a:lnTo>
                    <a:lnTo>
                      <a:pt x="120" y="89"/>
                    </a:lnTo>
                    <a:lnTo>
                      <a:pt x="120" y="94"/>
                    </a:lnTo>
                    <a:lnTo>
                      <a:pt x="120" y="102"/>
                    </a:lnTo>
                    <a:lnTo>
                      <a:pt x="118" y="115"/>
                    </a:lnTo>
                    <a:lnTo>
                      <a:pt x="109" y="122"/>
                    </a:lnTo>
                    <a:lnTo>
                      <a:pt x="101" y="137"/>
                    </a:lnTo>
                    <a:lnTo>
                      <a:pt x="86" y="149"/>
                    </a:lnTo>
                    <a:lnTo>
                      <a:pt x="75" y="145"/>
                    </a:lnTo>
                    <a:lnTo>
                      <a:pt x="69" y="153"/>
                    </a:lnTo>
                    <a:lnTo>
                      <a:pt x="69" y="160"/>
                    </a:lnTo>
                    <a:lnTo>
                      <a:pt x="60" y="166"/>
                    </a:lnTo>
                    <a:lnTo>
                      <a:pt x="56" y="171"/>
                    </a:lnTo>
                    <a:lnTo>
                      <a:pt x="56" y="179"/>
                    </a:lnTo>
                    <a:lnTo>
                      <a:pt x="53" y="186"/>
                    </a:lnTo>
                    <a:lnTo>
                      <a:pt x="58" y="192"/>
                    </a:lnTo>
                    <a:lnTo>
                      <a:pt x="54" y="200"/>
                    </a:lnTo>
                    <a:lnTo>
                      <a:pt x="51" y="207"/>
                    </a:lnTo>
                    <a:lnTo>
                      <a:pt x="43" y="196"/>
                    </a:lnTo>
                    <a:lnTo>
                      <a:pt x="37" y="194"/>
                    </a:lnTo>
                    <a:lnTo>
                      <a:pt x="32" y="201"/>
                    </a:lnTo>
                    <a:lnTo>
                      <a:pt x="30" y="207"/>
                    </a:lnTo>
                    <a:lnTo>
                      <a:pt x="30" y="215"/>
                    </a:lnTo>
                    <a:lnTo>
                      <a:pt x="28" y="216"/>
                    </a:lnTo>
                    <a:lnTo>
                      <a:pt x="26" y="224"/>
                    </a:lnTo>
                    <a:lnTo>
                      <a:pt x="28" y="228"/>
                    </a:lnTo>
                    <a:lnTo>
                      <a:pt x="30" y="241"/>
                    </a:lnTo>
                    <a:lnTo>
                      <a:pt x="22" y="247"/>
                    </a:lnTo>
                    <a:lnTo>
                      <a:pt x="22" y="254"/>
                    </a:lnTo>
                    <a:lnTo>
                      <a:pt x="17" y="260"/>
                    </a:lnTo>
                    <a:lnTo>
                      <a:pt x="7" y="265"/>
                    </a:lnTo>
                    <a:lnTo>
                      <a:pt x="0" y="265"/>
                    </a:lnTo>
                    <a:lnTo>
                      <a:pt x="0" y="265"/>
                    </a:lnTo>
                    <a:lnTo>
                      <a:pt x="0" y="271"/>
                    </a:lnTo>
                    <a:lnTo>
                      <a:pt x="4" y="273"/>
                    </a:lnTo>
                    <a:lnTo>
                      <a:pt x="4" y="280"/>
                    </a:lnTo>
                    <a:lnTo>
                      <a:pt x="0" y="294"/>
                    </a:lnTo>
                    <a:lnTo>
                      <a:pt x="15" y="309"/>
                    </a:lnTo>
                    <a:lnTo>
                      <a:pt x="17" y="316"/>
                    </a:lnTo>
                    <a:lnTo>
                      <a:pt x="24" y="322"/>
                    </a:lnTo>
                    <a:lnTo>
                      <a:pt x="37" y="341"/>
                    </a:lnTo>
                    <a:lnTo>
                      <a:pt x="53" y="352"/>
                    </a:lnTo>
                    <a:lnTo>
                      <a:pt x="66" y="352"/>
                    </a:lnTo>
                    <a:lnTo>
                      <a:pt x="66" y="357"/>
                    </a:lnTo>
                    <a:lnTo>
                      <a:pt x="71" y="365"/>
                    </a:lnTo>
                    <a:lnTo>
                      <a:pt x="79" y="372"/>
                    </a:lnTo>
                    <a:lnTo>
                      <a:pt x="92" y="380"/>
                    </a:lnTo>
                    <a:lnTo>
                      <a:pt x="103" y="382"/>
                    </a:lnTo>
                    <a:lnTo>
                      <a:pt x="116" y="372"/>
                    </a:lnTo>
                    <a:lnTo>
                      <a:pt x="118" y="367"/>
                    </a:lnTo>
                    <a:lnTo>
                      <a:pt x="130" y="371"/>
                    </a:lnTo>
                    <a:lnTo>
                      <a:pt x="137" y="371"/>
                    </a:lnTo>
                    <a:lnTo>
                      <a:pt x="152" y="363"/>
                    </a:lnTo>
                    <a:lnTo>
                      <a:pt x="160" y="361"/>
                    </a:lnTo>
                    <a:lnTo>
                      <a:pt x="162" y="356"/>
                    </a:lnTo>
                    <a:lnTo>
                      <a:pt x="162" y="348"/>
                    </a:lnTo>
                    <a:lnTo>
                      <a:pt x="171" y="352"/>
                    </a:lnTo>
                    <a:lnTo>
                      <a:pt x="184" y="341"/>
                    </a:lnTo>
                    <a:lnTo>
                      <a:pt x="192" y="342"/>
                    </a:lnTo>
                    <a:lnTo>
                      <a:pt x="205" y="333"/>
                    </a:lnTo>
                    <a:lnTo>
                      <a:pt x="207" y="331"/>
                    </a:lnTo>
                    <a:lnTo>
                      <a:pt x="205" y="324"/>
                    </a:lnTo>
                    <a:lnTo>
                      <a:pt x="210" y="318"/>
                    </a:lnTo>
                    <a:lnTo>
                      <a:pt x="205" y="310"/>
                    </a:lnTo>
                    <a:lnTo>
                      <a:pt x="207" y="297"/>
                    </a:lnTo>
                    <a:lnTo>
                      <a:pt x="214" y="284"/>
                    </a:lnTo>
                    <a:lnTo>
                      <a:pt x="222" y="275"/>
                    </a:lnTo>
                    <a:lnTo>
                      <a:pt x="224" y="262"/>
                    </a:lnTo>
                    <a:lnTo>
                      <a:pt x="225" y="254"/>
                    </a:lnTo>
                    <a:lnTo>
                      <a:pt x="229" y="247"/>
                    </a:lnTo>
                    <a:lnTo>
                      <a:pt x="233" y="233"/>
                    </a:lnTo>
                    <a:lnTo>
                      <a:pt x="237" y="230"/>
                    </a:lnTo>
                    <a:lnTo>
                      <a:pt x="237" y="224"/>
                    </a:lnTo>
                    <a:lnTo>
                      <a:pt x="237" y="209"/>
                    </a:lnTo>
                    <a:lnTo>
                      <a:pt x="244" y="207"/>
                    </a:lnTo>
                    <a:lnTo>
                      <a:pt x="252" y="213"/>
                    </a:lnTo>
                    <a:lnTo>
                      <a:pt x="252" y="216"/>
                    </a:lnTo>
                    <a:lnTo>
                      <a:pt x="267" y="218"/>
                    </a:lnTo>
                    <a:lnTo>
                      <a:pt x="272" y="216"/>
                    </a:lnTo>
                    <a:lnTo>
                      <a:pt x="276" y="209"/>
                    </a:lnTo>
                    <a:lnTo>
                      <a:pt x="278" y="194"/>
                    </a:lnTo>
                    <a:lnTo>
                      <a:pt x="282" y="188"/>
                    </a:lnTo>
                    <a:lnTo>
                      <a:pt x="284" y="179"/>
                    </a:lnTo>
                    <a:lnTo>
                      <a:pt x="286" y="171"/>
                    </a:lnTo>
                    <a:lnTo>
                      <a:pt x="293" y="171"/>
                    </a:lnTo>
                    <a:lnTo>
                      <a:pt x="301" y="169"/>
                    </a:lnTo>
                    <a:lnTo>
                      <a:pt x="306" y="156"/>
                    </a:lnTo>
                    <a:lnTo>
                      <a:pt x="312" y="156"/>
                    </a:lnTo>
                    <a:lnTo>
                      <a:pt x="318" y="149"/>
                    </a:lnTo>
                    <a:lnTo>
                      <a:pt x="321" y="136"/>
                    </a:lnTo>
                    <a:lnTo>
                      <a:pt x="327" y="128"/>
                    </a:lnTo>
                    <a:lnTo>
                      <a:pt x="325" y="115"/>
                    </a:lnTo>
                    <a:lnTo>
                      <a:pt x="329" y="107"/>
                    </a:lnTo>
                    <a:lnTo>
                      <a:pt x="327" y="100"/>
                    </a:lnTo>
                    <a:lnTo>
                      <a:pt x="335" y="98"/>
                    </a:lnTo>
                    <a:lnTo>
                      <a:pt x="372" y="119"/>
                    </a:lnTo>
                    <a:lnTo>
                      <a:pt x="376" y="111"/>
                    </a:lnTo>
                    <a:lnTo>
                      <a:pt x="380" y="98"/>
                    </a:lnTo>
                    <a:lnTo>
                      <a:pt x="378" y="94"/>
                    </a:lnTo>
                    <a:lnTo>
                      <a:pt x="372" y="89"/>
                    </a:lnTo>
                    <a:lnTo>
                      <a:pt x="370" y="81"/>
                    </a:lnTo>
                    <a:lnTo>
                      <a:pt x="365" y="79"/>
                    </a:lnTo>
                    <a:lnTo>
                      <a:pt x="366" y="72"/>
                    </a:lnTo>
                    <a:lnTo>
                      <a:pt x="366" y="72"/>
                    </a:lnTo>
                    <a:lnTo>
                      <a:pt x="351" y="74"/>
                    </a:lnTo>
                    <a:lnTo>
                      <a:pt x="346" y="68"/>
                    </a:lnTo>
                    <a:lnTo>
                      <a:pt x="338" y="66"/>
                    </a:lnTo>
                    <a:lnTo>
                      <a:pt x="333" y="68"/>
                    </a:lnTo>
                    <a:lnTo>
                      <a:pt x="329" y="75"/>
                    </a:lnTo>
                    <a:lnTo>
                      <a:pt x="321" y="75"/>
                    </a:lnTo>
                    <a:lnTo>
                      <a:pt x="316" y="83"/>
                    </a:lnTo>
                    <a:lnTo>
                      <a:pt x="314" y="89"/>
                    </a:lnTo>
                    <a:lnTo>
                      <a:pt x="304" y="90"/>
                    </a:lnTo>
                    <a:lnTo>
                      <a:pt x="297" y="89"/>
                    </a:lnTo>
                    <a:lnTo>
                      <a:pt x="289" y="83"/>
                    </a:lnTo>
                    <a:lnTo>
                      <a:pt x="288" y="83"/>
                    </a:lnTo>
                    <a:lnTo>
                      <a:pt x="288" y="90"/>
                    </a:lnTo>
                    <a:lnTo>
                      <a:pt x="278" y="104"/>
                    </a:lnTo>
                    <a:lnTo>
                      <a:pt x="271" y="102"/>
                    </a:lnTo>
                    <a:lnTo>
                      <a:pt x="265" y="106"/>
                    </a:lnTo>
                    <a:lnTo>
                      <a:pt x="263" y="111"/>
                    </a:lnTo>
                    <a:lnTo>
                      <a:pt x="256" y="119"/>
                    </a:lnTo>
                    <a:lnTo>
                      <a:pt x="252" y="126"/>
                    </a:lnTo>
                    <a:lnTo>
                      <a:pt x="246" y="132"/>
                    </a:lnTo>
                    <a:lnTo>
                      <a:pt x="241" y="139"/>
                    </a:lnTo>
                    <a:lnTo>
                      <a:pt x="231" y="83"/>
                    </a:lnTo>
                    <a:lnTo>
                      <a:pt x="147" y="98"/>
                    </a:lnTo>
                    <a:lnTo>
                      <a:pt x="130" y="0"/>
                    </a:lnTo>
                    <a:lnTo>
                      <a:pt x="124" y="4"/>
                    </a:lnTo>
                    <a:lnTo>
                      <a:pt x="120" y="4"/>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4">
                <a:extLst>
                  <a:ext uri="{FF2B5EF4-FFF2-40B4-BE49-F238E27FC236}">
                    <a16:creationId xmlns:a16="http://schemas.microsoft.com/office/drawing/2014/main" id="{1BDBEFE2-AB96-47D0-8C73-32D1166C91EE}"/>
                  </a:ext>
                </a:extLst>
              </p:cNvPr>
              <p:cNvSpPr>
                <a:spLocks/>
              </p:cNvSpPr>
              <p:nvPr/>
            </p:nvSpPr>
            <p:spPr bwMode="auto">
              <a:xfrm>
                <a:off x="4280636" y="2793115"/>
                <a:ext cx="414057" cy="288645"/>
              </a:xfrm>
              <a:custGeom>
                <a:avLst/>
                <a:gdLst>
                  <a:gd name="T0" fmla="*/ 218 w 431"/>
                  <a:gd name="T1" fmla="*/ 28 h 331"/>
                  <a:gd name="T2" fmla="*/ 203 w 431"/>
                  <a:gd name="T3" fmla="*/ 4 h 331"/>
                  <a:gd name="T4" fmla="*/ 162 w 431"/>
                  <a:gd name="T5" fmla="*/ 2 h 331"/>
                  <a:gd name="T6" fmla="*/ 72 w 431"/>
                  <a:gd name="T7" fmla="*/ 17 h 331"/>
                  <a:gd name="T8" fmla="*/ 40 w 431"/>
                  <a:gd name="T9" fmla="*/ 32 h 331"/>
                  <a:gd name="T10" fmla="*/ 2 w 431"/>
                  <a:gd name="T11" fmla="*/ 68 h 331"/>
                  <a:gd name="T12" fmla="*/ 12 w 431"/>
                  <a:gd name="T13" fmla="*/ 87 h 331"/>
                  <a:gd name="T14" fmla="*/ 42 w 431"/>
                  <a:gd name="T15" fmla="*/ 96 h 331"/>
                  <a:gd name="T16" fmla="*/ 59 w 431"/>
                  <a:gd name="T17" fmla="*/ 117 h 331"/>
                  <a:gd name="T18" fmla="*/ 92 w 431"/>
                  <a:gd name="T19" fmla="*/ 154 h 331"/>
                  <a:gd name="T20" fmla="*/ 117 w 431"/>
                  <a:gd name="T21" fmla="*/ 177 h 331"/>
                  <a:gd name="T22" fmla="*/ 139 w 431"/>
                  <a:gd name="T23" fmla="*/ 190 h 331"/>
                  <a:gd name="T24" fmla="*/ 147 w 431"/>
                  <a:gd name="T25" fmla="*/ 205 h 331"/>
                  <a:gd name="T26" fmla="*/ 162 w 431"/>
                  <a:gd name="T27" fmla="*/ 218 h 331"/>
                  <a:gd name="T28" fmla="*/ 177 w 431"/>
                  <a:gd name="T29" fmla="*/ 228 h 331"/>
                  <a:gd name="T30" fmla="*/ 200 w 431"/>
                  <a:gd name="T31" fmla="*/ 254 h 331"/>
                  <a:gd name="T32" fmla="*/ 205 w 431"/>
                  <a:gd name="T33" fmla="*/ 275 h 331"/>
                  <a:gd name="T34" fmla="*/ 226 w 431"/>
                  <a:gd name="T35" fmla="*/ 292 h 331"/>
                  <a:gd name="T36" fmla="*/ 235 w 431"/>
                  <a:gd name="T37" fmla="*/ 312 h 331"/>
                  <a:gd name="T38" fmla="*/ 254 w 431"/>
                  <a:gd name="T39" fmla="*/ 327 h 331"/>
                  <a:gd name="T40" fmla="*/ 263 w 431"/>
                  <a:gd name="T41" fmla="*/ 316 h 331"/>
                  <a:gd name="T42" fmla="*/ 271 w 431"/>
                  <a:gd name="T43" fmla="*/ 316 h 331"/>
                  <a:gd name="T44" fmla="*/ 265 w 431"/>
                  <a:gd name="T45" fmla="*/ 299 h 331"/>
                  <a:gd name="T46" fmla="*/ 263 w 431"/>
                  <a:gd name="T47" fmla="*/ 284 h 331"/>
                  <a:gd name="T48" fmla="*/ 273 w 431"/>
                  <a:gd name="T49" fmla="*/ 284 h 331"/>
                  <a:gd name="T50" fmla="*/ 292 w 431"/>
                  <a:gd name="T51" fmla="*/ 295 h 331"/>
                  <a:gd name="T52" fmla="*/ 294 w 431"/>
                  <a:gd name="T53" fmla="*/ 284 h 331"/>
                  <a:gd name="T54" fmla="*/ 277 w 431"/>
                  <a:gd name="T55" fmla="*/ 277 h 331"/>
                  <a:gd name="T56" fmla="*/ 294 w 431"/>
                  <a:gd name="T57" fmla="*/ 273 h 331"/>
                  <a:gd name="T58" fmla="*/ 312 w 431"/>
                  <a:gd name="T59" fmla="*/ 263 h 331"/>
                  <a:gd name="T60" fmla="*/ 322 w 431"/>
                  <a:gd name="T61" fmla="*/ 258 h 331"/>
                  <a:gd name="T62" fmla="*/ 335 w 431"/>
                  <a:gd name="T63" fmla="*/ 248 h 331"/>
                  <a:gd name="T64" fmla="*/ 329 w 431"/>
                  <a:gd name="T65" fmla="*/ 228 h 331"/>
                  <a:gd name="T66" fmla="*/ 344 w 431"/>
                  <a:gd name="T67" fmla="*/ 233 h 331"/>
                  <a:gd name="T68" fmla="*/ 359 w 431"/>
                  <a:gd name="T69" fmla="*/ 218 h 331"/>
                  <a:gd name="T70" fmla="*/ 369 w 431"/>
                  <a:gd name="T71" fmla="*/ 205 h 331"/>
                  <a:gd name="T72" fmla="*/ 382 w 431"/>
                  <a:gd name="T73" fmla="*/ 190 h 331"/>
                  <a:gd name="T74" fmla="*/ 389 w 431"/>
                  <a:gd name="T75" fmla="*/ 183 h 331"/>
                  <a:gd name="T76" fmla="*/ 378 w 431"/>
                  <a:gd name="T77" fmla="*/ 164 h 331"/>
                  <a:gd name="T78" fmla="*/ 380 w 431"/>
                  <a:gd name="T79" fmla="*/ 168 h 331"/>
                  <a:gd name="T80" fmla="*/ 389 w 431"/>
                  <a:gd name="T81" fmla="*/ 154 h 331"/>
                  <a:gd name="T82" fmla="*/ 423 w 431"/>
                  <a:gd name="T83" fmla="*/ 106 h 331"/>
                  <a:gd name="T84" fmla="*/ 427 w 431"/>
                  <a:gd name="T85" fmla="*/ 9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1" h="331">
                    <a:moveTo>
                      <a:pt x="316" y="15"/>
                    </a:moveTo>
                    <a:lnTo>
                      <a:pt x="220" y="30"/>
                    </a:lnTo>
                    <a:lnTo>
                      <a:pt x="218" y="28"/>
                    </a:lnTo>
                    <a:lnTo>
                      <a:pt x="218" y="23"/>
                    </a:lnTo>
                    <a:lnTo>
                      <a:pt x="215" y="15"/>
                    </a:lnTo>
                    <a:lnTo>
                      <a:pt x="203" y="4"/>
                    </a:lnTo>
                    <a:lnTo>
                      <a:pt x="198" y="8"/>
                    </a:lnTo>
                    <a:lnTo>
                      <a:pt x="190" y="0"/>
                    </a:lnTo>
                    <a:lnTo>
                      <a:pt x="162" y="2"/>
                    </a:lnTo>
                    <a:lnTo>
                      <a:pt x="85" y="12"/>
                    </a:lnTo>
                    <a:lnTo>
                      <a:pt x="77" y="13"/>
                    </a:lnTo>
                    <a:lnTo>
                      <a:pt x="72" y="17"/>
                    </a:lnTo>
                    <a:lnTo>
                      <a:pt x="57" y="23"/>
                    </a:lnTo>
                    <a:lnTo>
                      <a:pt x="45" y="32"/>
                    </a:lnTo>
                    <a:lnTo>
                      <a:pt x="40" y="32"/>
                    </a:lnTo>
                    <a:lnTo>
                      <a:pt x="17" y="44"/>
                    </a:lnTo>
                    <a:lnTo>
                      <a:pt x="15" y="49"/>
                    </a:lnTo>
                    <a:lnTo>
                      <a:pt x="2" y="68"/>
                    </a:lnTo>
                    <a:lnTo>
                      <a:pt x="0" y="75"/>
                    </a:lnTo>
                    <a:lnTo>
                      <a:pt x="4" y="83"/>
                    </a:lnTo>
                    <a:lnTo>
                      <a:pt x="12" y="87"/>
                    </a:lnTo>
                    <a:lnTo>
                      <a:pt x="17" y="87"/>
                    </a:lnTo>
                    <a:lnTo>
                      <a:pt x="30" y="98"/>
                    </a:lnTo>
                    <a:lnTo>
                      <a:pt x="42" y="96"/>
                    </a:lnTo>
                    <a:lnTo>
                      <a:pt x="49" y="104"/>
                    </a:lnTo>
                    <a:lnTo>
                      <a:pt x="51" y="109"/>
                    </a:lnTo>
                    <a:lnTo>
                      <a:pt x="59" y="117"/>
                    </a:lnTo>
                    <a:lnTo>
                      <a:pt x="60" y="124"/>
                    </a:lnTo>
                    <a:lnTo>
                      <a:pt x="79" y="145"/>
                    </a:lnTo>
                    <a:lnTo>
                      <a:pt x="92" y="154"/>
                    </a:lnTo>
                    <a:lnTo>
                      <a:pt x="106" y="162"/>
                    </a:lnTo>
                    <a:lnTo>
                      <a:pt x="113" y="169"/>
                    </a:lnTo>
                    <a:lnTo>
                      <a:pt x="117" y="177"/>
                    </a:lnTo>
                    <a:lnTo>
                      <a:pt x="122" y="181"/>
                    </a:lnTo>
                    <a:lnTo>
                      <a:pt x="130" y="183"/>
                    </a:lnTo>
                    <a:lnTo>
                      <a:pt x="139" y="190"/>
                    </a:lnTo>
                    <a:lnTo>
                      <a:pt x="145" y="194"/>
                    </a:lnTo>
                    <a:lnTo>
                      <a:pt x="145" y="198"/>
                    </a:lnTo>
                    <a:lnTo>
                      <a:pt x="147" y="205"/>
                    </a:lnTo>
                    <a:lnTo>
                      <a:pt x="154" y="209"/>
                    </a:lnTo>
                    <a:lnTo>
                      <a:pt x="156" y="215"/>
                    </a:lnTo>
                    <a:lnTo>
                      <a:pt x="162" y="218"/>
                    </a:lnTo>
                    <a:lnTo>
                      <a:pt x="162" y="220"/>
                    </a:lnTo>
                    <a:lnTo>
                      <a:pt x="169" y="226"/>
                    </a:lnTo>
                    <a:lnTo>
                      <a:pt x="177" y="228"/>
                    </a:lnTo>
                    <a:lnTo>
                      <a:pt x="190" y="237"/>
                    </a:lnTo>
                    <a:lnTo>
                      <a:pt x="192" y="243"/>
                    </a:lnTo>
                    <a:lnTo>
                      <a:pt x="200" y="254"/>
                    </a:lnTo>
                    <a:lnTo>
                      <a:pt x="203" y="262"/>
                    </a:lnTo>
                    <a:lnTo>
                      <a:pt x="203" y="267"/>
                    </a:lnTo>
                    <a:lnTo>
                      <a:pt x="205" y="275"/>
                    </a:lnTo>
                    <a:lnTo>
                      <a:pt x="211" y="280"/>
                    </a:lnTo>
                    <a:lnTo>
                      <a:pt x="222" y="284"/>
                    </a:lnTo>
                    <a:lnTo>
                      <a:pt x="226" y="292"/>
                    </a:lnTo>
                    <a:lnTo>
                      <a:pt x="230" y="297"/>
                    </a:lnTo>
                    <a:lnTo>
                      <a:pt x="235" y="305"/>
                    </a:lnTo>
                    <a:lnTo>
                      <a:pt x="235" y="312"/>
                    </a:lnTo>
                    <a:lnTo>
                      <a:pt x="235" y="318"/>
                    </a:lnTo>
                    <a:lnTo>
                      <a:pt x="241" y="326"/>
                    </a:lnTo>
                    <a:lnTo>
                      <a:pt x="254" y="327"/>
                    </a:lnTo>
                    <a:lnTo>
                      <a:pt x="258" y="329"/>
                    </a:lnTo>
                    <a:lnTo>
                      <a:pt x="262" y="331"/>
                    </a:lnTo>
                    <a:lnTo>
                      <a:pt x="263" y="316"/>
                    </a:lnTo>
                    <a:lnTo>
                      <a:pt x="267" y="310"/>
                    </a:lnTo>
                    <a:lnTo>
                      <a:pt x="267" y="316"/>
                    </a:lnTo>
                    <a:lnTo>
                      <a:pt x="271" y="316"/>
                    </a:lnTo>
                    <a:lnTo>
                      <a:pt x="277" y="309"/>
                    </a:lnTo>
                    <a:lnTo>
                      <a:pt x="269" y="305"/>
                    </a:lnTo>
                    <a:lnTo>
                      <a:pt x="265" y="299"/>
                    </a:lnTo>
                    <a:lnTo>
                      <a:pt x="263" y="294"/>
                    </a:lnTo>
                    <a:lnTo>
                      <a:pt x="258" y="280"/>
                    </a:lnTo>
                    <a:lnTo>
                      <a:pt x="263" y="284"/>
                    </a:lnTo>
                    <a:lnTo>
                      <a:pt x="265" y="292"/>
                    </a:lnTo>
                    <a:lnTo>
                      <a:pt x="273" y="297"/>
                    </a:lnTo>
                    <a:lnTo>
                      <a:pt x="273" y="284"/>
                    </a:lnTo>
                    <a:lnTo>
                      <a:pt x="278" y="295"/>
                    </a:lnTo>
                    <a:lnTo>
                      <a:pt x="284" y="301"/>
                    </a:lnTo>
                    <a:lnTo>
                      <a:pt x="292" y="295"/>
                    </a:lnTo>
                    <a:lnTo>
                      <a:pt x="295" y="284"/>
                    </a:lnTo>
                    <a:lnTo>
                      <a:pt x="288" y="290"/>
                    </a:lnTo>
                    <a:lnTo>
                      <a:pt x="294" y="284"/>
                    </a:lnTo>
                    <a:lnTo>
                      <a:pt x="292" y="280"/>
                    </a:lnTo>
                    <a:lnTo>
                      <a:pt x="284" y="280"/>
                    </a:lnTo>
                    <a:lnTo>
                      <a:pt x="277" y="277"/>
                    </a:lnTo>
                    <a:lnTo>
                      <a:pt x="271" y="279"/>
                    </a:lnTo>
                    <a:lnTo>
                      <a:pt x="284" y="271"/>
                    </a:lnTo>
                    <a:lnTo>
                      <a:pt x="294" y="273"/>
                    </a:lnTo>
                    <a:lnTo>
                      <a:pt x="299" y="271"/>
                    </a:lnTo>
                    <a:lnTo>
                      <a:pt x="307" y="269"/>
                    </a:lnTo>
                    <a:lnTo>
                      <a:pt x="312" y="263"/>
                    </a:lnTo>
                    <a:lnTo>
                      <a:pt x="309" y="260"/>
                    </a:lnTo>
                    <a:lnTo>
                      <a:pt x="316" y="263"/>
                    </a:lnTo>
                    <a:lnTo>
                      <a:pt x="322" y="258"/>
                    </a:lnTo>
                    <a:lnTo>
                      <a:pt x="329" y="256"/>
                    </a:lnTo>
                    <a:lnTo>
                      <a:pt x="329" y="252"/>
                    </a:lnTo>
                    <a:lnTo>
                      <a:pt x="335" y="248"/>
                    </a:lnTo>
                    <a:lnTo>
                      <a:pt x="339" y="241"/>
                    </a:lnTo>
                    <a:lnTo>
                      <a:pt x="333" y="239"/>
                    </a:lnTo>
                    <a:lnTo>
                      <a:pt x="329" y="228"/>
                    </a:lnTo>
                    <a:lnTo>
                      <a:pt x="335" y="228"/>
                    </a:lnTo>
                    <a:lnTo>
                      <a:pt x="339" y="235"/>
                    </a:lnTo>
                    <a:lnTo>
                      <a:pt x="344" y="233"/>
                    </a:lnTo>
                    <a:lnTo>
                      <a:pt x="352" y="228"/>
                    </a:lnTo>
                    <a:lnTo>
                      <a:pt x="356" y="220"/>
                    </a:lnTo>
                    <a:lnTo>
                      <a:pt x="359" y="218"/>
                    </a:lnTo>
                    <a:lnTo>
                      <a:pt x="357" y="211"/>
                    </a:lnTo>
                    <a:lnTo>
                      <a:pt x="361" y="203"/>
                    </a:lnTo>
                    <a:lnTo>
                      <a:pt x="369" y="205"/>
                    </a:lnTo>
                    <a:lnTo>
                      <a:pt x="374" y="203"/>
                    </a:lnTo>
                    <a:lnTo>
                      <a:pt x="378" y="198"/>
                    </a:lnTo>
                    <a:lnTo>
                      <a:pt x="382" y="190"/>
                    </a:lnTo>
                    <a:lnTo>
                      <a:pt x="378" y="186"/>
                    </a:lnTo>
                    <a:lnTo>
                      <a:pt x="384" y="188"/>
                    </a:lnTo>
                    <a:lnTo>
                      <a:pt x="389" y="183"/>
                    </a:lnTo>
                    <a:lnTo>
                      <a:pt x="386" y="175"/>
                    </a:lnTo>
                    <a:lnTo>
                      <a:pt x="378" y="171"/>
                    </a:lnTo>
                    <a:lnTo>
                      <a:pt x="378" y="164"/>
                    </a:lnTo>
                    <a:lnTo>
                      <a:pt x="382" y="156"/>
                    </a:lnTo>
                    <a:lnTo>
                      <a:pt x="386" y="154"/>
                    </a:lnTo>
                    <a:lnTo>
                      <a:pt x="380" y="168"/>
                    </a:lnTo>
                    <a:lnTo>
                      <a:pt x="387" y="171"/>
                    </a:lnTo>
                    <a:lnTo>
                      <a:pt x="389" y="177"/>
                    </a:lnTo>
                    <a:lnTo>
                      <a:pt x="389" y="154"/>
                    </a:lnTo>
                    <a:lnTo>
                      <a:pt x="393" y="149"/>
                    </a:lnTo>
                    <a:lnTo>
                      <a:pt x="408" y="121"/>
                    </a:lnTo>
                    <a:lnTo>
                      <a:pt x="423" y="106"/>
                    </a:lnTo>
                    <a:lnTo>
                      <a:pt x="431" y="100"/>
                    </a:lnTo>
                    <a:lnTo>
                      <a:pt x="431" y="96"/>
                    </a:lnTo>
                    <a:lnTo>
                      <a:pt x="427" y="94"/>
                    </a:lnTo>
                    <a:lnTo>
                      <a:pt x="316" y="1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25">
                <a:extLst>
                  <a:ext uri="{FF2B5EF4-FFF2-40B4-BE49-F238E27FC236}">
                    <a16:creationId xmlns:a16="http://schemas.microsoft.com/office/drawing/2014/main" id="{CC7886DB-FBD7-4303-B187-40EEF9FB2A77}"/>
                  </a:ext>
                </a:extLst>
              </p:cNvPr>
              <p:cNvSpPr>
                <a:spLocks/>
              </p:cNvSpPr>
              <p:nvPr/>
            </p:nvSpPr>
            <p:spPr bwMode="auto">
              <a:xfrm>
                <a:off x="4280636" y="2793115"/>
                <a:ext cx="414057" cy="288645"/>
              </a:xfrm>
              <a:custGeom>
                <a:avLst/>
                <a:gdLst>
                  <a:gd name="T0" fmla="*/ 218 w 431"/>
                  <a:gd name="T1" fmla="*/ 28 h 331"/>
                  <a:gd name="T2" fmla="*/ 203 w 431"/>
                  <a:gd name="T3" fmla="*/ 4 h 331"/>
                  <a:gd name="T4" fmla="*/ 162 w 431"/>
                  <a:gd name="T5" fmla="*/ 2 h 331"/>
                  <a:gd name="T6" fmla="*/ 72 w 431"/>
                  <a:gd name="T7" fmla="*/ 17 h 331"/>
                  <a:gd name="T8" fmla="*/ 40 w 431"/>
                  <a:gd name="T9" fmla="*/ 32 h 331"/>
                  <a:gd name="T10" fmla="*/ 2 w 431"/>
                  <a:gd name="T11" fmla="*/ 68 h 331"/>
                  <a:gd name="T12" fmla="*/ 12 w 431"/>
                  <a:gd name="T13" fmla="*/ 87 h 331"/>
                  <a:gd name="T14" fmla="*/ 42 w 431"/>
                  <a:gd name="T15" fmla="*/ 96 h 331"/>
                  <a:gd name="T16" fmla="*/ 59 w 431"/>
                  <a:gd name="T17" fmla="*/ 117 h 331"/>
                  <a:gd name="T18" fmla="*/ 92 w 431"/>
                  <a:gd name="T19" fmla="*/ 154 h 331"/>
                  <a:gd name="T20" fmla="*/ 117 w 431"/>
                  <a:gd name="T21" fmla="*/ 177 h 331"/>
                  <a:gd name="T22" fmla="*/ 139 w 431"/>
                  <a:gd name="T23" fmla="*/ 190 h 331"/>
                  <a:gd name="T24" fmla="*/ 147 w 431"/>
                  <a:gd name="T25" fmla="*/ 205 h 331"/>
                  <a:gd name="T26" fmla="*/ 162 w 431"/>
                  <a:gd name="T27" fmla="*/ 218 h 331"/>
                  <a:gd name="T28" fmla="*/ 177 w 431"/>
                  <a:gd name="T29" fmla="*/ 228 h 331"/>
                  <a:gd name="T30" fmla="*/ 200 w 431"/>
                  <a:gd name="T31" fmla="*/ 254 h 331"/>
                  <a:gd name="T32" fmla="*/ 205 w 431"/>
                  <a:gd name="T33" fmla="*/ 275 h 331"/>
                  <a:gd name="T34" fmla="*/ 226 w 431"/>
                  <a:gd name="T35" fmla="*/ 292 h 331"/>
                  <a:gd name="T36" fmla="*/ 235 w 431"/>
                  <a:gd name="T37" fmla="*/ 312 h 331"/>
                  <a:gd name="T38" fmla="*/ 254 w 431"/>
                  <a:gd name="T39" fmla="*/ 327 h 331"/>
                  <a:gd name="T40" fmla="*/ 263 w 431"/>
                  <a:gd name="T41" fmla="*/ 316 h 331"/>
                  <a:gd name="T42" fmla="*/ 271 w 431"/>
                  <a:gd name="T43" fmla="*/ 316 h 331"/>
                  <a:gd name="T44" fmla="*/ 265 w 431"/>
                  <a:gd name="T45" fmla="*/ 299 h 331"/>
                  <a:gd name="T46" fmla="*/ 263 w 431"/>
                  <a:gd name="T47" fmla="*/ 284 h 331"/>
                  <a:gd name="T48" fmla="*/ 273 w 431"/>
                  <a:gd name="T49" fmla="*/ 284 h 331"/>
                  <a:gd name="T50" fmla="*/ 292 w 431"/>
                  <a:gd name="T51" fmla="*/ 295 h 331"/>
                  <a:gd name="T52" fmla="*/ 294 w 431"/>
                  <a:gd name="T53" fmla="*/ 284 h 331"/>
                  <a:gd name="T54" fmla="*/ 277 w 431"/>
                  <a:gd name="T55" fmla="*/ 277 h 331"/>
                  <a:gd name="T56" fmla="*/ 294 w 431"/>
                  <a:gd name="T57" fmla="*/ 273 h 331"/>
                  <a:gd name="T58" fmla="*/ 312 w 431"/>
                  <a:gd name="T59" fmla="*/ 263 h 331"/>
                  <a:gd name="T60" fmla="*/ 322 w 431"/>
                  <a:gd name="T61" fmla="*/ 258 h 331"/>
                  <a:gd name="T62" fmla="*/ 335 w 431"/>
                  <a:gd name="T63" fmla="*/ 248 h 331"/>
                  <a:gd name="T64" fmla="*/ 329 w 431"/>
                  <a:gd name="T65" fmla="*/ 228 h 331"/>
                  <a:gd name="T66" fmla="*/ 344 w 431"/>
                  <a:gd name="T67" fmla="*/ 233 h 331"/>
                  <a:gd name="T68" fmla="*/ 359 w 431"/>
                  <a:gd name="T69" fmla="*/ 218 h 331"/>
                  <a:gd name="T70" fmla="*/ 369 w 431"/>
                  <a:gd name="T71" fmla="*/ 205 h 331"/>
                  <a:gd name="T72" fmla="*/ 382 w 431"/>
                  <a:gd name="T73" fmla="*/ 190 h 331"/>
                  <a:gd name="T74" fmla="*/ 389 w 431"/>
                  <a:gd name="T75" fmla="*/ 183 h 331"/>
                  <a:gd name="T76" fmla="*/ 378 w 431"/>
                  <a:gd name="T77" fmla="*/ 164 h 331"/>
                  <a:gd name="T78" fmla="*/ 380 w 431"/>
                  <a:gd name="T79" fmla="*/ 168 h 331"/>
                  <a:gd name="T80" fmla="*/ 389 w 431"/>
                  <a:gd name="T81" fmla="*/ 154 h 331"/>
                  <a:gd name="T82" fmla="*/ 423 w 431"/>
                  <a:gd name="T83" fmla="*/ 106 h 331"/>
                  <a:gd name="T84" fmla="*/ 427 w 431"/>
                  <a:gd name="T85" fmla="*/ 9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1" h="331">
                    <a:moveTo>
                      <a:pt x="316" y="15"/>
                    </a:moveTo>
                    <a:lnTo>
                      <a:pt x="220" y="30"/>
                    </a:lnTo>
                    <a:lnTo>
                      <a:pt x="218" y="28"/>
                    </a:lnTo>
                    <a:lnTo>
                      <a:pt x="218" y="23"/>
                    </a:lnTo>
                    <a:lnTo>
                      <a:pt x="215" y="15"/>
                    </a:lnTo>
                    <a:lnTo>
                      <a:pt x="203" y="4"/>
                    </a:lnTo>
                    <a:lnTo>
                      <a:pt x="198" y="8"/>
                    </a:lnTo>
                    <a:lnTo>
                      <a:pt x="190" y="0"/>
                    </a:lnTo>
                    <a:lnTo>
                      <a:pt x="162" y="2"/>
                    </a:lnTo>
                    <a:lnTo>
                      <a:pt x="85" y="12"/>
                    </a:lnTo>
                    <a:lnTo>
                      <a:pt x="77" y="13"/>
                    </a:lnTo>
                    <a:lnTo>
                      <a:pt x="72" y="17"/>
                    </a:lnTo>
                    <a:lnTo>
                      <a:pt x="57" y="23"/>
                    </a:lnTo>
                    <a:lnTo>
                      <a:pt x="45" y="32"/>
                    </a:lnTo>
                    <a:lnTo>
                      <a:pt x="40" y="32"/>
                    </a:lnTo>
                    <a:lnTo>
                      <a:pt x="17" y="44"/>
                    </a:lnTo>
                    <a:lnTo>
                      <a:pt x="15" y="49"/>
                    </a:lnTo>
                    <a:lnTo>
                      <a:pt x="2" y="68"/>
                    </a:lnTo>
                    <a:lnTo>
                      <a:pt x="0" y="75"/>
                    </a:lnTo>
                    <a:lnTo>
                      <a:pt x="4" y="83"/>
                    </a:lnTo>
                    <a:lnTo>
                      <a:pt x="12" y="87"/>
                    </a:lnTo>
                    <a:lnTo>
                      <a:pt x="17" y="87"/>
                    </a:lnTo>
                    <a:lnTo>
                      <a:pt x="30" y="98"/>
                    </a:lnTo>
                    <a:lnTo>
                      <a:pt x="42" y="96"/>
                    </a:lnTo>
                    <a:lnTo>
                      <a:pt x="49" y="104"/>
                    </a:lnTo>
                    <a:lnTo>
                      <a:pt x="51" y="109"/>
                    </a:lnTo>
                    <a:lnTo>
                      <a:pt x="59" y="117"/>
                    </a:lnTo>
                    <a:lnTo>
                      <a:pt x="60" y="124"/>
                    </a:lnTo>
                    <a:lnTo>
                      <a:pt x="79" y="145"/>
                    </a:lnTo>
                    <a:lnTo>
                      <a:pt x="92" y="154"/>
                    </a:lnTo>
                    <a:lnTo>
                      <a:pt x="106" y="162"/>
                    </a:lnTo>
                    <a:lnTo>
                      <a:pt x="113" y="169"/>
                    </a:lnTo>
                    <a:lnTo>
                      <a:pt x="117" y="177"/>
                    </a:lnTo>
                    <a:lnTo>
                      <a:pt x="122" y="181"/>
                    </a:lnTo>
                    <a:lnTo>
                      <a:pt x="130" y="183"/>
                    </a:lnTo>
                    <a:lnTo>
                      <a:pt x="139" y="190"/>
                    </a:lnTo>
                    <a:lnTo>
                      <a:pt x="145" y="194"/>
                    </a:lnTo>
                    <a:lnTo>
                      <a:pt x="145" y="198"/>
                    </a:lnTo>
                    <a:lnTo>
                      <a:pt x="147" y="205"/>
                    </a:lnTo>
                    <a:lnTo>
                      <a:pt x="154" y="209"/>
                    </a:lnTo>
                    <a:lnTo>
                      <a:pt x="156" y="215"/>
                    </a:lnTo>
                    <a:lnTo>
                      <a:pt x="162" y="218"/>
                    </a:lnTo>
                    <a:lnTo>
                      <a:pt x="162" y="220"/>
                    </a:lnTo>
                    <a:lnTo>
                      <a:pt x="169" y="226"/>
                    </a:lnTo>
                    <a:lnTo>
                      <a:pt x="177" y="228"/>
                    </a:lnTo>
                    <a:lnTo>
                      <a:pt x="190" y="237"/>
                    </a:lnTo>
                    <a:lnTo>
                      <a:pt x="192" y="243"/>
                    </a:lnTo>
                    <a:lnTo>
                      <a:pt x="200" y="254"/>
                    </a:lnTo>
                    <a:lnTo>
                      <a:pt x="203" y="262"/>
                    </a:lnTo>
                    <a:lnTo>
                      <a:pt x="203" y="267"/>
                    </a:lnTo>
                    <a:lnTo>
                      <a:pt x="205" y="275"/>
                    </a:lnTo>
                    <a:lnTo>
                      <a:pt x="211" y="280"/>
                    </a:lnTo>
                    <a:lnTo>
                      <a:pt x="222" y="284"/>
                    </a:lnTo>
                    <a:lnTo>
                      <a:pt x="226" y="292"/>
                    </a:lnTo>
                    <a:lnTo>
                      <a:pt x="230" y="297"/>
                    </a:lnTo>
                    <a:lnTo>
                      <a:pt x="235" y="305"/>
                    </a:lnTo>
                    <a:lnTo>
                      <a:pt x="235" y="312"/>
                    </a:lnTo>
                    <a:lnTo>
                      <a:pt x="235" y="318"/>
                    </a:lnTo>
                    <a:lnTo>
                      <a:pt x="241" y="326"/>
                    </a:lnTo>
                    <a:lnTo>
                      <a:pt x="254" y="327"/>
                    </a:lnTo>
                    <a:lnTo>
                      <a:pt x="258" y="329"/>
                    </a:lnTo>
                    <a:lnTo>
                      <a:pt x="262" y="331"/>
                    </a:lnTo>
                    <a:lnTo>
                      <a:pt x="263" y="316"/>
                    </a:lnTo>
                    <a:lnTo>
                      <a:pt x="267" y="310"/>
                    </a:lnTo>
                    <a:lnTo>
                      <a:pt x="267" y="316"/>
                    </a:lnTo>
                    <a:lnTo>
                      <a:pt x="271" y="316"/>
                    </a:lnTo>
                    <a:lnTo>
                      <a:pt x="277" y="309"/>
                    </a:lnTo>
                    <a:lnTo>
                      <a:pt x="269" y="305"/>
                    </a:lnTo>
                    <a:lnTo>
                      <a:pt x="265" y="299"/>
                    </a:lnTo>
                    <a:lnTo>
                      <a:pt x="263" y="294"/>
                    </a:lnTo>
                    <a:lnTo>
                      <a:pt x="258" y="280"/>
                    </a:lnTo>
                    <a:lnTo>
                      <a:pt x="263" y="284"/>
                    </a:lnTo>
                    <a:lnTo>
                      <a:pt x="265" y="292"/>
                    </a:lnTo>
                    <a:lnTo>
                      <a:pt x="273" y="297"/>
                    </a:lnTo>
                    <a:lnTo>
                      <a:pt x="273" y="284"/>
                    </a:lnTo>
                    <a:lnTo>
                      <a:pt x="278" y="295"/>
                    </a:lnTo>
                    <a:lnTo>
                      <a:pt x="284" y="301"/>
                    </a:lnTo>
                    <a:lnTo>
                      <a:pt x="292" y="295"/>
                    </a:lnTo>
                    <a:lnTo>
                      <a:pt x="295" y="284"/>
                    </a:lnTo>
                    <a:lnTo>
                      <a:pt x="288" y="290"/>
                    </a:lnTo>
                    <a:lnTo>
                      <a:pt x="294" y="284"/>
                    </a:lnTo>
                    <a:lnTo>
                      <a:pt x="292" y="280"/>
                    </a:lnTo>
                    <a:lnTo>
                      <a:pt x="284" y="280"/>
                    </a:lnTo>
                    <a:lnTo>
                      <a:pt x="277" y="277"/>
                    </a:lnTo>
                    <a:lnTo>
                      <a:pt x="271" y="279"/>
                    </a:lnTo>
                    <a:lnTo>
                      <a:pt x="284" y="271"/>
                    </a:lnTo>
                    <a:lnTo>
                      <a:pt x="294" y="273"/>
                    </a:lnTo>
                    <a:lnTo>
                      <a:pt x="299" y="271"/>
                    </a:lnTo>
                    <a:lnTo>
                      <a:pt x="307" y="269"/>
                    </a:lnTo>
                    <a:lnTo>
                      <a:pt x="312" y="263"/>
                    </a:lnTo>
                    <a:lnTo>
                      <a:pt x="309" y="260"/>
                    </a:lnTo>
                    <a:lnTo>
                      <a:pt x="316" y="263"/>
                    </a:lnTo>
                    <a:lnTo>
                      <a:pt x="322" y="258"/>
                    </a:lnTo>
                    <a:lnTo>
                      <a:pt x="329" y="256"/>
                    </a:lnTo>
                    <a:lnTo>
                      <a:pt x="329" y="252"/>
                    </a:lnTo>
                    <a:lnTo>
                      <a:pt x="335" y="248"/>
                    </a:lnTo>
                    <a:lnTo>
                      <a:pt x="339" y="241"/>
                    </a:lnTo>
                    <a:lnTo>
                      <a:pt x="333" y="239"/>
                    </a:lnTo>
                    <a:lnTo>
                      <a:pt x="329" y="228"/>
                    </a:lnTo>
                    <a:lnTo>
                      <a:pt x="335" y="228"/>
                    </a:lnTo>
                    <a:lnTo>
                      <a:pt x="339" y="235"/>
                    </a:lnTo>
                    <a:lnTo>
                      <a:pt x="344" y="233"/>
                    </a:lnTo>
                    <a:lnTo>
                      <a:pt x="352" y="228"/>
                    </a:lnTo>
                    <a:lnTo>
                      <a:pt x="356" y="220"/>
                    </a:lnTo>
                    <a:lnTo>
                      <a:pt x="359" y="218"/>
                    </a:lnTo>
                    <a:lnTo>
                      <a:pt x="357" y="211"/>
                    </a:lnTo>
                    <a:lnTo>
                      <a:pt x="361" y="203"/>
                    </a:lnTo>
                    <a:lnTo>
                      <a:pt x="369" y="205"/>
                    </a:lnTo>
                    <a:lnTo>
                      <a:pt x="374" y="203"/>
                    </a:lnTo>
                    <a:lnTo>
                      <a:pt x="378" y="198"/>
                    </a:lnTo>
                    <a:lnTo>
                      <a:pt x="382" y="190"/>
                    </a:lnTo>
                    <a:lnTo>
                      <a:pt x="378" y="186"/>
                    </a:lnTo>
                    <a:lnTo>
                      <a:pt x="384" y="188"/>
                    </a:lnTo>
                    <a:lnTo>
                      <a:pt x="389" y="183"/>
                    </a:lnTo>
                    <a:lnTo>
                      <a:pt x="386" y="175"/>
                    </a:lnTo>
                    <a:lnTo>
                      <a:pt x="378" y="171"/>
                    </a:lnTo>
                    <a:lnTo>
                      <a:pt x="378" y="164"/>
                    </a:lnTo>
                    <a:lnTo>
                      <a:pt x="382" y="156"/>
                    </a:lnTo>
                    <a:lnTo>
                      <a:pt x="386" y="154"/>
                    </a:lnTo>
                    <a:lnTo>
                      <a:pt x="380" y="168"/>
                    </a:lnTo>
                    <a:lnTo>
                      <a:pt x="387" y="171"/>
                    </a:lnTo>
                    <a:lnTo>
                      <a:pt x="389" y="177"/>
                    </a:lnTo>
                    <a:lnTo>
                      <a:pt x="389" y="154"/>
                    </a:lnTo>
                    <a:lnTo>
                      <a:pt x="393" y="149"/>
                    </a:lnTo>
                    <a:lnTo>
                      <a:pt x="408" y="121"/>
                    </a:lnTo>
                    <a:lnTo>
                      <a:pt x="423" y="106"/>
                    </a:lnTo>
                    <a:lnTo>
                      <a:pt x="431" y="100"/>
                    </a:lnTo>
                    <a:lnTo>
                      <a:pt x="431" y="96"/>
                    </a:lnTo>
                    <a:lnTo>
                      <a:pt x="427" y="94"/>
                    </a:lnTo>
                    <a:lnTo>
                      <a:pt x="316" y="1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26">
                <a:extLst>
                  <a:ext uri="{FF2B5EF4-FFF2-40B4-BE49-F238E27FC236}">
                    <a16:creationId xmlns:a16="http://schemas.microsoft.com/office/drawing/2014/main" id="{23B85858-745F-4527-9F59-049E5DB284DE}"/>
                  </a:ext>
                </a:extLst>
              </p:cNvPr>
              <p:cNvSpPr>
                <a:spLocks/>
              </p:cNvSpPr>
              <p:nvPr/>
            </p:nvSpPr>
            <p:spPr bwMode="auto">
              <a:xfrm>
                <a:off x="4387273" y="2078914"/>
                <a:ext cx="475542" cy="281669"/>
              </a:xfrm>
              <a:custGeom>
                <a:avLst/>
                <a:gdLst>
                  <a:gd name="T0" fmla="*/ 478 w 495"/>
                  <a:gd name="T1" fmla="*/ 203 h 323"/>
                  <a:gd name="T2" fmla="*/ 491 w 495"/>
                  <a:gd name="T3" fmla="*/ 188 h 323"/>
                  <a:gd name="T4" fmla="*/ 478 w 495"/>
                  <a:gd name="T5" fmla="*/ 169 h 323"/>
                  <a:gd name="T6" fmla="*/ 468 w 495"/>
                  <a:gd name="T7" fmla="*/ 161 h 323"/>
                  <a:gd name="T8" fmla="*/ 461 w 495"/>
                  <a:gd name="T9" fmla="*/ 150 h 323"/>
                  <a:gd name="T10" fmla="*/ 448 w 495"/>
                  <a:gd name="T11" fmla="*/ 141 h 323"/>
                  <a:gd name="T12" fmla="*/ 449 w 495"/>
                  <a:gd name="T13" fmla="*/ 122 h 323"/>
                  <a:gd name="T14" fmla="*/ 449 w 495"/>
                  <a:gd name="T15" fmla="*/ 109 h 323"/>
                  <a:gd name="T16" fmla="*/ 444 w 495"/>
                  <a:gd name="T17" fmla="*/ 103 h 323"/>
                  <a:gd name="T18" fmla="*/ 459 w 495"/>
                  <a:gd name="T19" fmla="*/ 79 h 323"/>
                  <a:gd name="T20" fmla="*/ 461 w 495"/>
                  <a:gd name="T21" fmla="*/ 65 h 323"/>
                  <a:gd name="T22" fmla="*/ 468 w 495"/>
                  <a:gd name="T23" fmla="*/ 54 h 323"/>
                  <a:gd name="T24" fmla="*/ 453 w 495"/>
                  <a:gd name="T25" fmla="*/ 49 h 323"/>
                  <a:gd name="T26" fmla="*/ 434 w 495"/>
                  <a:gd name="T27" fmla="*/ 37 h 323"/>
                  <a:gd name="T28" fmla="*/ 427 w 495"/>
                  <a:gd name="T29" fmla="*/ 15 h 323"/>
                  <a:gd name="T30" fmla="*/ 414 w 495"/>
                  <a:gd name="T31" fmla="*/ 11 h 323"/>
                  <a:gd name="T32" fmla="*/ 402 w 495"/>
                  <a:gd name="T33" fmla="*/ 2 h 323"/>
                  <a:gd name="T34" fmla="*/ 329 w 495"/>
                  <a:gd name="T35" fmla="*/ 17 h 323"/>
                  <a:gd name="T36" fmla="*/ 122 w 495"/>
                  <a:gd name="T37" fmla="*/ 58 h 323"/>
                  <a:gd name="T38" fmla="*/ 55 w 495"/>
                  <a:gd name="T39" fmla="*/ 45 h 323"/>
                  <a:gd name="T40" fmla="*/ 30 w 495"/>
                  <a:gd name="T41" fmla="*/ 60 h 323"/>
                  <a:gd name="T42" fmla="*/ 23 w 495"/>
                  <a:gd name="T43" fmla="*/ 65 h 323"/>
                  <a:gd name="T44" fmla="*/ 0 w 495"/>
                  <a:gd name="T45" fmla="*/ 82 h 323"/>
                  <a:gd name="T46" fmla="*/ 25 w 495"/>
                  <a:gd name="T47" fmla="*/ 225 h 323"/>
                  <a:gd name="T48" fmla="*/ 126 w 495"/>
                  <a:gd name="T49" fmla="*/ 308 h 323"/>
                  <a:gd name="T50" fmla="*/ 421 w 495"/>
                  <a:gd name="T51" fmla="*/ 248 h 323"/>
                  <a:gd name="T52" fmla="*/ 429 w 495"/>
                  <a:gd name="T53" fmla="*/ 235 h 323"/>
                  <a:gd name="T54" fmla="*/ 442 w 495"/>
                  <a:gd name="T55" fmla="*/ 229 h 323"/>
                  <a:gd name="T56" fmla="*/ 449 w 495"/>
                  <a:gd name="T57" fmla="*/ 233 h 323"/>
                  <a:gd name="T58" fmla="*/ 463 w 495"/>
                  <a:gd name="T59" fmla="*/ 223 h 323"/>
                  <a:gd name="T60" fmla="*/ 470 w 495"/>
                  <a:gd name="T61" fmla="*/ 210 h 323"/>
                  <a:gd name="T62" fmla="*/ 476 w 495"/>
                  <a:gd name="T63" fmla="*/ 20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5" h="323">
                    <a:moveTo>
                      <a:pt x="476" y="203"/>
                    </a:moveTo>
                    <a:lnTo>
                      <a:pt x="478" y="203"/>
                    </a:lnTo>
                    <a:lnTo>
                      <a:pt x="483" y="195"/>
                    </a:lnTo>
                    <a:lnTo>
                      <a:pt x="491" y="188"/>
                    </a:lnTo>
                    <a:lnTo>
                      <a:pt x="495" y="182"/>
                    </a:lnTo>
                    <a:lnTo>
                      <a:pt x="478" y="169"/>
                    </a:lnTo>
                    <a:lnTo>
                      <a:pt x="472" y="163"/>
                    </a:lnTo>
                    <a:lnTo>
                      <a:pt x="468" y="161"/>
                    </a:lnTo>
                    <a:lnTo>
                      <a:pt x="461" y="158"/>
                    </a:lnTo>
                    <a:lnTo>
                      <a:pt x="461" y="150"/>
                    </a:lnTo>
                    <a:lnTo>
                      <a:pt x="453" y="148"/>
                    </a:lnTo>
                    <a:lnTo>
                      <a:pt x="448" y="141"/>
                    </a:lnTo>
                    <a:lnTo>
                      <a:pt x="444" y="129"/>
                    </a:lnTo>
                    <a:lnTo>
                      <a:pt x="449" y="122"/>
                    </a:lnTo>
                    <a:lnTo>
                      <a:pt x="451" y="116"/>
                    </a:lnTo>
                    <a:lnTo>
                      <a:pt x="449" y="109"/>
                    </a:lnTo>
                    <a:lnTo>
                      <a:pt x="446" y="107"/>
                    </a:lnTo>
                    <a:lnTo>
                      <a:pt x="444" y="103"/>
                    </a:lnTo>
                    <a:lnTo>
                      <a:pt x="449" y="96"/>
                    </a:lnTo>
                    <a:lnTo>
                      <a:pt x="459" y="79"/>
                    </a:lnTo>
                    <a:lnTo>
                      <a:pt x="459" y="71"/>
                    </a:lnTo>
                    <a:lnTo>
                      <a:pt x="461" y="65"/>
                    </a:lnTo>
                    <a:lnTo>
                      <a:pt x="468" y="56"/>
                    </a:lnTo>
                    <a:lnTo>
                      <a:pt x="468" y="54"/>
                    </a:lnTo>
                    <a:lnTo>
                      <a:pt x="461" y="50"/>
                    </a:lnTo>
                    <a:lnTo>
                      <a:pt x="453" y="49"/>
                    </a:lnTo>
                    <a:lnTo>
                      <a:pt x="440" y="45"/>
                    </a:lnTo>
                    <a:lnTo>
                      <a:pt x="434" y="37"/>
                    </a:lnTo>
                    <a:lnTo>
                      <a:pt x="433" y="30"/>
                    </a:lnTo>
                    <a:lnTo>
                      <a:pt x="427" y="15"/>
                    </a:lnTo>
                    <a:lnTo>
                      <a:pt x="419" y="9"/>
                    </a:lnTo>
                    <a:lnTo>
                      <a:pt x="414" y="11"/>
                    </a:lnTo>
                    <a:lnTo>
                      <a:pt x="410" y="3"/>
                    </a:lnTo>
                    <a:lnTo>
                      <a:pt x="402" y="2"/>
                    </a:lnTo>
                    <a:lnTo>
                      <a:pt x="402" y="0"/>
                    </a:lnTo>
                    <a:lnTo>
                      <a:pt x="329" y="17"/>
                    </a:lnTo>
                    <a:lnTo>
                      <a:pt x="220" y="39"/>
                    </a:lnTo>
                    <a:lnTo>
                      <a:pt x="122" y="58"/>
                    </a:lnTo>
                    <a:lnTo>
                      <a:pt x="58" y="69"/>
                    </a:lnTo>
                    <a:lnTo>
                      <a:pt x="55" y="45"/>
                    </a:lnTo>
                    <a:lnTo>
                      <a:pt x="53" y="43"/>
                    </a:lnTo>
                    <a:lnTo>
                      <a:pt x="30" y="60"/>
                    </a:lnTo>
                    <a:lnTo>
                      <a:pt x="30" y="58"/>
                    </a:lnTo>
                    <a:lnTo>
                      <a:pt x="23" y="65"/>
                    </a:lnTo>
                    <a:lnTo>
                      <a:pt x="10" y="77"/>
                    </a:lnTo>
                    <a:lnTo>
                      <a:pt x="0" y="82"/>
                    </a:lnTo>
                    <a:lnTo>
                      <a:pt x="0" y="86"/>
                    </a:lnTo>
                    <a:lnTo>
                      <a:pt x="25" y="225"/>
                    </a:lnTo>
                    <a:lnTo>
                      <a:pt x="42" y="323"/>
                    </a:lnTo>
                    <a:lnTo>
                      <a:pt x="126" y="308"/>
                    </a:lnTo>
                    <a:lnTo>
                      <a:pt x="265" y="282"/>
                    </a:lnTo>
                    <a:lnTo>
                      <a:pt x="421" y="248"/>
                    </a:lnTo>
                    <a:lnTo>
                      <a:pt x="425" y="242"/>
                    </a:lnTo>
                    <a:lnTo>
                      <a:pt x="429" y="235"/>
                    </a:lnTo>
                    <a:lnTo>
                      <a:pt x="434" y="231"/>
                    </a:lnTo>
                    <a:lnTo>
                      <a:pt x="442" y="229"/>
                    </a:lnTo>
                    <a:lnTo>
                      <a:pt x="448" y="231"/>
                    </a:lnTo>
                    <a:lnTo>
                      <a:pt x="449" y="233"/>
                    </a:lnTo>
                    <a:lnTo>
                      <a:pt x="455" y="225"/>
                    </a:lnTo>
                    <a:lnTo>
                      <a:pt x="463" y="223"/>
                    </a:lnTo>
                    <a:lnTo>
                      <a:pt x="470" y="218"/>
                    </a:lnTo>
                    <a:lnTo>
                      <a:pt x="470" y="210"/>
                    </a:lnTo>
                    <a:lnTo>
                      <a:pt x="474" y="205"/>
                    </a:lnTo>
                    <a:lnTo>
                      <a:pt x="476" y="205"/>
                    </a:lnTo>
                    <a:lnTo>
                      <a:pt x="476" y="203"/>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
                <a:extLst>
                  <a:ext uri="{FF2B5EF4-FFF2-40B4-BE49-F238E27FC236}">
                    <a16:creationId xmlns:a16="http://schemas.microsoft.com/office/drawing/2014/main" id="{8718EFA3-98C0-4C9A-A171-C4B516D04C0D}"/>
                  </a:ext>
                </a:extLst>
              </p:cNvPr>
              <p:cNvSpPr>
                <a:spLocks/>
              </p:cNvSpPr>
              <p:nvPr/>
            </p:nvSpPr>
            <p:spPr bwMode="auto">
              <a:xfrm>
                <a:off x="4791723" y="2278611"/>
                <a:ext cx="88383" cy="132550"/>
              </a:xfrm>
              <a:custGeom>
                <a:avLst/>
                <a:gdLst>
                  <a:gd name="T0" fmla="*/ 21 w 92"/>
                  <a:gd name="T1" fmla="*/ 0 h 152"/>
                  <a:gd name="T2" fmla="*/ 13 w 92"/>
                  <a:gd name="T3" fmla="*/ 2 h 152"/>
                  <a:gd name="T4" fmla="*/ 8 w 92"/>
                  <a:gd name="T5" fmla="*/ 6 h 152"/>
                  <a:gd name="T6" fmla="*/ 4 w 92"/>
                  <a:gd name="T7" fmla="*/ 13 h 152"/>
                  <a:gd name="T8" fmla="*/ 0 w 92"/>
                  <a:gd name="T9" fmla="*/ 19 h 152"/>
                  <a:gd name="T10" fmla="*/ 23 w 92"/>
                  <a:gd name="T11" fmla="*/ 98 h 152"/>
                  <a:gd name="T12" fmla="*/ 34 w 92"/>
                  <a:gd name="T13" fmla="*/ 145 h 152"/>
                  <a:gd name="T14" fmla="*/ 40 w 92"/>
                  <a:gd name="T15" fmla="*/ 152 h 152"/>
                  <a:gd name="T16" fmla="*/ 89 w 92"/>
                  <a:gd name="T17" fmla="*/ 141 h 152"/>
                  <a:gd name="T18" fmla="*/ 90 w 92"/>
                  <a:gd name="T19" fmla="*/ 139 h 152"/>
                  <a:gd name="T20" fmla="*/ 92 w 92"/>
                  <a:gd name="T21" fmla="*/ 139 h 152"/>
                  <a:gd name="T22" fmla="*/ 87 w 92"/>
                  <a:gd name="T23" fmla="*/ 126 h 152"/>
                  <a:gd name="T24" fmla="*/ 79 w 92"/>
                  <a:gd name="T25" fmla="*/ 128 h 152"/>
                  <a:gd name="T26" fmla="*/ 77 w 92"/>
                  <a:gd name="T27" fmla="*/ 130 h 152"/>
                  <a:gd name="T28" fmla="*/ 83 w 92"/>
                  <a:gd name="T29" fmla="*/ 122 h 152"/>
                  <a:gd name="T30" fmla="*/ 79 w 92"/>
                  <a:gd name="T31" fmla="*/ 120 h 152"/>
                  <a:gd name="T32" fmla="*/ 79 w 92"/>
                  <a:gd name="T33" fmla="*/ 115 h 152"/>
                  <a:gd name="T34" fmla="*/ 81 w 92"/>
                  <a:gd name="T35" fmla="*/ 107 h 152"/>
                  <a:gd name="T36" fmla="*/ 79 w 92"/>
                  <a:gd name="T37" fmla="*/ 103 h 152"/>
                  <a:gd name="T38" fmla="*/ 72 w 92"/>
                  <a:gd name="T39" fmla="*/ 105 h 152"/>
                  <a:gd name="T40" fmla="*/ 59 w 92"/>
                  <a:gd name="T41" fmla="*/ 94 h 152"/>
                  <a:gd name="T42" fmla="*/ 57 w 92"/>
                  <a:gd name="T43" fmla="*/ 86 h 152"/>
                  <a:gd name="T44" fmla="*/ 49 w 92"/>
                  <a:gd name="T45" fmla="*/ 81 h 152"/>
                  <a:gd name="T46" fmla="*/ 45 w 92"/>
                  <a:gd name="T47" fmla="*/ 71 h 152"/>
                  <a:gd name="T48" fmla="*/ 43 w 92"/>
                  <a:gd name="T49" fmla="*/ 64 h 152"/>
                  <a:gd name="T50" fmla="*/ 40 w 92"/>
                  <a:gd name="T51" fmla="*/ 56 h 152"/>
                  <a:gd name="T52" fmla="*/ 32 w 92"/>
                  <a:gd name="T53" fmla="*/ 51 h 152"/>
                  <a:gd name="T54" fmla="*/ 27 w 92"/>
                  <a:gd name="T55" fmla="*/ 45 h 152"/>
                  <a:gd name="T56" fmla="*/ 23 w 92"/>
                  <a:gd name="T57" fmla="*/ 38 h 152"/>
                  <a:gd name="T58" fmla="*/ 23 w 92"/>
                  <a:gd name="T59" fmla="*/ 32 h 152"/>
                  <a:gd name="T60" fmla="*/ 19 w 92"/>
                  <a:gd name="T61" fmla="*/ 24 h 152"/>
                  <a:gd name="T62" fmla="*/ 21 w 92"/>
                  <a:gd name="T63" fmla="*/ 21 h 152"/>
                  <a:gd name="T64" fmla="*/ 25 w 92"/>
                  <a:gd name="T65" fmla="*/ 13 h 152"/>
                  <a:gd name="T66" fmla="*/ 25 w 92"/>
                  <a:gd name="T67" fmla="*/ 6 h 152"/>
                  <a:gd name="T68" fmla="*/ 28 w 92"/>
                  <a:gd name="T69" fmla="*/ 4 h 152"/>
                  <a:gd name="T70" fmla="*/ 27 w 92"/>
                  <a:gd name="T71" fmla="*/ 2 h 152"/>
                  <a:gd name="T72" fmla="*/ 21 w 92"/>
                  <a:gd name="T7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152">
                    <a:moveTo>
                      <a:pt x="21" y="0"/>
                    </a:moveTo>
                    <a:lnTo>
                      <a:pt x="13" y="2"/>
                    </a:lnTo>
                    <a:lnTo>
                      <a:pt x="8" y="6"/>
                    </a:lnTo>
                    <a:lnTo>
                      <a:pt x="4" y="13"/>
                    </a:lnTo>
                    <a:lnTo>
                      <a:pt x="0" y="19"/>
                    </a:lnTo>
                    <a:lnTo>
                      <a:pt x="23" y="98"/>
                    </a:lnTo>
                    <a:lnTo>
                      <a:pt x="34" y="145"/>
                    </a:lnTo>
                    <a:lnTo>
                      <a:pt x="40" y="152"/>
                    </a:lnTo>
                    <a:lnTo>
                      <a:pt x="89" y="141"/>
                    </a:lnTo>
                    <a:lnTo>
                      <a:pt x="90" y="139"/>
                    </a:lnTo>
                    <a:lnTo>
                      <a:pt x="92" y="139"/>
                    </a:lnTo>
                    <a:lnTo>
                      <a:pt x="87" y="126"/>
                    </a:lnTo>
                    <a:lnTo>
                      <a:pt x="79" y="128"/>
                    </a:lnTo>
                    <a:lnTo>
                      <a:pt x="77" y="130"/>
                    </a:lnTo>
                    <a:lnTo>
                      <a:pt x="83" y="122"/>
                    </a:lnTo>
                    <a:lnTo>
                      <a:pt x="79" y="120"/>
                    </a:lnTo>
                    <a:lnTo>
                      <a:pt x="79" y="115"/>
                    </a:lnTo>
                    <a:lnTo>
                      <a:pt x="81" y="107"/>
                    </a:lnTo>
                    <a:lnTo>
                      <a:pt x="79" y="103"/>
                    </a:lnTo>
                    <a:lnTo>
                      <a:pt x="72" y="105"/>
                    </a:lnTo>
                    <a:lnTo>
                      <a:pt x="59" y="94"/>
                    </a:lnTo>
                    <a:lnTo>
                      <a:pt x="57" y="86"/>
                    </a:lnTo>
                    <a:lnTo>
                      <a:pt x="49" y="81"/>
                    </a:lnTo>
                    <a:lnTo>
                      <a:pt x="45" y="71"/>
                    </a:lnTo>
                    <a:lnTo>
                      <a:pt x="43" y="64"/>
                    </a:lnTo>
                    <a:lnTo>
                      <a:pt x="40" y="56"/>
                    </a:lnTo>
                    <a:lnTo>
                      <a:pt x="32" y="51"/>
                    </a:lnTo>
                    <a:lnTo>
                      <a:pt x="27" y="45"/>
                    </a:lnTo>
                    <a:lnTo>
                      <a:pt x="23" y="38"/>
                    </a:lnTo>
                    <a:lnTo>
                      <a:pt x="23" y="32"/>
                    </a:lnTo>
                    <a:lnTo>
                      <a:pt x="19" y="24"/>
                    </a:lnTo>
                    <a:lnTo>
                      <a:pt x="21" y="21"/>
                    </a:lnTo>
                    <a:lnTo>
                      <a:pt x="25" y="13"/>
                    </a:lnTo>
                    <a:lnTo>
                      <a:pt x="25" y="6"/>
                    </a:lnTo>
                    <a:lnTo>
                      <a:pt x="28" y="4"/>
                    </a:lnTo>
                    <a:lnTo>
                      <a:pt x="27" y="2"/>
                    </a:lnTo>
                    <a:lnTo>
                      <a:pt x="21"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84" name="Group 83">
                <a:extLst>
                  <a:ext uri="{FF2B5EF4-FFF2-40B4-BE49-F238E27FC236}">
                    <a16:creationId xmlns:a16="http://schemas.microsoft.com/office/drawing/2014/main" id="{473EBB7B-6871-489F-9C1B-F74965285C81}"/>
                  </a:ext>
                </a:extLst>
              </p:cNvPr>
              <p:cNvGrpSpPr/>
              <p:nvPr/>
            </p:nvGrpSpPr>
            <p:grpSpPr>
              <a:xfrm>
                <a:off x="4226838" y="2360583"/>
                <a:ext cx="636937" cy="326143"/>
                <a:chOff x="4226838" y="2360583"/>
                <a:chExt cx="636937" cy="326143"/>
              </a:xfrm>
              <a:grpFill/>
            </p:grpSpPr>
            <p:sp>
              <p:nvSpPr>
                <p:cNvPr id="162" name="Freeform 122">
                  <a:extLst>
                    <a:ext uri="{FF2B5EF4-FFF2-40B4-BE49-F238E27FC236}">
                      <a16:creationId xmlns:a16="http://schemas.microsoft.com/office/drawing/2014/main" id="{D62AA34E-05AF-431A-A535-BC66D8698C81}"/>
                    </a:ext>
                  </a:extLst>
                </p:cNvPr>
                <p:cNvSpPr>
                  <a:spLocks/>
                </p:cNvSpPr>
                <p:nvPr/>
              </p:nvSpPr>
              <p:spPr bwMode="auto">
                <a:xfrm>
                  <a:off x="4226838" y="2360583"/>
                  <a:ext cx="632134" cy="326143"/>
                </a:xfrm>
                <a:custGeom>
                  <a:avLst/>
                  <a:gdLst>
                    <a:gd name="T0" fmla="*/ 472 w 658"/>
                    <a:gd name="T1" fmla="*/ 23 h 374"/>
                    <a:gd name="T2" fmla="*/ 455 w 658"/>
                    <a:gd name="T3" fmla="*/ 0 h 374"/>
                    <a:gd name="T4" fmla="*/ 397 w 658"/>
                    <a:gd name="T5" fmla="*/ 0 h 374"/>
                    <a:gd name="T6" fmla="*/ 389 w 658"/>
                    <a:gd name="T7" fmla="*/ 30 h 374"/>
                    <a:gd name="T8" fmla="*/ 368 w 658"/>
                    <a:gd name="T9" fmla="*/ 58 h 374"/>
                    <a:gd name="T10" fmla="*/ 346 w 658"/>
                    <a:gd name="T11" fmla="*/ 81 h 374"/>
                    <a:gd name="T12" fmla="*/ 334 w 658"/>
                    <a:gd name="T13" fmla="*/ 118 h 374"/>
                    <a:gd name="T14" fmla="*/ 306 w 658"/>
                    <a:gd name="T15" fmla="*/ 109 h 374"/>
                    <a:gd name="T16" fmla="*/ 295 w 658"/>
                    <a:gd name="T17" fmla="*/ 135 h 374"/>
                    <a:gd name="T18" fmla="*/ 284 w 658"/>
                    <a:gd name="T19" fmla="*/ 177 h 374"/>
                    <a:gd name="T20" fmla="*/ 272 w 658"/>
                    <a:gd name="T21" fmla="*/ 220 h 374"/>
                    <a:gd name="T22" fmla="*/ 254 w 658"/>
                    <a:gd name="T23" fmla="*/ 244 h 374"/>
                    <a:gd name="T24" fmla="*/ 224 w 658"/>
                    <a:gd name="T25" fmla="*/ 258 h 374"/>
                    <a:gd name="T26" fmla="*/ 192 w 658"/>
                    <a:gd name="T27" fmla="*/ 273 h 374"/>
                    <a:gd name="T28" fmla="*/ 154 w 658"/>
                    <a:gd name="T29" fmla="*/ 282 h 374"/>
                    <a:gd name="T30" fmla="*/ 128 w 658"/>
                    <a:gd name="T31" fmla="*/ 254 h 374"/>
                    <a:gd name="T32" fmla="*/ 73 w 658"/>
                    <a:gd name="T33" fmla="*/ 318 h 374"/>
                    <a:gd name="T34" fmla="*/ 53 w 658"/>
                    <a:gd name="T35" fmla="*/ 340 h 374"/>
                    <a:gd name="T36" fmla="*/ 21 w 658"/>
                    <a:gd name="T37" fmla="*/ 365 h 374"/>
                    <a:gd name="T38" fmla="*/ 41 w 658"/>
                    <a:gd name="T39" fmla="*/ 370 h 374"/>
                    <a:gd name="T40" fmla="*/ 169 w 658"/>
                    <a:gd name="T41" fmla="*/ 350 h 374"/>
                    <a:gd name="T42" fmla="*/ 466 w 658"/>
                    <a:gd name="T43" fmla="*/ 303 h 374"/>
                    <a:gd name="T44" fmla="*/ 645 w 658"/>
                    <a:gd name="T45" fmla="*/ 265 h 374"/>
                    <a:gd name="T46" fmla="*/ 652 w 658"/>
                    <a:gd name="T47" fmla="*/ 256 h 374"/>
                    <a:gd name="T48" fmla="*/ 641 w 658"/>
                    <a:gd name="T49" fmla="*/ 227 h 374"/>
                    <a:gd name="T50" fmla="*/ 615 w 658"/>
                    <a:gd name="T51" fmla="*/ 239 h 374"/>
                    <a:gd name="T52" fmla="*/ 598 w 658"/>
                    <a:gd name="T53" fmla="*/ 235 h 374"/>
                    <a:gd name="T54" fmla="*/ 579 w 658"/>
                    <a:gd name="T55" fmla="*/ 216 h 374"/>
                    <a:gd name="T56" fmla="*/ 556 w 658"/>
                    <a:gd name="T57" fmla="*/ 211 h 374"/>
                    <a:gd name="T58" fmla="*/ 530 w 658"/>
                    <a:gd name="T59" fmla="*/ 205 h 374"/>
                    <a:gd name="T60" fmla="*/ 556 w 658"/>
                    <a:gd name="T61" fmla="*/ 199 h 374"/>
                    <a:gd name="T62" fmla="*/ 581 w 658"/>
                    <a:gd name="T63" fmla="*/ 212 h 374"/>
                    <a:gd name="T64" fmla="*/ 605 w 658"/>
                    <a:gd name="T65" fmla="*/ 224 h 374"/>
                    <a:gd name="T66" fmla="*/ 601 w 658"/>
                    <a:gd name="T67" fmla="*/ 207 h 374"/>
                    <a:gd name="T68" fmla="*/ 573 w 658"/>
                    <a:gd name="T69" fmla="*/ 190 h 374"/>
                    <a:gd name="T70" fmla="*/ 592 w 658"/>
                    <a:gd name="T71" fmla="*/ 197 h 374"/>
                    <a:gd name="T72" fmla="*/ 600 w 658"/>
                    <a:gd name="T73" fmla="*/ 182 h 374"/>
                    <a:gd name="T74" fmla="*/ 598 w 658"/>
                    <a:gd name="T75" fmla="*/ 169 h 374"/>
                    <a:gd name="T76" fmla="*/ 579 w 658"/>
                    <a:gd name="T77" fmla="*/ 160 h 374"/>
                    <a:gd name="T78" fmla="*/ 551 w 658"/>
                    <a:gd name="T79" fmla="*/ 137 h 374"/>
                    <a:gd name="T80" fmla="*/ 522 w 658"/>
                    <a:gd name="T81" fmla="*/ 115 h 374"/>
                    <a:gd name="T82" fmla="*/ 537 w 658"/>
                    <a:gd name="T83" fmla="*/ 122 h 374"/>
                    <a:gd name="T84" fmla="*/ 562 w 658"/>
                    <a:gd name="T85" fmla="*/ 141 h 374"/>
                    <a:gd name="T86" fmla="*/ 590 w 658"/>
                    <a:gd name="T87" fmla="*/ 156 h 374"/>
                    <a:gd name="T88" fmla="*/ 596 w 658"/>
                    <a:gd name="T89" fmla="*/ 133 h 374"/>
                    <a:gd name="T90" fmla="*/ 575 w 658"/>
                    <a:gd name="T91" fmla="*/ 118 h 374"/>
                    <a:gd name="T92" fmla="*/ 560 w 658"/>
                    <a:gd name="T93" fmla="*/ 105 h 374"/>
                    <a:gd name="T94" fmla="*/ 534 w 658"/>
                    <a:gd name="T95" fmla="*/ 107 h 374"/>
                    <a:gd name="T96" fmla="*/ 507 w 658"/>
                    <a:gd name="T97" fmla="*/ 96 h 374"/>
                    <a:gd name="T98" fmla="*/ 496 w 658"/>
                    <a:gd name="T99" fmla="*/ 90 h 374"/>
                    <a:gd name="T100" fmla="*/ 504 w 658"/>
                    <a:gd name="T101" fmla="*/ 66 h 374"/>
                    <a:gd name="T102" fmla="*/ 509 w 658"/>
                    <a:gd name="T103" fmla="*/ 45 h 374"/>
                    <a:gd name="T104" fmla="*/ 492 w 658"/>
                    <a:gd name="T105" fmla="*/ 2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8" h="374">
                      <a:moveTo>
                        <a:pt x="492" y="28"/>
                      </a:moveTo>
                      <a:lnTo>
                        <a:pt x="489" y="24"/>
                      </a:lnTo>
                      <a:lnTo>
                        <a:pt x="481" y="23"/>
                      </a:lnTo>
                      <a:lnTo>
                        <a:pt x="472" y="23"/>
                      </a:lnTo>
                      <a:lnTo>
                        <a:pt x="464" y="17"/>
                      </a:lnTo>
                      <a:lnTo>
                        <a:pt x="466" y="11"/>
                      </a:lnTo>
                      <a:lnTo>
                        <a:pt x="462" y="4"/>
                      </a:lnTo>
                      <a:lnTo>
                        <a:pt x="455" y="0"/>
                      </a:lnTo>
                      <a:lnTo>
                        <a:pt x="442" y="0"/>
                      </a:lnTo>
                      <a:lnTo>
                        <a:pt x="438" y="13"/>
                      </a:lnTo>
                      <a:lnTo>
                        <a:pt x="434" y="21"/>
                      </a:lnTo>
                      <a:lnTo>
                        <a:pt x="397" y="0"/>
                      </a:lnTo>
                      <a:lnTo>
                        <a:pt x="389" y="2"/>
                      </a:lnTo>
                      <a:lnTo>
                        <a:pt x="391" y="9"/>
                      </a:lnTo>
                      <a:lnTo>
                        <a:pt x="387" y="17"/>
                      </a:lnTo>
                      <a:lnTo>
                        <a:pt x="389" y="30"/>
                      </a:lnTo>
                      <a:lnTo>
                        <a:pt x="383" y="38"/>
                      </a:lnTo>
                      <a:lnTo>
                        <a:pt x="380" y="51"/>
                      </a:lnTo>
                      <a:lnTo>
                        <a:pt x="374" y="58"/>
                      </a:lnTo>
                      <a:lnTo>
                        <a:pt x="368" y="58"/>
                      </a:lnTo>
                      <a:lnTo>
                        <a:pt x="363" y="71"/>
                      </a:lnTo>
                      <a:lnTo>
                        <a:pt x="355" y="73"/>
                      </a:lnTo>
                      <a:lnTo>
                        <a:pt x="348" y="73"/>
                      </a:lnTo>
                      <a:lnTo>
                        <a:pt x="346" y="81"/>
                      </a:lnTo>
                      <a:lnTo>
                        <a:pt x="344" y="90"/>
                      </a:lnTo>
                      <a:lnTo>
                        <a:pt x="340" y="96"/>
                      </a:lnTo>
                      <a:lnTo>
                        <a:pt x="338" y="111"/>
                      </a:lnTo>
                      <a:lnTo>
                        <a:pt x="334" y="118"/>
                      </a:lnTo>
                      <a:lnTo>
                        <a:pt x="329" y="120"/>
                      </a:lnTo>
                      <a:lnTo>
                        <a:pt x="314" y="118"/>
                      </a:lnTo>
                      <a:lnTo>
                        <a:pt x="314" y="115"/>
                      </a:lnTo>
                      <a:lnTo>
                        <a:pt x="306" y="109"/>
                      </a:lnTo>
                      <a:lnTo>
                        <a:pt x="299" y="111"/>
                      </a:lnTo>
                      <a:lnTo>
                        <a:pt x="299" y="126"/>
                      </a:lnTo>
                      <a:lnTo>
                        <a:pt x="299" y="132"/>
                      </a:lnTo>
                      <a:lnTo>
                        <a:pt x="295" y="135"/>
                      </a:lnTo>
                      <a:lnTo>
                        <a:pt x="291" y="149"/>
                      </a:lnTo>
                      <a:lnTo>
                        <a:pt x="287" y="156"/>
                      </a:lnTo>
                      <a:lnTo>
                        <a:pt x="286" y="164"/>
                      </a:lnTo>
                      <a:lnTo>
                        <a:pt x="284" y="177"/>
                      </a:lnTo>
                      <a:lnTo>
                        <a:pt x="276" y="186"/>
                      </a:lnTo>
                      <a:lnTo>
                        <a:pt x="269" y="199"/>
                      </a:lnTo>
                      <a:lnTo>
                        <a:pt x="267" y="212"/>
                      </a:lnTo>
                      <a:lnTo>
                        <a:pt x="272" y="220"/>
                      </a:lnTo>
                      <a:lnTo>
                        <a:pt x="267" y="226"/>
                      </a:lnTo>
                      <a:lnTo>
                        <a:pt x="269" y="233"/>
                      </a:lnTo>
                      <a:lnTo>
                        <a:pt x="267" y="235"/>
                      </a:lnTo>
                      <a:lnTo>
                        <a:pt x="254" y="244"/>
                      </a:lnTo>
                      <a:lnTo>
                        <a:pt x="246" y="243"/>
                      </a:lnTo>
                      <a:lnTo>
                        <a:pt x="233" y="254"/>
                      </a:lnTo>
                      <a:lnTo>
                        <a:pt x="224" y="250"/>
                      </a:lnTo>
                      <a:lnTo>
                        <a:pt x="224" y="258"/>
                      </a:lnTo>
                      <a:lnTo>
                        <a:pt x="222" y="263"/>
                      </a:lnTo>
                      <a:lnTo>
                        <a:pt x="214" y="265"/>
                      </a:lnTo>
                      <a:lnTo>
                        <a:pt x="199" y="273"/>
                      </a:lnTo>
                      <a:lnTo>
                        <a:pt x="192" y="273"/>
                      </a:lnTo>
                      <a:lnTo>
                        <a:pt x="180" y="269"/>
                      </a:lnTo>
                      <a:lnTo>
                        <a:pt x="178" y="274"/>
                      </a:lnTo>
                      <a:lnTo>
                        <a:pt x="165" y="284"/>
                      </a:lnTo>
                      <a:lnTo>
                        <a:pt x="154" y="282"/>
                      </a:lnTo>
                      <a:lnTo>
                        <a:pt x="141" y="274"/>
                      </a:lnTo>
                      <a:lnTo>
                        <a:pt x="133" y="267"/>
                      </a:lnTo>
                      <a:lnTo>
                        <a:pt x="128" y="259"/>
                      </a:lnTo>
                      <a:lnTo>
                        <a:pt x="128" y="254"/>
                      </a:lnTo>
                      <a:lnTo>
                        <a:pt x="101" y="286"/>
                      </a:lnTo>
                      <a:lnTo>
                        <a:pt x="77" y="303"/>
                      </a:lnTo>
                      <a:lnTo>
                        <a:pt x="73" y="310"/>
                      </a:lnTo>
                      <a:lnTo>
                        <a:pt x="73" y="318"/>
                      </a:lnTo>
                      <a:lnTo>
                        <a:pt x="64" y="323"/>
                      </a:lnTo>
                      <a:lnTo>
                        <a:pt x="64" y="329"/>
                      </a:lnTo>
                      <a:lnTo>
                        <a:pt x="58" y="336"/>
                      </a:lnTo>
                      <a:lnTo>
                        <a:pt x="53" y="340"/>
                      </a:lnTo>
                      <a:lnTo>
                        <a:pt x="45" y="346"/>
                      </a:lnTo>
                      <a:lnTo>
                        <a:pt x="43" y="352"/>
                      </a:lnTo>
                      <a:lnTo>
                        <a:pt x="28" y="359"/>
                      </a:lnTo>
                      <a:lnTo>
                        <a:pt x="21" y="365"/>
                      </a:lnTo>
                      <a:lnTo>
                        <a:pt x="13" y="367"/>
                      </a:lnTo>
                      <a:lnTo>
                        <a:pt x="0" y="374"/>
                      </a:lnTo>
                      <a:lnTo>
                        <a:pt x="26" y="370"/>
                      </a:lnTo>
                      <a:lnTo>
                        <a:pt x="41" y="370"/>
                      </a:lnTo>
                      <a:lnTo>
                        <a:pt x="98" y="361"/>
                      </a:lnTo>
                      <a:lnTo>
                        <a:pt x="133" y="357"/>
                      </a:lnTo>
                      <a:lnTo>
                        <a:pt x="160" y="350"/>
                      </a:lnTo>
                      <a:lnTo>
                        <a:pt x="169" y="350"/>
                      </a:lnTo>
                      <a:lnTo>
                        <a:pt x="184" y="350"/>
                      </a:lnTo>
                      <a:lnTo>
                        <a:pt x="210" y="348"/>
                      </a:lnTo>
                      <a:lnTo>
                        <a:pt x="278" y="336"/>
                      </a:lnTo>
                      <a:lnTo>
                        <a:pt x="466" y="303"/>
                      </a:lnTo>
                      <a:lnTo>
                        <a:pt x="560" y="284"/>
                      </a:lnTo>
                      <a:lnTo>
                        <a:pt x="643" y="265"/>
                      </a:lnTo>
                      <a:lnTo>
                        <a:pt x="641" y="261"/>
                      </a:lnTo>
                      <a:lnTo>
                        <a:pt x="645" y="265"/>
                      </a:lnTo>
                      <a:lnTo>
                        <a:pt x="648" y="263"/>
                      </a:lnTo>
                      <a:lnTo>
                        <a:pt x="647" y="258"/>
                      </a:lnTo>
                      <a:lnTo>
                        <a:pt x="647" y="250"/>
                      </a:lnTo>
                      <a:lnTo>
                        <a:pt x="652" y="256"/>
                      </a:lnTo>
                      <a:lnTo>
                        <a:pt x="656" y="263"/>
                      </a:lnTo>
                      <a:lnTo>
                        <a:pt x="658" y="261"/>
                      </a:lnTo>
                      <a:lnTo>
                        <a:pt x="647" y="241"/>
                      </a:lnTo>
                      <a:lnTo>
                        <a:pt x="641" y="227"/>
                      </a:lnTo>
                      <a:lnTo>
                        <a:pt x="620" y="227"/>
                      </a:lnTo>
                      <a:lnTo>
                        <a:pt x="615" y="226"/>
                      </a:lnTo>
                      <a:lnTo>
                        <a:pt x="613" y="235"/>
                      </a:lnTo>
                      <a:lnTo>
                        <a:pt x="615" y="239"/>
                      </a:lnTo>
                      <a:lnTo>
                        <a:pt x="609" y="235"/>
                      </a:lnTo>
                      <a:lnTo>
                        <a:pt x="603" y="235"/>
                      </a:lnTo>
                      <a:lnTo>
                        <a:pt x="596" y="241"/>
                      </a:lnTo>
                      <a:lnTo>
                        <a:pt x="598" y="235"/>
                      </a:lnTo>
                      <a:lnTo>
                        <a:pt x="592" y="227"/>
                      </a:lnTo>
                      <a:lnTo>
                        <a:pt x="584" y="224"/>
                      </a:lnTo>
                      <a:lnTo>
                        <a:pt x="584" y="224"/>
                      </a:lnTo>
                      <a:lnTo>
                        <a:pt x="579" y="216"/>
                      </a:lnTo>
                      <a:lnTo>
                        <a:pt x="577" y="211"/>
                      </a:lnTo>
                      <a:lnTo>
                        <a:pt x="569" y="212"/>
                      </a:lnTo>
                      <a:lnTo>
                        <a:pt x="562" y="211"/>
                      </a:lnTo>
                      <a:lnTo>
                        <a:pt x="556" y="211"/>
                      </a:lnTo>
                      <a:lnTo>
                        <a:pt x="543" y="207"/>
                      </a:lnTo>
                      <a:lnTo>
                        <a:pt x="522" y="207"/>
                      </a:lnTo>
                      <a:lnTo>
                        <a:pt x="524" y="203"/>
                      </a:lnTo>
                      <a:lnTo>
                        <a:pt x="530" y="205"/>
                      </a:lnTo>
                      <a:lnTo>
                        <a:pt x="545" y="201"/>
                      </a:lnTo>
                      <a:lnTo>
                        <a:pt x="553" y="207"/>
                      </a:lnTo>
                      <a:lnTo>
                        <a:pt x="556" y="207"/>
                      </a:lnTo>
                      <a:lnTo>
                        <a:pt x="556" y="199"/>
                      </a:lnTo>
                      <a:lnTo>
                        <a:pt x="562" y="207"/>
                      </a:lnTo>
                      <a:lnTo>
                        <a:pt x="569" y="211"/>
                      </a:lnTo>
                      <a:lnTo>
                        <a:pt x="575" y="205"/>
                      </a:lnTo>
                      <a:lnTo>
                        <a:pt x="581" y="212"/>
                      </a:lnTo>
                      <a:lnTo>
                        <a:pt x="588" y="218"/>
                      </a:lnTo>
                      <a:lnTo>
                        <a:pt x="596" y="220"/>
                      </a:lnTo>
                      <a:lnTo>
                        <a:pt x="601" y="227"/>
                      </a:lnTo>
                      <a:lnTo>
                        <a:pt x="605" y="224"/>
                      </a:lnTo>
                      <a:lnTo>
                        <a:pt x="609" y="222"/>
                      </a:lnTo>
                      <a:lnTo>
                        <a:pt x="611" y="216"/>
                      </a:lnTo>
                      <a:lnTo>
                        <a:pt x="609" y="209"/>
                      </a:lnTo>
                      <a:lnTo>
                        <a:pt x="601" y="207"/>
                      </a:lnTo>
                      <a:lnTo>
                        <a:pt x="600" y="199"/>
                      </a:lnTo>
                      <a:lnTo>
                        <a:pt x="592" y="201"/>
                      </a:lnTo>
                      <a:lnTo>
                        <a:pt x="579" y="196"/>
                      </a:lnTo>
                      <a:lnTo>
                        <a:pt x="573" y="190"/>
                      </a:lnTo>
                      <a:lnTo>
                        <a:pt x="558" y="179"/>
                      </a:lnTo>
                      <a:lnTo>
                        <a:pt x="566" y="179"/>
                      </a:lnTo>
                      <a:lnTo>
                        <a:pt x="579" y="192"/>
                      </a:lnTo>
                      <a:lnTo>
                        <a:pt x="592" y="197"/>
                      </a:lnTo>
                      <a:lnTo>
                        <a:pt x="596" y="190"/>
                      </a:lnTo>
                      <a:lnTo>
                        <a:pt x="590" y="184"/>
                      </a:lnTo>
                      <a:lnTo>
                        <a:pt x="592" y="182"/>
                      </a:lnTo>
                      <a:lnTo>
                        <a:pt x="600" y="182"/>
                      </a:lnTo>
                      <a:lnTo>
                        <a:pt x="605" y="188"/>
                      </a:lnTo>
                      <a:lnTo>
                        <a:pt x="607" y="182"/>
                      </a:lnTo>
                      <a:lnTo>
                        <a:pt x="603" y="169"/>
                      </a:lnTo>
                      <a:lnTo>
                        <a:pt x="598" y="169"/>
                      </a:lnTo>
                      <a:lnTo>
                        <a:pt x="590" y="167"/>
                      </a:lnTo>
                      <a:lnTo>
                        <a:pt x="594" y="165"/>
                      </a:lnTo>
                      <a:lnTo>
                        <a:pt x="586" y="160"/>
                      </a:lnTo>
                      <a:lnTo>
                        <a:pt x="579" y="160"/>
                      </a:lnTo>
                      <a:lnTo>
                        <a:pt x="573" y="154"/>
                      </a:lnTo>
                      <a:lnTo>
                        <a:pt x="571" y="150"/>
                      </a:lnTo>
                      <a:lnTo>
                        <a:pt x="556" y="145"/>
                      </a:lnTo>
                      <a:lnTo>
                        <a:pt x="551" y="137"/>
                      </a:lnTo>
                      <a:lnTo>
                        <a:pt x="545" y="133"/>
                      </a:lnTo>
                      <a:lnTo>
                        <a:pt x="539" y="130"/>
                      </a:lnTo>
                      <a:lnTo>
                        <a:pt x="536" y="124"/>
                      </a:lnTo>
                      <a:lnTo>
                        <a:pt x="522" y="115"/>
                      </a:lnTo>
                      <a:lnTo>
                        <a:pt x="517" y="115"/>
                      </a:lnTo>
                      <a:lnTo>
                        <a:pt x="522" y="113"/>
                      </a:lnTo>
                      <a:lnTo>
                        <a:pt x="530" y="117"/>
                      </a:lnTo>
                      <a:lnTo>
                        <a:pt x="537" y="122"/>
                      </a:lnTo>
                      <a:lnTo>
                        <a:pt x="545" y="130"/>
                      </a:lnTo>
                      <a:lnTo>
                        <a:pt x="551" y="132"/>
                      </a:lnTo>
                      <a:lnTo>
                        <a:pt x="556" y="139"/>
                      </a:lnTo>
                      <a:lnTo>
                        <a:pt x="562" y="141"/>
                      </a:lnTo>
                      <a:lnTo>
                        <a:pt x="575" y="150"/>
                      </a:lnTo>
                      <a:lnTo>
                        <a:pt x="583" y="152"/>
                      </a:lnTo>
                      <a:lnTo>
                        <a:pt x="583" y="154"/>
                      </a:lnTo>
                      <a:lnTo>
                        <a:pt x="590" y="156"/>
                      </a:lnTo>
                      <a:lnTo>
                        <a:pt x="594" y="147"/>
                      </a:lnTo>
                      <a:lnTo>
                        <a:pt x="594" y="139"/>
                      </a:lnTo>
                      <a:lnTo>
                        <a:pt x="588" y="132"/>
                      </a:lnTo>
                      <a:lnTo>
                        <a:pt x="596" y="133"/>
                      </a:lnTo>
                      <a:lnTo>
                        <a:pt x="596" y="126"/>
                      </a:lnTo>
                      <a:lnTo>
                        <a:pt x="581" y="120"/>
                      </a:lnTo>
                      <a:lnTo>
                        <a:pt x="575" y="120"/>
                      </a:lnTo>
                      <a:lnTo>
                        <a:pt x="575" y="118"/>
                      </a:lnTo>
                      <a:lnTo>
                        <a:pt x="568" y="118"/>
                      </a:lnTo>
                      <a:lnTo>
                        <a:pt x="568" y="115"/>
                      </a:lnTo>
                      <a:lnTo>
                        <a:pt x="562" y="109"/>
                      </a:lnTo>
                      <a:lnTo>
                        <a:pt x="560" y="105"/>
                      </a:lnTo>
                      <a:lnTo>
                        <a:pt x="547" y="109"/>
                      </a:lnTo>
                      <a:lnTo>
                        <a:pt x="545" y="107"/>
                      </a:lnTo>
                      <a:lnTo>
                        <a:pt x="537" y="107"/>
                      </a:lnTo>
                      <a:lnTo>
                        <a:pt x="534" y="107"/>
                      </a:lnTo>
                      <a:lnTo>
                        <a:pt x="522" y="96"/>
                      </a:lnTo>
                      <a:lnTo>
                        <a:pt x="522" y="90"/>
                      </a:lnTo>
                      <a:lnTo>
                        <a:pt x="515" y="90"/>
                      </a:lnTo>
                      <a:lnTo>
                        <a:pt x="507" y="96"/>
                      </a:lnTo>
                      <a:lnTo>
                        <a:pt x="502" y="98"/>
                      </a:lnTo>
                      <a:lnTo>
                        <a:pt x="496" y="98"/>
                      </a:lnTo>
                      <a:lnTo>
                        <a:pt x="492" y="90"/>
                      </a:lnTo>
                      <a:lnTo>
                        <a:pt x="496" y="90"/>
                      </a:lnTo>
                      <a:lnTo>
                        <a:pt x="494" y="83"/>
                      </a:lnTo>
                      <a:lnTo>
                        <a:pt x="498" y="62"/>
                      </a:lnTo>
                      <a:lnTo>
                        <a:pt x="502" y="66"/>
                      </a:lnTo>
                      <a:lnTo>
                        <a:pt x="504" y="66"/>
                      </a:lnTo>
                      <a:lnTo>
                        <a:pt x="506" y="62"/>
                      </a:lnTo>
                      <a:lnTo>
                        <a:pt x="504" y="58"/>
                      </a:lnTo>
                      <a:lnTo>
                        <a:pt x="511" y="53"/>
                      </a:lnTo>
                      <a:lnTo>
                        <a:pt x="509" y="45"/>
                      </a:lnTo>
                      <a:lnTo>
                        <a:pt x="507" y="41"/>
                      </a:lnTo>
                      <a:lnTo>
                        <a:pt x="506" y="34"/>
                      </a:lnTo>
                      <a:lnTo>
                        <a:pt x="500" y="30"/>
                      </a:lnTo>
                      <a:lnTo>
                        <a:pt x="492" y="2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32">
                  <a:extLst>
                    <a:ext uri="{FF2B5EF4-FFF2-40B4-BE49-F238E27FC236}">
                      <a16:creationId xmlns:a16="http://schemas.microsoft.com/office/drawing/2014/main" id="{BC7A9346-CEB6-497B-9BFA-EB3883D1247A}"/>
                    </a:ext>
                  </a:extLst>
                </p:cNvPr>
                <p:cNvSpPr>
                  <a:spLocks/>
                </p:cNvSpPr>
                <p:nvPr/>
              </p:nvSpPr>
              <p:spPr bwMode="auto">
                <a:xfrm>
                  <a:off x="4830151" y="2444299"/>
                  <a:ext cx="33624" cy="89820"/>
                </a:xfrm>
                <a:custGeom>
                  <a:avLst/>
                  <a:gdLst>
                    <a:gd name="T0" fmla="*/ 15 w 35"/>
                    <a:gd name="T1" fmla="*/ 13 h 103"/>
                    <a:gd name="T2" fmla="*/ 9 w 35"/>
                    <a:gd name="T3" fmla="*/ 19 h 103"/>
                    <a:gd name="T4" fmla="*/ 15 w 35"/>
                    <a:gd name="T5" fmla="*/ 24 h 103"/>
                    <a:gd name="T6" fmla="*/ 13 w 35"/>
                    <a:gd name="T7" fmla="*/ 32 h 103"/>
                    <a:gd name="T8" fmla="*/ 7 w 35"/>
                    <a:gd name="T9" fmla="*/ 32 h 103"/>
                    <a:gd name="T10" fmla="*/ 5 w 35"/>
                    <a:gd name="T11" fmla="*/ 45 h 103"/>
                    <a:gd name="T12" fmla="*/ 2 w 35"/>
                    <a:gd name="T13" fmla="*/ 56 h 103"/>
                    <a:gd name="T14" fmla="*/ 0 w 35"/>
                    <a:gd name="T15" fmla="*/ 71 h 103"/>
                    <a:gd name="T16" fmla="*/ 2 w 35"/>
                    <a:gd name="T17" fmla="*/ 79 h 103"/>
                    <a:gd name="T18" fmla="*/ 0 w 35"/>
                    <a:gd name="T19" fmla="*/ 81 h 103"/>
                    <a:gd name="T20" fmla="*/ 0 w 35"/>
                    <a:gd name="T21" fmla="*/ 94 h 103"/>
                    <a:gd name="T22" fmla="*/ 7 w 35"/>
                    <a:gd name="T23" fmla="*/ 103 h 103"/>
                    <a:gd name="T24" fmla="*/ 13 w 35"/>
                    <a:gd name="T25" fmla="*/ 90 h 103"/>
                    <a:gd name="T26" fmla="*/ 13 w 35"/>
                    <a:gd name="T27" fmla="*/ 79 h 103"/>
                    <a:gd name="T28" fmla="*/ 13 w 35"/>
                    <a:gd name="T29" fmla="*/ 71 h 103"/>
                    <a:gd name="T30" fmla="*/ 17 w 35"/>
                    <a:gd name="T31" fmla="*/ 64 h 103"/>
                    <a:gd name="T32" fmla="*/ 19 w 35"/>
                    <a:gd name="T33" fmla="*/ 58 h 103"/>
                    <a:gd name="T34" fmla="*/ 24 w 35"/>
                    <a:gd name="T35" fmla="*/ 62 h 103"/>
                    <a:gd name="T36" fmla="*/ 26 w 35"/>
                    <a:gd name="T37" fmla="*/ 62 h 103"/>
                    <a:gd name="T38" fmla="*/ 28 w 35"/>
                    <a:gd name="T39" fmla="*/ 54 h 103"/>
                    <a:gd name="T40" fmla="*/ 26 w 35"/>
                    <a:gd name="T41" fmla="*/ 41 h 103"/>
                    <a:gd name="T42" fmla="*/ 30 w 35"/>
                    <a:gd name="T43" fmla="*/ 28 h 103"/>
                    <a:gd name="T44" fmla="*/ 34 w 35"/>
                    <a:gd name="T45" fmla="*/ 17 h 103"/>
                    <a:gd name="T46" fmla="*/ 34 w 35"/>
                    <a:gd name="T47" fmla="*/ 11 h 103"/>
                    <a:gd name="T48" fmla="*/ 35 w 35"/>
                    <a:gd name="T49" fmla="*/ 0 h 103"/>
                    <a:gd name="T50" fmla="*/ 20 w 35"/>
                    <a:gd name="T51" fmla="*/ 6 h 103"/>
                    <a:gd name="T52" fmla="*/ 15 w 35"/>
                    <a:gd name="T53"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103">
                      <a:moveTo>
                        <a:pt x="15" y="13"/>
                      </a:moveTo>
                      <a:lnTo>
                        <a:pt x="9" y="19"/>
                      </a:lnTo>
                      <a:lnTo>
                        <a:pt x="15" y="24"/>
                      </a:lnTo>
                      <a:lnTo>
                        <a:pt x="13" y="32"/>
                      </a:lnTo>
                      <a:lnTo>
                        <a:pt x="7" y="32"/>
                      </a:lnTo>
                      <a:lnTo>
                        <a:pt x="5" y="45"/>
                      </a:lnTo>
                      <a:lnTo>
                        <a:pt x="2" y="56"/>
                      </a:lnTo>
                      <a:lnTo>
                        <a:pt x="0" y="71"/>
                      </a:lnTo>
                      <a:lnTo>
                        <a:pt x="2" y="79"/>
                      </a:lnTo>
                      <a:lnTo>
                        <a:pt x="0" y="81"/>
                      </a:lnTo>
                      <a:lnTo>
                        <a:pt x="0" y="94"/>
                      </a:lnTo>
                      <a:lnTo>
                        <a:pt x="7" y="103"/>
                      </a:lnTo>
                      <a:lnTo>
                        <a:pt x="13" y="90"/>
                      </a:lnTo>
                      <a:lnTo>
                        <a:pt x="13" y="79"/>
                      </a:lnTo>
                      <a:lnTo>
                        <a:pt x="13" y="71"/>
                      </a:lnTo>
                      <a:lnTo>
                        <a:pt x="17" y="64"/>
                      </a:lnTo>
                      <a:lnTo>
                        <a:pt x="19" y="58"/>
                      </a:lnTo>
                      <a:lnTo>
                        <a:pt x="24" y="62"/>
                      </a:lnTo>
                      <a:lnTo>
                        <a:pt x="26" y="62"/>
                      </a:lnTo>
                      <a:lnTo>
                        <a:pt x="28" y="54"/>
                      </a:lnTo>
                      <a:lnTo>
                        <a:pt x="26" y="41"/>
                      </a:lnTo>
                      <a:lnTo>
                        <a:pt x="30" y="28"/>
                      </a:lnTo>
                      <a:lnTo>
                        <a:pt x="34" y="17"/>
                      </a:lnTo>
                      <a:lnTo>
                        <a:pt x="34" y="11"/>
                      </a:lnTo>
                      <a:lnTo>
                        <a:pt x="35" y="0"/>
                      </a:lnTo>
                      <a:lnTo>
                        <a:pt x="20" y="6"/>
                      </a:lnTo>
                      <a:lnTo>
                        <a:pt x="15" y="13"/>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5" name="Freeform 133">
                <a:extLst>
                  <a:ext uri="{FF2B5EF4-FFF2-40B4-BE49-F238E27FC236}">
                    <a16:creationId xmlns:a16="http://schemas.microsoft.com/office/drawing/2014/main" id="{3BA871BC-5F61-444B-99E2-6A4E379A7173}"/>
                  </a:ext>
                </a:extLst>
              </p:cNvPr>
              <p:cNvSpPr>
                <a:spLocks/>
              </p:cNvSpPr>
              <p:nvPr/>
            </p:nvSpPr>
            <p:spPr bwMode="auto">
              <a:xfrm>
                <a:off x="4846483" y="1740562"/>
                <a:ext cx="137379" cy="234579"/>
              </a:xfrm>
              <a:custGeom>
                <a:avLst/>
                <a:gdLst>
                  <a:gd name="T0" fmla="*/ 2 w 143"/>
                  <a:gd name="T1" fmla="*/ 44 h 269"/>
                  <a:gd name="T2" fmla="*/ 2 w 143"/>
                  <a:gd name="T3" fmla="*/ 51 h 269"/>
                  <a:gd name="T4" fmla="*/ 7 w 143"/>
                  <a:gd name="T5" fmla="*/ 59 h 269"/>
                  <a:gd name="T6" fmla="*/ 7 w 143"/>
                  <a:gd name="T7" fmla="*/ 76 h 269"/>
                  <a:gd name="T8" fmla="*/ 9 w 143"/>
                  <a:gd name="T9" fmla="*/ 83 h 269"/>
                  <a:gd name="T10" fmla="*/ 17 w 143"/>
                  <a:gd name="T11" fmla="*/ 89 h 269"/>
                  <a:gd name="T12" fmla="*/ 18 w 143"/>
                  <a:gd name="T13" fmla="*/ 96 h 269"/>
                  <a:gd name="T14" fmla="*/ 18 w 143"/>
                  <a:gd name="T15" fmla="*/ 102 h 269"/>
                  <a:gd name="T16" fmla="*/ 20 w 143"/>
                  <a:gd name="T17" fmla="*/ 109 h 269"/>
                  <a:gd name="T18" fmla="*/ 20 w 143"/>
                  <a:gd name="T19" fmla="*/ 117 h 269"/>
                  <a:gd name="T20" fmla="*/ 18 w 143"/>
                  <a:gd name="T21" fmla="*/ 121 h 269"/>
                  <a:gd name="T22" fmla="*/ 18 w 143"/>
                  <a:gd name="T23" fmla="*/ 134 h 269"/>
                  <a:gd name="T24" fmla="*/ 22 w 143"/>
                  <a:gd name="T25" fmla="*/ 147 h 269"/>
                  <a:gd name="T26" fmla="*/ 28 w 143"/>
                  <a:gd name="T27" fmla="*/ 155 h 269"/>
                  <a:gd name="T28" fmla="*/ 32 w 143"/>
                  <a:gd name="T29" fmla="*/ 168 h 269"/>
                  <a:gd name="T30" fmla="*/ 30 w 143"/>
                  <a:gd name="T31" fmla="*/ 181 h 269"/>
                  <a:gd name="T32" fmla="*/ 33 w 143"/>
                  <a:gd name="T33" fmla="*/ 188 h 269"/>
                  <a:gd name="T34" fmla="*/ 35 w 143"/>
                  <a:gd name="T35" fmla="*/ 179 h 269"/>
                  <a:gd name="T36" fmla="*/ 47 w 143"/>
                  <a:gd name="T37" fmla="*/ 188 h 269"/>
                  <a:gd name="T38" fmla="*/ 62 w 143"/>
                  <a:gd name="T39" fmla="*/ 258 h 269"/>
                  <a:gd name="T40" fmla="*/ 62 w 143"/>
                  <a:gd name="T41" fmla="*/ 264 h 269"/>
                  <a:gd name="T42" fmla="*/ 65 w 143"/>
                  <a:gd name="T43" fmla="*/ 269 h 269"/>
                  <a:gd name="T44" fmla="*/ 126 w 143"/>
                  <a:gd name="T45" fmla="*/ 258 h 269"/>
                  <a:gd name="T46" fmla="*/ 120 w 143"/>
                  <a:gd name="T47" fmla="*/ 250 h 269"/>
                  <a:gd name="T48" fmla="*/ 116 w 143"/>
                  <a:gd name="T49" fmla="*/ 243 h 269"/>
                  <a:gd name="T50" fmla="*/ 116 w 143"/>
                  <a:gd name="T51" fmla="*/ 235 h 269"/>
                  <a:gd name="T52" fmla="*/ 120 w 143"/>
                  <a:gd name="T53" fmla="*/ 228 h 269"/>
                  <a:gd name="T54" fmla="*/ 114 w 143"/>
                  <a:gd name="T55" fmla="*/ 207 h 269"/>
                  <a:gd name="T56" fmla="*/ 114 w 143"/>
                  <a:gd name="T57" fmla="*/ 194 h 269"/>
                  <a:gd name="T58" fmla="*/ 109 w 143"/>
                  <a:gd name="T59" fmla="*/ 170 h 269"/>
                  <a:gd name="T60" fmla="*/ 112 w 143"/>
                  <a:gd name="T61" fmla="*/ 164 h 269"/>
                  <a:gd name="T62" fmla="*/ 111 w 143"/>
                  <a:gd name="T63" fmla="*/ 153 h 269"/>
                  <a:gd name="T64" fmla="*/ 114 w 143"/>
                  <a:gd name="T65" fmla="*/ 145 h 269"/>
                  <a:gd name="T66" fmla="*/ 116 w 143"/>
                  <a:gd name="T67" fmla="*/ 139 h 269"/>
                  <a:gd name="T68" fmla="*/ 116 w 143"/>
                  <a:gd name="T69" fmla="*/ 132 h 269"/>
                  <a:gd name="T70" fmla="*/ 120 w 143"/>
                  <a:gd name="T71" fmla="*/ 124 h 269"/>
                  <a:gd name="T72" fmla="*/ 118 w 143"/>
                  <a:gd name="T73" fmla="*/ 117 h 269"/>
                  <a:gd name="T74" fmla="*/ 120 w 143"/>
                  <a:gd name="T75" fmla="*/ 106 h 269"/>
                  <a:gd name="T76" fmla="*/ 116 w 143"/>
                  <a:gd name="T77" fmla="*/ 91 h 269"/>
                  <a:gd name="T78" fmla="*/ 116 w 143"/>
                  <a:gd name="T79" fmla="*/ 85 h 269"/>
                  <a:gd name="T80" fmla="*/ 122 w 143"/>
                  <a:gd name="T81" fmla="*/ 77 h 269"/>
                  <a:gd name="T82" fmla="*/ 126 w 143"/>
                  <a:gd name="T83" fmla="*/ 77 h 269"/>
                  <a:gd name="T84" fmla="*/ 137 w 143"/>
                  <a:gd name="T85" fmla="*/ 64 h 269"/>
                  <a:gd name="T86" fmla="*/ 143 w 143"/>
                  <a:gd name="T87" fmla="*/ 53 h 269"/>
                  <a:gd name="T88" fmla="*/ 143 w 143"/>
                  <a:gd name="T89" fmla="*/ 47 h 269"/>
                  <a:gd name="T90" fmla="*/ 141 w 143"/>
                  <a:gd name="T91" fmla="*/ 40 h 269"/>
                  <a:gd name="T92" fmla="*/ 135 w 143"/>
                  <a:gd name="T93" fmla="*/ 34 h 269"/>
                  <a:gd name="T94" fmla="*/ 133 w 143"/>
                  <a:gd name="T95" fmla="*/ 27 h 269"/>
                  <a:gd name="T96" fmla="*/ 137 w 143"/>
                  <a:gd name="T97" fmla="*/ 14 h 269"/>
                  <a:gd name="T98" fmla="*/ 133 w 143"/>
                  <a:gd name="T99" fmla="*/ 2 h 269"/>
                  <a:gd name="T100" fmla="*/ 135 w 143"/>
                  <a:gd name="T101" fmla="*/ 0 h 269"/>
                  <a:gd name="T102" fmla="*/ 26 w 143"/>
                  <a:gd name="T103" fmla="*/ 29 h 269"/>
                  <a:gd name="T104" fmla="*/ 0 w 143"/>
                  <a:gd name="T105" fmla="*/ 36 h 269"/>
                  <a:gd name="T106" fmla="*/ 0 w 143"/>
                  <a:gd name="T107" fmla="*/ 40 h 269"/>
                  <a:gd name="T108" fmla="*/ 2 w 143"/>
                  <a:gd name="T109" fmla="*/ 4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3" h="269">
                    <a:moveTo>
                      <a:pt x="2" y="44"/>
                    </a:moveTo>
                    <a:lnTo>
                      <a:pt x="2" y="51"/>
                    </a:lnTo>
                    <a:lnTo>
                      <a:pt x="7" y="59"/>
                    </a:lnTo>
                    <a:lnTo>
                      <a:pt x="7" y="76"/>
                    </a:lnTo>
                    <a:lnTo>
                      <a:pt x="9" y="83"/>
                    </a:lnTo>
                    <a:lnTo>
                      <a:pt x="17" y="89"/>
                    </a:lnTo>
                    <a:lnTo>
                      <a:pt x="18" y="96"/>
                    </a:lnTo>
                    <a:lnTo>
                      <a:pt x="18" y="102"/>
                    </a:lnTo>
                    <a:lnTo>
                      <a:pt x="20" y="109"/>
                    </a:lnTo>
                    <a:lnTo>
                      <a:pt x="20" y="117"/>
                    </a:lnTo>
                    <a:lnTo>
                      <a:pt x="18" y="121"/>
                    </a:lnTo>
                    <a:lnTo>
                      <a:pt x="18" y="134"/>
                    </a:lnTo>
                    <a:lnTo>
                      <a:pt x="22" y="147"/>
                    </a:lnTo>
                    <a:lnTo>
                      <a:pt x="28" y="155"/>
                    </a:lnTo>
                    <a:lnTo>
                      <a:pt x="32" y="168"/>
                    </a:lnTo>
                    <a:lnTo>
                      <a:pt x="30" y="181"/>
                    </a:lnTo>
                    <a:lnTo>
                      <a:pt x="33" y="188"/>
                    </a:lnTo>
                    <a:lnTo>
                      <a:pt x="35" y="179"/>
                    </a:lnTo>
                    <a:lnTo>
                      <a:pt x="47" y="188"/>
                    </a:lnTo>
                    <a:lnTo>
                      <a:pt x="62" y="258"/>
                    </a:lnTo>
                    <a:lnTo>
                      <a:pt x="62" y="264"/>
                    </a:lnTo>
                    <a:lnTo>
                      <a:pt x="65" y="269"/>
                    </a:lnTo>
                    <a:lnTo>
                      <a:pt x="126" y="258"/>
                    </a:lnTo>
                    <a:lnTo>
                      <a:pt x="120" y="250"/>
                    </a:lnTo>
                    <a:lnTo>
                      <a:pt x="116" y="243"/>
                    </a:lnTo>
                    <a:lnTo>
                      <a:pt x="116" y="235"/>
                    </a:lnTo>
                    <a:lnTo>
                      <a:pt x="120" y="228"/>
                    </a:lnTo>
                    <a:lnTo>
                      <a:pt x="114" y="207"/>
                    </a:lnTo>
                    <a:lnTo>
                      <a:pt x="114" y="194"/>
                    </a:lnTo>
                    <a:lnTo>
                      <a:pt x="109" y="170"/>
                    </a:lnTo>
                    <a:lnTo>
                      <a:pt x="112" y="164"/>
                    </a:lnTo>
                    <a:lnTo>
                      <a:pt x="111" y="153"/>
                    </a:lnTo>
                    <a:lnTo>
                      <a:pt x="114" y="145"/>
                    </a:lnTo>
                    <a:lnTo>
                      <a:pt x="116" y="139"/>
                    </a:lnTo>
                    <a:lnTo>
                      <a:pt x="116" y="132"/>
                    </a:lnTo>
                    <a:lnTo>
                      <a:pt x="120" y="124"/>
                    </a:lnTo>
                    <a:lnTo>
                      <a:pt x="118" y="117"/>
                    </a:lnTo>
                    <a:lnTo>
                      <a:pt x="120" y="106"/>
                    </a:lnTo>
                    <a:lnTo>
                      <a:pt x="116" y="91"/>
                    </a:lnTo>
                    <a:lnTo>
                      <a:pt x="116" y="85"/>
                    </a:lnTo>
                    <a:lnTo>
                      <a:pt x="122" y="77"/>
                    </a:lnTo>
                    <a:lnTo>
                      <a:pt x="126" y="77"/>
                    </a:lnTo>
                    <a:lnTo>
                      <a:pt x="137" y="64"/>
                    </a:lnTo>
                    <a:lnTo>
                      <a:pt x="143" y="53"/>
                    </a:lnTo>
                    <a:lnTo>
                      <a:pt x="143" y="47"/>
                    </a:lnTo>
                    <a:lnTo>
                      <a:pt x="141" y="40"/>
                    </a:lnTo>
                    <a:lnTo>
                      <a:pt x="135" y="34"/>
                    </a:lnTo>
                    <a:lnTo>
                      <a:pt x="133" y="27"/>
                    </a:lnTo>
                    <a:lnTo>
                      <a:pt x="137" y="14"/>
                    </a:lnTo>
                    <a:lnTo>
                      <a:pt x="133" y="2"/>
                    </a:lnTo>
                    <a:lnTo>
                      <a:pt x="135" y="0"/>
                    </a:lnTo>
                    <a:lnTo>
                      <a:pt x="26" y="29"/>
                    </a:lnTo>
                    <a:lnTo>
                      <a:pt x="0" y="36"/>
                    </a:lnTo>
                    <a:lnTo>
                      <a:pt x="0" y="40"/>
                    </a:lnTo>
                    <a:lnTo>
                      <a:pt x="2" y="44"/>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86" name="Group 85">
                <a:extLst>
                  <a:ext uri="{FF2B5EF4-FFF2-40B4-BE49-F238E27FC236}">
                    <a16:creationId xmlns:a16="http://schemas.microsoft.com/office/drawing/2014/main" id="{9A91B4EA-EFF9-456A-BABA-062F669ACEEE}"/>
                  </a:ext>
                </a:extLst>
              </p:cNvPr>
              <p:cNvGrpSpPr/>
              <p:nvPr/>
            </p:nvGrpSpPr>
            <p:grpSpPr>
              <a:xfrm>
                <a:off x="4196096" y="2578593"/>
                <a:ext cx="720518" cy="298238"/>
                <a:chOff x="4196096" y="2578593"/>
                <a:chExt cx="720518" cy="298238"/>
              </a:xfrm>
              <a:grpFill/>
            </p:grpSpPr>
            <p:sp>
              <p:nvSpPr>
                <p:cNvPr id="142" name="Freeform 5">
                  <a:extLst>
                    <a:ext uri="{FF2B5EF4-FFF2-40B4-BE49-F238E27FC236}">
                      <a16:creationId xmlns:a16="http://schemas.microsoft.com/office/drawing/2014/main" id="{E712940E-4A83-48DC-80B7-6F32D589A03A}"/>
                    </a:ext>
                  </a:extLst>
                </p:cNvPr>
                <p:cNvSpPr>
                  <a:spLocks/>
                </p:cNvSpPr>
                <p:nvPr/>
              </p:nvSpPr>
              <p:spPr bwMode="auto">
                <a:xfrm>
                  <a:off x="4793645" y="2624811"/>
                  <a:ext cx="3843" cy="4360"/>
                </a:xfrm>
                <a:custGeom>
                  <a:avLst/>
                  <a:gdLst>
                    <a:gd name="T0" fmla="*/ 0 w 4"/>
                    <a:gd name="T1" fmla="*/ 0 h 5"/>
                    <a:gd name="T2" fmla="*/ 4 w 4"/>
                    <a:gd name="T3" fmla="*/ 5 h 5"/>
                    <a:gd name="T4" fmla="*/ 4 w 4"/>
                    <a:gd name="T5" fmla="*/ 3 h 5"/>
                    <a:gd name="T6" fmla="*/ 0 w 4"/>
                    <a:gd name="T7" fmla="*/ 0 h 5"/>
                  </a:gdLst>
                  <a:ahLst/>
                  <a:cxnLst>
                    <a:cxn ang="0">
                      <a:pos x="T0" y="T1"/>
                    </a:cxn>
                    <a:cxn ang="0">
                      <a:pos x="T2" y="T3"/>
                    </a:cxn>
                    <a:cxn ang="0">
                      <a:pos x="T4" y="T5"/>
                    </a:cxn>
                    <a:cxn ang="0">
                      <a:pos x="T6" y="T7"/>
                    </a:cxn>
                  </a:cxnLst>
                  <a:rect l="0" t="0" r="r" b="b"/>
                  <a:pathLst>
                    <a:path w="4" h="5">
                      <a:moveTo>
                        <a:pt x="0" y="0"/>
                      </a:moveTo>
                      <a:lnTo>
                        <a:pt x="4" y="5"/>
                      </a:lnTo>
                      <a:lnTo>
                        <a:pt x="4" y="3"/>
                      </a:lnTo>
                      <a:lnTo>
                        <a:pt x="0"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55">
                  <a:extLst>
                    <a:ext uri="{FF2B5EF4-FFF2-40B4-BE49-F238E27FC236}">
                      <a16:creationId xmlns:a16="http://schemas.microsoft.com/office/drawing/2014/main" id="{6A71FA7E-58F5-4612-BD68-164D7467EE7F}"/>
                    </a:ext>
                  </a:extLst>
                </p:cNvPr>
                <p:cNvSpPr>
                  <a:spLocks/>
                </p:cNvSpPr>
                <p:nvPr/>
              </p:nvSpPr>
              <p:spPr bwMode="auto">
                <a:xfrm>
                  <a:off x="4762903" y="2800091"/>
                  <a:ext cx="18253" cy="17441"/>
                </a:xfrm>
                <a:custGeom>
                  <a:avLst/>
                  <a:gdLst>
                    <a:gd name="T0" fmla="*/ 17 w 19"/>
                    <a:gd name="T1" fmla="*/ 0 h 20"/>
                    <a:gd name="T2" fmla="*/ 11 w 19"/>
                    <a:gd name="T3" fmla="*/ 5 h 20"/>
                    <a:gd name="T4" fmla="*/ 4 w 19"/>
                    <a:gd name="T5" fmla="*/ 13 h 20"/>
                    <a:gd name="T6" fmla="*/ 0 w 19"/>
                    <a:gd name="T7" fmla="*/ 20 h 20"/>
                    <a:gd name="T8" fmla="*/ 6 w 19"/>
                    <a:gd name="T9" fmla="*/ 13 h 20"/>
                    <a:gd name="T10" fmla="*/ 19 w 19"/>
                    <a:gd name="T11" fmla="*/ 0 h 20"/>
                    <a:gd name="T12" fmla="*/ 17 w 19"/>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9" h="20">
                      <a:moveTo>
                        <a:pt x="17" y="0"/>
                      </a:moveTo>
                      <a:lnTo>
                        <a:pt x="11" y="5"/>
                      </a:lnTo>
                      <a:lnTo>
                        <a:pt x="4" y="13"/>
                      </a:lnTo>
                      <a:lnTo>
                        <a:pt x="0" y="20"/>
                      </a:lnTo>
                      <a:lnTo>
                        <a:pt x="6" y="13"/>
                      </a:lnTo>
                      <a:lnTo>
                        <a:pt x="19" y="0"/>
                      </a:lnTo>
                      <a:lnTo>
                        <a:pt x="17"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56">
                  <a:extLst>
                    <a:ext uri="{FF2B5EF4-FFF2-40B4-BE49-F238E27FC236}">
                      <a16:creationId xmlns:a16="http://schemas.microsoft.com/office/drawing/2014/main" id="{1F0E6954-F7AE-4BEB-98E3-968E3B0AE0F0}"/>
                    </a:ext>
                  </a:extLst>
                </p:cNvPr>
                <p:cNvSpPr>
                  <a:spLocks/>
                </p:cNvSpPr>
                <p:nvPr/>
              </p:nvSpPr>
              <p:spPr bwMode="auto">
                <a:xfrm>
                  <a:off x="4762903" y="2800091"/>
                  <a:ext cx="18253" cy="17441"/>
                </a:xfrm>
                <a:custGeom>
                  <a:avLst/>
                  <a:gdLst>
                    <a:gd name="T0" fmla="*/ 17 w 19"/>
                    <a:gd name="T1" fmla="*/ 0 h 20"/>
                    <a:gd name="T2" fmla="*/ 11 w 19"/>
                    <a:gd name="T3" fmla="*/ 5 h 20"/>
                    <a:gd name="T4" fmla="*/ 4 w 19"/>
                    <a:gd name="T5" fmla="*/ 13 h 20"/>
                    <a:gd name="T6" fmla="*/ 0 w 19"/>
                    <a:gd name="T7" fmla="*/ 20 h 20"/>
                    <a:gd name="T8" fmla="*/ 6 w 19"/>
                    <a:gd name="T9" fmla="*/ 13 h 20"/>
                    <a:gd name="T10" fmla="*/ 19 w 19"/>
                    <a:gd name="T11" fmla="*/ 0 h 20"/>
                    <a:gd name="T12" fmla="*/ 17 w 19"/>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9" h="20">
                      <a:moveTo>
                        <a:pt x="17" y="0"/>
                      </a:moveTo>
                      <a:lnTo>
                        <a:pt x="11" y="5"/>
                      </a:lnTo>
                      <a:lnTo>
                        <a:pt x="4" y="13"/>
                      </a:lnTo>
                      <a:lnTo>
                        <a:pt x="0" y="20"/>
                      </a:lnTo>
                      <a:lnTo>
                        <a:pt x="6" y="13"/>
                      </a:lnTo>
                      <a:lnTo>
                        <a:pt x="19" y="0"/>
                      </a:lnTo>
                      <a:lnTo>
                        <a:pt x="17"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57">
                  <a:extLst>
                    <a:ext uri="{FF2B5EF4-FFF2-40B4-BE49-F238E27FC236}">
                      <a16:creationId xmlns:a16="http://schemas.microsoft.com/office/drawing/2014/main" id="{E1C49E8F-843A-44D0-9B1A-6BD2A3EFE143}"/>
                    </a:ext>
                  </a:extLst>
                </p:cNvPr>
                <p:cNvSpPr>
                  <a:spLocks/>
                </p:cNvSpPr>
                <p:nvPr/>
              </p:nvSpPr>
              <p:spPr bwMode="auto">
                <a:xfrm>
                  <a:off x="4804212" y="2773930"/>
                  <a:ext cx="27860" cy="7848"/>
                </a:xfrm>
                <a:custGeom>
                  <a:avLst/>
                  <a:gdLst>
                    <a:gd name="T0" fmla="*/ 29 w 29"/>
                    <a:gd name="T1" fmla="*/ 0 h 9"/>
                    <a:gd name="T2" fmla="*/ 27 w 29"/>
                    <a:gd name="T3" fmla="*/ 0 h 9"/>
                    <a:gd name="T4" fmla="*/ 19 w 29"/>
                    <a:gd name="T5" fmla="*/ 0 h 9"/>
                    <a:gd name="T6" fmla="*/ 6 w 29"/>
                    <a:gd name="T7" fmla="*/ 5 h 9"/>
                    <a:gd name="T8" fmla="*/ 0 w 29"/>
                    <a:gd name="T9" fmla="*/ 9 h 9"/>
                    <a:gd name="T10" fmla="*/ 15 w 29"/>
                    <a:gd name="T11" fmla="*/ 3 h 9"/>
                    <a:gd name="T12" fmla="*/ 29 w 2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9" h="9">
                      <a:moveTo>
                        <a:pt x="29" y="0"/>
                      </a:moveTo>
                      <a:lnTo>
                        <a:pt x="27" y="0"/>
                      </a:lnTo>
                      <a:lnTo>
                        <a:pt x="19" y="0"/>
                      </a:lnTo>
                      <a:lnTo>
                        <a:pt x="6" y="5"/>
                      </a:lnTo>
                      <a:lnTo>
                        <a:pt x="0" y="9"/>
                      </a:lnTo>
                      <a:lnTo>
                        <a:pt x="15" y="3"/>
                      </a:lnTo>
                      <a:lnTo>
                        <a:pt x="29"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58">
                  <a:extLst>
                    <a:ext uri="{FF2B5EF4-FFF2-40B4-BE49-F238E27FC236}">
                      <a16:creationId xmlns:a16="http://schemas.microsoft.com/office/drawing/2014/main" id="{C336EEB4-B762-4C78-A885-3DB313384D2C}"/>
                    </a:ext>
                  </a:extLst>
                </p:cNvPr>
                <p:cNvSpPr>
                  <a:spLocks/>
                </p:cNvSpPr>
                <p:nvPr/>
              </p:nvSpPr>
              <p:spPr bwMode="auto">
                <a:xfrm>
                  <a:off x="4804212" y="2773930"/>
                  <a:ext cx="27860" cy="7848"/>
                </a:xfrm>
                <a:custGeom>
                  <a:avLst/>
                  <a:gdLst>
                    <a:gd name="T0" fmla="*/ 29 w 29"/>
                    <a:gd name="T1" fmla="*/ 0 h 9"/>
                    <a:gd name="T2" fmla="*/ 27 w 29"/>
                    <a:gd name="T3" fmla="*/ 0 h 9"/>
                    <a:gd name="T4" fmla="*/ 19 w 29"/>
                    <a:gd name="T5" fmla="*/ 0 h 9"/>
                    <a:gd name="T6" fmla="*/ 6 w 29"/>
                    <a:gd name="T7" fmla="*/ 5 h 9"/>
                    <a:gd name="T8" fmla="*/ 0 w 29"/>
                    <a:gd name="T9" fmla="*/ 9 h 9"/>
                    <a:gd name="T10" fmla="*/ 15 w 29"/>
                    <a:gd name="T11" fmla="*/ 3 h 9"/>
                    <a:gd name="T12" fmla="*/ 29 w 2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9" h="9">
                      <a:moveTo>
                        <a:pt x="29" y="0"/>
                      </a:moveTo>
                      <a:lnTo>
                        <a:pt x="27" y="0"/>
                      </a:lnTo>
                      <a:lnTo>
                        <a:pt x="19" y="0"/>
                      </a:lnTo>
                      <a:lnTo>
                        <a:pt x="6" y="5"/>
                      </a:lnTo>
                      <a:lnTo>
                        <a:pt x="0" y="9"/>
                      </a:lnTo>
                      <a:lnTo>
                        <a:pt x="15" y="3"/>
                      </a:lnTo>
                      <a:lnTo>
                        <a:pt x="29"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59">
                  <a:extLst>
                    <a:ext uri="{FF2B5EF4-FFF2-40B4-BE49-F238E27FC236}">
                      <a16:creationId xmlns:a16="http://schemas.microsoft.com/office/drawing/2014/main" id="{40465D2F-5002-48AA-9A2A-7BD084384ED7}"/>
                    </a:ext>
                  </a:extLst>
                </p:cNvPr>
                <p:cNvSpPr>
                  <a:spLocks/>
                </p:cNvSpPr>
                <p:nvPr/>
              </p:nvSpPr>
              <p:spPr bwMode="auto">
                <a:xfrm>
                  <a:off x="4848404" y="2746025"/>
                  <a:ext cx="17292" cy="32266"/>
                </a:xfrm>
                <a:custGeom>
                  <a:avLst/>
                  <a:gdLst>
                    <a:gd name="T0" fmla="*/ 18 w 18"/>
                    <a:gd name="T1" fmla="*/ 0 h 37"/>
                    <a:gd name="T2" fmla="*/ 11 w 18"/>
                    <a:gd name="T3" fmla="*/ 7 h 37"/>
                    <a:gd name="T4" fmla="*/ 7 w 18"/>
                    <a:gd name="T5" fmla="*/ 13 h 37"/>
                    <a:gd name="T6" fmla="*/ 5 w 18"/>
                    <a:gd name="T7" fmla="*/ 20 h 37"/>
                    <a:gd name="T8" fmla="*/ 0 w 18"/>
                    <a:gd name="T9" fmla="*/ 37 h 37"/>
                    <a:gd name="T10" fmla="*/ 7 w 18"/>
                    <a:gd name="T11" fmla="*/ 15 h 37"/>
                    <a:gd name="T12" fmla="*/ 18 w 18"/>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8" h="37">
                      <a:moveTo>
                        <a:pt x="18" y="0"/>
                      </a:moveTo>
                      <a:lnTo>
                        <a:pt x="11" y="7"/>
                      </a:lnTo>
                      <a:lnTo>
                        <a:pt x="7" y="13"/>
                      </a:lnTo>
                      <a:lnTo>
                        <a:pt x="5" y="20"/>
                      </a:lnTo>
                      <a:lnTo>
                        <a:pt x="0" y="37"/>
                      </a:lnTo>
                      <a:lnTo>
                        <a:pt x="7" y="15"/>
                      </a:lnTo>
                      <a:lnTo>
                        <a:pt x="18"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60">
                  <a:extLst>
                    <a:ext uri="{FF2B5EF4-FFF2-40B4-BE49-F238E27FC236}">
                      <a16:creationId xmlns:a16="http://schemas.microsoft.com/office/drawing/2014/main" id="{27C14853-6E2C-44F9-9DFC-EE9E21109745}"/>
                    </a:ext>
                  </a:extLst>
                </p:cNvPr>
                <p:cNvSpPr>
                  <a:spLocks/>
                </p:cNvSpPr>
                <p:nvPr/>
              </p:nvSpPr>
              <p:spPr bwMode="auto">
                <a:xfrm>
                  <a:off x="4848404" y="2746025"/>
                  <a:ext cx="17292" cy="32266"/>
                </a:xfrm>
                <a:custGeom>
                  <a:avLst/>
                  <a:gdLst>
                    <a:gd name="T0" fmla="*/ 18 w 18"/>
                    <a:gd name="T1" fmla="*/ 0 h 37"/>
                    <a:gd name="T2" fmla="*/ 11 w 18"/>
                    <a:gd name="T3" fmla="*/ 7 h 37"/>
                    <a:gd name="T4" fmla="*/ 7 w 18"/>
                    <a:gd name="T5" fmla="*/ 13 h 37"/>
                    <a:gd name="T6" fmla="*/ 5 w 18"/>
                    <a:gd name="T7" fmla="*/ 20 h 37"/>
                    <a:gd name="T8" fmla="*/ 0 w 18"/>
                    <a:gd name="T9" fmla="*/ 37 h 37"/>
                    <a:gd name="T10" fmla="*/ 7 w 18"/>
                    <a:gd name="T11" fmla="*/ 15 h 37"/>
                    <a:gd name="T12" fmla="*/ 18 w 18"/>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8" h="37">
                      <a:moveTo>
                        <a:pt x="18" y="0"/>
                      </a:moveTo>
                      <a:lnTo>
                        <a:pt x="11" y="7"/>
                      </a:lnTo>
                      <a:lnTo>
                        <a:pt x="7" y="13"/>
                      </a:lnTo>
                      <a:lnTo>
                        <a:pt x="5" y="20"/>
                      </a:lnTo>
                      <a:lnTo>
                        <a:pt x="0" y="37"/>
                      </a:lnTo>
                      <a:lnTo>
                        <a:pt x="7" y="15"/>
                      </a:lnTo>
                      <a:lnTo>
                        <a:pt x="18"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61">
                  <a:extLst>
                    <a:ext uri="{FF2B5EF4-FFF2-40B4-BE49-F238E27FC236}">
                      <a16:creationId xmlns:a16="http://schemas.microsoft.com/office/drawing/2014/main" id="{FEDFE1F3-E9C9-483D-B6AC-06D0C5373C86}"/>
                    </a:ext>
                  </a:extLst>
                </p:cNvPr>
                <p:cNvSpPr>
                  <a:spLocks/>
                </p:cNvSpPr>
                <p:nvPr/>
              </p:nvSpPr>
              <p:spPr bwMode="auto">
                <a:xfrm>
                  <a:off x="4871461" y="2731200"/>
                  <a:ext cx="5764" cy="4360"/>
                </a:xfrm>
                <a:custGeom>
                  <a:avLst/>
                  <a:gdLst>
                    <a:gd name="T0" fmla="*/ 0 w 6"/>
                    <a:gd name="T1" fmla="*/ 5 h 5"/>
                    <a:gd name="T2" fmla="*/ 6 w 6"/>
                    <a:gd name="T3" fmla="*/ 0 h 5"/>
                    <a:gd name="T4" fmla="*/ 4 w 6"/>
                    <a:gd name="T5" fmla="*/ 0 h 5"/>
                    <a:gd name="T6" fmla="*/ 0 w 6"/>
                    <a:gd name="T7" fmla="*/ 5 h 5"/>
                  </a:gdLst>
                  <a:ahLst/>
                  <a:cxnLst>
                    <a:cxn ang="0">
                      <a:pos x="T0" y="T1"/>
                    </a:cxn>
                    <a:cxn ang="0">
                      <a:pos x="T2" y="T3"/>
                    </a:cxn>
                    <a:cxn ang="0">
                      <a:pos x="T4" y="T5"/>
                    </a:cxn>
                    <a:cxn ang="0">
                      <a:pos x="T6" y="T7"/>
                    </a:cxn>
                  </a:cxnLst>
                  <a:rect l="0" t="0" r="r" b="b"/>
                  <a:pathLst>
                    <a:path w="6" h="5">
                      <a:moveTo>
                        <a:pt x="0" y="5"/>
                      </a:moveTo>
                      <a:lnTo>
                        <a:pt x="6" y="0"/>
                      </a:lnTo>
                      <a:lnTo>
                        <a:pt x="4" y="0"/>
                      </a:lnTo>
                      <a:lnTo>
                        <a:pt x="0" y="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62">
                  <a:extLst>
                    <a:ext uri="{FF2B5EF4-FFF2-40B4-BE49-F238E27FC236}">
                      <a16:creationId xmlns:a16="http://schemas.microsoft.com/office/drawing/2014/main" id="{21C4AD23-E496-4F0E-B35F-E4BB64A55F45}"/>
                    </a:ext>
                  </a:extLst>
                </p:cNvPr>
                <p:cNvSpPr>
                  <a:spLocks/>
                </p:cNvSpPr>
                <p:nvPr/>
              </p:nvSpPr>
              <p:spPr bwMode="auto">
                <a:xfrm>
                  <a:off x="4871461" y="2731200"/>
                  <a:ext cx="5764" cy="4360"/>
                </a:xfrm>
                <a:custGeom>
                  <a:avLst/>
                  <a:gdLst>
                    <a:gd name="T0" fmla="*/ 0 w 6"/>
                    <a:gd name="T1" fmla="*/ 5 h 5"/>
                    <a:gd name="T2" fmla="*/ 6 w 6"/>
                    <a:gd name="T3" fmla="*/ 0 h 5"/>
                    <a:gd name="T4" fmla="*/ 4 w 6"/>
                    <a:gd name="T5" fmla="*/ 0 h 5"/>
                    <a:gd name="T6" fmla="*/ 0 w 6"/>
                    <a:gd name="T7" fmla="*/ 5 h 5"/>
                  </a:gdLst>
                  <a:ahLst/>
                  <a:cxnLst>
                    <a:cxn ang="0">
                      <a:pos x="T0" y="T1"/>
                    </a:cxn>
                    <a:cxn ang="0">
                      <a:pos x="T2" y="T3"/>
                    </a:cxn>
                    <a:cxn ang="0">
                      <a:pos x="T4" y="T5"/>
                    </a:cxn>
                    <a:cxn ang="0">
                      <a:pos x="T6" y="T7"/>
                    </a:cxn>
                  </a:cxnLst>
                  <a:rect l="0" t="0" r="r" b="b"/>
                  <a:pathLst>
                    <a:path w="6" h="5">
                      <a:moveTo>
                        <a:pt x="0" y="5"/>
                      </a:moveTo>
                      <a:lnTo>
                        <a:pt x="6" y="0"/>
                      </a:lnTo>
                      <a:lnTo>
                        <a:pt x="4" y="0"/>
                      </a:lnTo>
                      <a:lnTo>
                        <a:pt x="0" y="5"/>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63">
                  <a:extLst>
                    <a:ext uri="{FF2B5EF4-FFF2-40B4-BE49-F238E27FC236}">
                      <a16:creationId xmlns:a16="http://schemas.microsoft.com/office/drawing/2014/main" id="{93EAAE60-E9EE-4D87-8AA0-5D6B25FEE568}"/>
                    </a:ext>
                  </a:extLst>
                </p:cNvPr>
                <p:cNvSpPr>
                  <a:spLocks/>
                </p:cNvSpPr>
                <p:nvPr/>
              </p:nvSpPr>
              <p:spPr bwMode="auto">
                <a:xfrm>
                  <a:off x="4882028" y="2712887"/>
                  <a:ext cx="12489" cy="11337"/>
                </a:xfrm>
                <a:custGeom>
                  <a:avLst/>
                  <a:gdLst>
                    <a:gd name="T0" fmla="*/ 13 w 13"/>
                    <a:gd name="T1" fmla="*/ 0 h 13"/>
                    <a:gd name="T2" fmla="*/ 13 w 13"/>
                    <a:gd name="T3" fmla="*/ 2 h 13"/>
                    <a:gd name="T4" fmla="*/ 6 w 13"/>
                    <a:gd name="T5" fmla="*/ 8 h 13"/>
                    <a:gd name="T6" fmla="*/ 0 w 13"/>
                    <a:gd name="T7" fmla="*/ 13 h 13"/>
                    <a:gd name="T8" fmla="*/ 13 w 13"/>
                    <a:gd name="T9" fmla="*/ 2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2"/>
                      </a:lnTo>
                      <a:lnTo>
                        <a:pt x="6" y="8"/>
                      </a:lnTo>
                      <a:lnTo>
                        <a:pt x="0" y="13"/>
                      </a:lnTo>
                      <a:lnTo>
                        <a:pt x="13" y="2"/>
                      </a:lnTo>
                      <a:lnTo>
                        <a:pt x="13"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64">
                  <a:extLst>
                    <a:ext uri="{FF2B5EF4-FFF2-40B4-BE49-F238E27FC236}">
                      <a16:creationId xmlns:a16="http://schemas.microsoft.com/office/drawing/2014/main" id="{B818363A-D8EA-44B3-A8A7-416108628395}"/>
                    </a:ext>
                  </a:extLst>
                </p:cNvPr>
                <p:cNvSpPr>
                  <a:spLocks/>
                </p:cNvSpPr>
                <p:nvPr/>
              </p:nvSpPr>
              <p:spPr bwMode="auto">
                <a:xfrm>
                  <a:off x="4882028" y="2712887"/>
                  <a:ext cx="12489" cy="11337"/>
                </a:xfrm>
                <a:custGeom>
                  <a:avLst/>
                  <a:gdLst>
                    <a:gd name="T0" fmla="*/ 13 w 13"/>
                    <a:gd name="T1" fmla="*/ 0 h 13"/>
                    <a:gd name="T2" fmla="*/ 13 w 13"/>
                    <a:gd name="T3" fmla="*/ 2 h 13"/>
                    <a:gd name="T4" fmla="*/ 6 w 13"/>
                    <a:gd name="T5" fmla="*/ 8 h 13"/>
                    <a:gd name="T6" fmla="*/ 0 w 13"/>
                    <a:gd name="T7" fmla="*/ 13 h 13"/>
                    <a:gd name="T8" fmla="*/ 13 w 13"/>
                    <a:gd name="T9" fmla="*/ 2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2"/>
                      </a:lnTo>
                      <a:lnTo>
                        <a:pt x="6" y="8"/>
                      </a:lnTo>
                      <a:lnTo>
                        <a:pt x="0" y="13"/>
                      </a:lnTo>
                      <a:lnTo>
                        <a:pt x="13" y="2"/>
                      </a:lnTo>
                      <a:lnTo>
                        <a:pt x="13"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65">
                  <a:extLst>
                    <a:ext uri="{FF2B5EF4-FFF2-40B4-BE49-F238E27FC236}">
                      <a16:creationId xmlns:a16="http://schemas.microsoft.com/office/drawing/2014/main" id="{7FE03E99-742F-4DB7-BC85-2096FFD0F968}"/>
                    </a:ext>
                  </a:extLst>
                </p:cNvPr>
                <p:cNvSpPr>
                  <a:spLocks/>
                </p:cNvSpPr>
                <p:nvPr/>
              </p:nvSpPr>
              <p:spPr bwMode="auto">
                <a:xfrm>
                  <a:off x="4906046" y="2655333"/>
                  <a:ext cx="10568" cy="53194"/>
                </a:xfrm>
                <a:custGeom>
                  <a:avLst/>
                  <a:gdLst>
                    <a:gd name="T0" fmla="*/ 0 w 11"/>
                    <a:gd name="T1" fmla="*/ 61 h 61"/>
                    <a:gd name="T2" fmla="*/ 2 w 11"/>
                    <a:gd name="T3" fmla="*/ 61 h 61"/>
                    <a:gd name="T4" fmla="*/ 9 w 11"/>
                    <a:gd name="T5" fmla="*/ 57 h 61"/>
                    <a:gd name="T6" fmla="*/ 11 w 11"/>
                    <a:gd name="T7" fmla="*/ 44 h 61"/>
                    <a:gd name="T8" fmla="*/ 9 w 11"/>
                    <a:gd name="T9" fmla="*/ 23 h 61"/>
                    <a:gd name="T10" fmla="*/ 7 w 11"/>
                    <a:gd name="T11" fmla="*/ 15 h 61"/>
                    <a:gd name="T12" fmla="*/ 2 w 11"/>
                    <a:gd name="T13" fmla="*/ 0 h 61"/>
                    <a:gd name="T14" fmla="*/ 2 w 11"/>
                    <a:gd name="T15" fmla="*/ 8 h 61"/>
                    <a:gd name="T16" fmla="*/ 5 w 11"/>
                    <a:gd name="T17" fmla="*/ 15 h 61"/>
                    <a:gd name="T18" fmla="*/ 7 w 11"/>
                    <a:gd name="T19" fmla="*/ 21 h 61"/>
                    <a:gd name="T20" fmla="*/ 9 w 11"/>
                    <a:gd name="T21" fmla="*/ 47 h 61"/>
                    <a:gd name="T22" fmla="*/ 5 w 11"/>
                    <a:gd name="T23" fmla="*/ 55 h 61"/>
                    <a:gd name="T24" fmla="*/ 0 w 11"/>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1">
                      <a:moveTo>
                        <a:pt x="0" y="61"/>
                      </a:moveTo>
                      <a:lnTo>
                        <a:pt x="2" y="61"/>
                      </a:lnTo>
                      <a:lnTo>
                        <a:pt x="9" y="57"/>
                      </a:lnTo>
                      <a:lnTo>
                        <a:pt x="11" y="44"/>
                      </a:lnTo>
                      <a:lnTo>
                        <a:pt x="9" y="23"/>
                      </a:lnTo>
                      <a:lnTo>
                        <a:pt x="7" y="15"/>
                      </a:lnTo>
                      <a:lnTo>
                        <a:pt x="2" y="0"/>
                      </a:lnTo>
                      <a:lnTo>
                        <a:pt x="2" y="8"/>
                      </a:lnTo>
                      <a:lnTo>
                        <a:pt x="5" y="15"/>
                      </a:lnTo>
                      <a:lnTo>
                        <a:pt x="7" y="21"/>
                      </a:lnTo>
                      <a:lnTo>
                        <a:pt x="9" y="47"/>
                      </a:lnTo>
                      <a:lnTo>
                        <a:pt x="5" y="55"/>
                      </a:lnTo>
                      <a:lnTo>
                        <a:pt x="0" y="61"/>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66">
                  <a:extLst>
                    <a:ext uri="{FF2B5EF4-FFF2-40B4-BE49-F238E27FC236}">
                      <a16:creationId xmlns:a16="http://schemas.microsoft.com/office/drawing/2014/main" id="{8AA7EE61-2B64-42CA-8372-BF989E8423A8}"/>
                    </a:ext>
                  </a:extLst>
                </p:cNvPr>
                <p:cNvSpPr>
                  <a:spLocks/>
                </p:cNvSpPr>
                <p:nvPr/>
              </p:nvSpPr>
              <p:spPr bwMode="auto">
                <a:xfrm>
                  <a:off x="4906046" y="2655333"/>
                  <a:ext cx="10568" cy="53194"/>
                </a:xfrm>
                <a:custGeom>
                  <a:avLst/>
                  <a:gdLst>
                    <a:gd name="T0" fmla="*/ 0 w 11"/>
                    <a:gd name="T1" fmla="*/ 61 h 61"/>
                    <a:gd name="T2" fmla="*/ 2 w 11"/>
                    <a:gd name="T3" fmla="*/ 61 h 61"/>
                    <a:gd name="T4" fmla="*/ 9 w 11"/>
                    <a:gd name="T5" fmla="*/ 57 h 61"/>
                    <a:gd name="T6" fmla="*/ 11 w 11"/>
                    <a:gd name="T7" fmla="*/ 44 h 61"/>
                    <a:gd name="T8" fmla="*/ 9 w 11"/>
                    <a:gd name="T9" fmla="*/ 23 h 61"/>
                    <a:gd name="T10" fmla="*/ 7 w 11"/>
                    <a:gd name="T11" fmla="*/ 15 h 61"/>
                    <a:gd name="T12" fmla="*/ 2 w 11"/>
                    <a:gd name="T13" fmla="*/ 0 h 61"/>
                    <a:gd name="T14" fmla="*/ 2 w 11"/>
                    <a:gd name="T15" fmla="*/ 8 h 61"/>
                    <a:gd name="T16" fmla="*/ 5 w 11"/>
                    <a:gd name="T17" fmla="*/ 15 h 61"/>
                    <a:gd name="T18" fmla="*/ 7 w 11"/>
                    <a:gd name="T19" fmla="*/ 21 h 61"/>
                    <a:gd name="T20" fmla="*/ 9 w 11"/>
                    <a:gd name="T21" fmla="*/ 47 h 61"/>
                    <a:gd name="T22" fmla="*/ 5 w 11"/>
                    <a:gd name="T23" fmla="*/ 55 h 61"/>
                    <a:gd name="T24" fmla="*/ 0 w 11"/>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1">
                      <a:moveTo>
                        <a:pt x="0" y="61"/>
                      </a:moveTo>
                      <a:lnTo>
                        <a:pt x="2" y="61"/>
                      </a:lnTo>
                      <a:lnTo>
                        <a:pt x="9" y="57"/>
                      </a:lnTo>
                      <a:lnTo>
                        <a:pt x="11" y="44"/>
                      </a:lnTo>
                      <a:lnTo>
                        <a:pt x="9" y="23"/>
                      </a:lnTo>
                      <a:lnTo>
                        <a:pt x="7" y="15"/>
                      </a:lnTo>
                      <a:lnTo>
                        <a:pt x="2" y="0"/>
                      </a:lnTo>
                      <a:lnTo>
                        <a:pt x="2" y="8"/>
                      </a:lnTo>
                      <a:lnTo>
                        <a:pt x="5" y="15"/>
                      </a:lnTo>
                      <a:lnTo>
                        <a:pt x="7" y="21"/>
                      </a:lnTo>
                      <a:lnTo>
                        <a:pt x="9" y="47"/>
                      </a:lnTo>
                      <a:lnTo>
                        <a:pt x="5" y="55"/>
                      </a:lnTo>
                      <a:lnTo>
                        <a:pt x="0" y="61"/>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0">
                  <a:extLst>
                    <a:ext uri="{FF2B5EF4-FFF2-40B4-BE49-F238E27FC236}">
                      <a16:creationId xmlns:a16="http://schemas.microsoft.com/office/drawing/2014/main" id="{7FCB4A98-1A2B-40DD-83F6-1B9A4896B1B4}"/>
                    </a:ext>
                  </a:extLst>
                </p:cNvPr>
                <p:cNvSpPr>
                  <a:spLocks/>
                </p:cNvSpPr>
                <p:nvPr/>
              </p:nvSpPr>
              <p:spPr bwMode="auto">
                <a:xfrm>
                  <a:off x="4196096" y="2591674"/>
                  <a:ext cx="693618" cy="285157"/>
                </a:xfrm>
                <a:custGeom>
                  <a:avLst/>
                  <a:gdLst>
                    <a:gd name="T0" fmla="*/ 216 w 722"/>
                    <a:gd name="T1" fmla="*/ 85 h 327"/>
                    <a:gd name="T2" fmla="*/ 197 w 722"/>
                    <a:gd name="T3" fmla="*/ 113 h 327"/>
                    <a:gd name="T4" fmla="*/ 173 w 722"/>
                    <a:gd name="T5" fmla="*/ 145 h 327"/>
                    <a:gd name="T6" fmla="*/ 145 w 722"/>
                    <a:gd name="T7" fmla="*/ 156 h 327"/>
                    <a:gd name="T8" fmla="*/ 120 w 722"/>
                    <a:gd name="T9" fmla="*/ 162 h 327"/>
                    <a:gd name="T10" fmla="*/ 105 w 722"/>
                    <a:gd name="T11" fmla="*/ 184 h 327"/>
                    <a:gd name="T12" fmla="*/ 62 w 722"/>
                    <a:gd name="T13" fmla="*/ 218 h 327"/>
                    <a:gd name="T14" fmla="*/ 22 w 722"/>
                    <a:gd name="T15" fmla="*/ 237 h 327"/>
                    <a:gd name="T16" fmla="*/ 0 w 722"/>
                    <a:gd name="T17" fmla="*/ 263 h 327"/>
                    <a:gd name="T18" fmla="*/ 133 w 722"/>
                    <a:gd name="T19" fmla="*/ 263 h 327"/>
                    <a:gd name="T20" fmla="*/ 173 w 722"/>
                    <a:gd name="T21" fmla="*/ 243 h 327"/>
                    <a:gd name="T22" fmla="*/ 291 w 722"/>
                    <a:gd name="T23" fmla="*/ 235 h 327"/>
                    <a:gd name="T24" fmla="*/ 308 w 722"/>
                    <a:gd name="T25" fmla="*/ 261 h 327"/>
                    <a:gd name="T26" fmla="*/ 522 w 722"/>
                    <a:gd name="T27" fmla="*/ 327 h 327"/>
                    <a:gd name="T28" fmla="*/ 568 w 722"/>
                    <a:gd name="T29" fmla="*/ 314 h 327"/>
                    <a:gd name="T30" fmla="*/ 569 w 722"/>
                    <a:gd name="T31" fmla="*/ 291 h 327"/>
                    <a:gd name="T32" fmla="*/ 581 w 722"/>
                    <a:gd name="T33" fmla="*/ 267 h 327"/>
                    <a:gd name="T34" fmla="*/ 605 w 722"/>
                    <a:gd name="T35" fmla="*/ 228 h 327"/>
                    <a:gd name="T36" fmla="*/ 611 w 722"/>
                    <a:gd name="T37" fmla="*/ 235 h 327"/>
                    <a:gd name="T38" fmla="*/ 632 w 722"/>
                    <a:gd name="T39" fmla="*/ 216 h 327"/>
                    <a:gd name="T40" fmla="*/ 662 w 722"/>
                    <a:gd name="T41" fmla="*/ 197 h 327"/>
                    <a:gd name="T42" fmla="*/ 677 w 722"/>
                    <a:gd name="T43" fmla="*/ 201 h 327"/>
                    <a:gd name="T44" fmla="*/ 688 w 722"/>
                    <a:gd name="T45" fmla="*/ 169 h 327"/>
                    <a:gd name="T46" fmla="*/ 679 w 722"/>
                    <a:gd name="T47" fmla="*/ 171 h 327"/>
                    <a:gd name="T48" fmla="*/ 669 w 722"/>
                    <a:gd name="T49" fmla="*/ 173 h 327"/>
                    <a:gd name="T50" fmla="*/ 635 w 722"/>
                    <a:gd name="T51" fmla="*/ 184 h 327"/>
                    <a:gd name="T52" fmla="*/ 632 w 722"/>
                    <a:gd name="T53" fmla="*/ 173 h 327"/>
                    <a:gd name="T54" fmla="*/ 663 w 722"/>
                    <a:gd name="T55" fmla="*/ 164 h 327"/>
                    <a:gd name="T56" fmla="*/ 665 w 722"/>
                    <a:gd name="T57" fmla="*/ 152 h 327"/>
                    <a:gd name="T58" fmla="*/ 616 w 722"/>
                    <a:gd name="T59" fmla="*/ 132 h 327"/>
                    <a:gd name="T60" fmla="*/ 643 w 722"/>
                    <a:gd name="T61" fmla="*/ 132 h 327"/>
                    <a:gd name="T62" fmla="*/ 650 w 722"/>
                    <a:gd name="T63" fmla="*/ 117 h 327"/>
                    <a:gd name="T64" fmla="*/ 667 w 722"/>
                    <a:gd name="T65" fmla="*/ 130 h 327"/>
                    <a:gd name="T66" fmla="*/ 694 w 722"/>
                    <a:gd name="T67" fmla="*/ 130 h 327"/>
                    <a:gd name="T68" fmla="*/ 716 w 722"/>
                    <a:gd name="T69" fmla="*/ 98 h 327"/>
                    <a:gd name="T70" fmla="*/ 714 w 722"/>
                    <a:gd name="T71" fmla="*/ 64 h 327"/>
                    <a:gd name="T72" fmla="*/ 695 w 722"/>
                    <a:gd name="T73" fmla="*/ 68 h 327"/>
                    <a:gd name="T74" fmla="*/ 688 w 722"/>
                    <a:gd name="T75" fmla="*/ 92 h 327"/>
                    <a:gd name="T76" fmla="*/ 690 w 722"/>
                    <a:gd name="T77" fmla="*/ 68 h 327"/>
                    <a:gd name="T78" fmla="*/ 669 w 722"/>
                    <a:gd name="T79" fmla="*/ 71 h 327"/>
                    <a:gd name="T80" fmla="*/ 635 w 722"/>
                    <a:gd name="T81" fmla="*/ 77 h 327"/>
                    <a:gd name="T82" fmla="*/ 622 w 722"/>
                    <a:gd name="T83" fmla="*/ 49 h 327"/>
                    <a:gd name="T84" fmla="*/ 626 w 722"/>
                    <a:gd name="T85" fmla="*/ 43 h 327"/>
                    <a:gd name="T86" fmla="*/ 639 w 722"/>
                    <a:gd name="T87" fmla="*/ 64 h 327"/>
                    <a:gd name="T88" fmla="*/ 662 w 722"/>
                    <a:gd name="T89" fmla="*/ 49 h 327"/>
                    <a:gd name="T90" fmla="*/ 679 w 722"/>
                    <a:gd name="T91" fmla="*/ 45 h 327"/>
                    <a:gd name="T92" fmla="*/ 673 w 722"/>
                    <a:gd name="T93" fmla="*/ 30 h 327"/>
                    <a:gd name="T94" fmla="*/ 684 w 722"/>
                    <a:gd name="T95" fmla="*/ 25 h 327"/>
                    <a:gd name="T96" fmla="*/ 690 w 722"/>
                    <a:gd name="T97" fmla="*/ 17 h 327"/>
                    <a:gd name="T98" fmla="*/ 675 w 722"/>
                    <a:gd name="T99"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2" h="327">
                      <a:moveTo>
                        <a:pt x="498" y="38"/>
                      </a:moveTo>
                      <a:lnTo>
                        <a:pt x="310" y="71"/>
                      </a:lnTo>
                      <a:lnTo>
                        <a:pt x="242" y="83"/>
                      </a:lnTo>
                      <a:lnTo>
                        <a:pt x="216" y="85"/>
                      </a:lnTo>
                      <a:lnTo>
                        <a:pt x="201" y="85"/>
                      </a:lnTo>
                      <a:lnTo>
                        <a:pt x="199" y="94"/>
                      </a:lnTo>
                      <a:lnTo>
                        <a:pt x="199" y="102"/>
                      </a:lnTo>
                      <a:lnTo>
                        <a:pt x="197" y="113"/>
                      </a:lnTo>
                      <a:lnTo>
                        <a:pt x="190" y="117"/>
                      </a:lnTo>
                      <a:lnTo>
                        <a:pt x="184" y="122"/>
                      </a:lnTo>
                      <a:lnTo>
                        <a:pt x="178" y="137"/>
                      </a:lnTo>
                      <a:lnTo>
                        <a:pt x="173" y="145"/>
                      </a:lnTo>
                      <a:lnTo>
                        <a:pt x="167" y="139"/>
                      </a:lnTo>
                      <a:lnTo>
                        <a:pt x="154" y="145"/>
                      </a:lnTo>
                      <a:lnTo>
                        <a:pt x="147" y="150"/>
                      </a:lnTo>
                      <a:lnTo>
                        <a:pt x="145" y="156"/>
                      </a:lnTo>
                      <a:lnTo>
                        <a:pt x="137" y="164"/>
                      </a:lnTo>
                      <a:lnTo>
                        <a:pt x="133" y="164"/>
                      </a:lnTo>
                      <a:lnTo>
                        <a:pt x="126" y="158"/>
                      </a:lnTo>
                      <a:lnTo>
                        <a:pt x="120" y="162"/>
                      </a:lnTo>
                      <a:lnTo>
                        <a:pt x="116" y="165"/>
                      </a:lnTo>
                      <a:lnTo>
                        <a:pt x="116" y="171"/>
                      </a:lnTo>
                      <a:lnTo>
                        <a:pt x="109" y="169"/>
                      </a:lnTo>
                      <a:lnTo>
                        <a:pt x="105" y="184"/>
                      </a:lnTo>
                      <a:lnTo>
                        <a:pt x="101" y="190"/>
                      </a:lnTo>
                      <a:lnTo>
                        <a:pt x="96" y="190"/>
                      </a:lnTo>
                      <a:lnTo>
                        <a:pt x="83" y="199"/>
                      </a:lnTo>
                      <a:lnTo>
                        <a:pt x="62" y="218"/>
                      </a:lnTo>
                      <a:lnTo>
                        <a:pt x="56" y="222"/>
                      </a:lnTo>
                      <a:lnTo>
                        <a:pt x="43" y="222"/>
                      </a:lnTo>
                      <a:lnTo>
                        <a:pt x="28" y="229"/>
                      </a:lnTo>
                      <a:lnTo>
                        <a:pt x="22" y="237"/>
                      </a:lnTo>
                      <a:lnTo>
                        <a:pt x="21" y="244"/>
                      </a:lnTo>
                      <a:lnTo>
                        <a:pt x="19" y="254"/>
                      </a:lnTo>
                      <a:lnTo>
                        <a:pt x="13" y="259"/>
                      </a:lnTo>
                      <a:lnTo>
                        <a:pt x="0" y="263"/>
                      </a:lnTo>
                      <a:lnTo>
                        <a:pt x="0" y="291"/>
                      </a:lnTo>
                      <a:lnTo>
                        <a:pt x="105" y="275"/>
                      </a:lnTo>
                      <a:lnTo>
                        <a:pt x="128" y="263"/>
                      </a:lnTo>
                      <a:lnTo>
                        <a:pt x="133" y="263"/>
                      </a:lnTo>
                      <a:lnTo>
                        <a:pt x="145" y="254"/>
                      </a:lnTo>
                      <a:lnTo>
                        <a:pt x="160" y="248"/>
                      </a:lnTo>
                      <a:lnTo>
                        <a:pt x="165" y="244"/>
                      </a:lnTo>
                      <a:lnTo>
                        <a:pt x="173" y="243"/>
                      </a:lnTo>
                      <a:lnTo>
                        <a:pt x="250" y="233"/>
                      </a:lnTo>
                      <a:lnTo>
                        <a:pt x="278" y="231"/>
                      </a:lnTo>
                      <a:lnTo>
                        <a:pt x="286" y="239"/>
                      </a:lnTo>
                      <a:lnTo>
                        <a:pt x="291" y="235"/>
                      </a:lnTo>
                      <a:lnTo>
                        <a:pt x="303" y="246"/>
                      </a:lnTo>
                      <a:lnTo>
                        <a:pt x="306" y="254"/>
                      </a:lnTo>
                      <a:lnTo>
                        <a:pt x="306" y="259"/>
                      </a:lnTo>
                      <a:lnTo>
                        <a:pt x="308" y="261"/>
                      </a:lnTo>
                      <a:lnTo>
                        <a:pt x="404" y="246"/>
                      </a:lnTo>
                      <a:lnTo>
                        <a:pt x="515" y="325"/>
                      </a:lnTo>
                      <a:lnTo>
                        <a:pt x="519" y="327"/>
                      </a:lnTo>
                      <a:lnTo>
                        <a:pt x="522" y="327"/>
                      </a:lnTo>
                      <a:lnTo>
                        <a:pt x="536" y="322"/>
                      </a:lnTo>
                      <a:lnTo>
                        <a:pt x="549" y="318"/>
                      </a:lnTo>
                      <a:lnTo>
                        <a:pt x="560" y="318"/>
                      </a:lnTo>
                      <a:lnTo>
                        <a:pt x="568" y="314"/>
                      </a:lnTo>
                      <a:lnTo>
                        <a:pt x="569" y="299"/>
                      </a:lnTo>
                      <a:lnTo>
                        <a:pt x="564" y="286"/>
                      </a:lnTo>
                      <a:lnTo>
                        <a:pt x="566" y="286"/>
                      </a:lnTo>
                      <a:lnTo>
                        <a:pt x="569" y="291"/>
                      </a:lnTo>
                      <a:lnTo>
                        <a:pt x="573" y="308"/>
                      </a:lnTo>
                      <a:lnTo>
                        <a:pt x="573" y="288"/>
                      </a:lnTo>
                      <a:lnTo>
                        <a:pt x="575" y="280"/>
                      </a:lnTo>
                      <a:lnTo>
                        <a:pt x="581" y="267"/>
                      </a:lnTo>
                      <a:lnTo>
                        <a:pt x="590" y="254"/>
                      </a:lnTo>
                      <a:lnTo>
                        <a:pt x="605" y="241"/>
                      </a:lnTo>
                      <a:lnTo>
                        <a:pt x="601" y="233"/>
                      </a:lnTo>
                      <a:lnTo>
                        <a:pt x="605" y="228"/>
                      </a:lnTo>
                      <a:lnTo>
                        <a:pt x="601" y="222"/>
                      </a:lnTo>
                      <a:lnTo>
                        <a:pt x="609" y="226"/>
                      </a:lnTo>
                      <a:lnTo>
                        <a:pt x="603" y="231"/>
                      </a:lnTo>
                      <a:lnTo>
                        <a:pt x="611" y="235"/>
                      </a:lnTo>
                      <a:lnTo>
                        <a:pt x="613" y="233"/>
                      </a:lnTo>
                      <a:lnTo>
                        <a:pt x="618" y="226"/>
                      </a:lnTo>
                      <a:lnTo>
                        <a:pt x="624" y="212"/>
                      </a:lnTo>
                      <a:lnTo>
                        <a:pt x="632" y="216"/>
                      </a:lnTo>
                      <a:lnTo>
                        <a:pt x="648" y="207"/>
                      </a:lnTo>
                      <a:lnTo>
                        <a:pt x="654" y="207"/>
                      </a:lnTo>
                      <a:lnTo>
                        <a:pt x="656" y="203"/>
                      </a:lnTo>
                      <a:lnTo>
                        <a:pt x="662" y="197"/>
                      </a:lnTo>
                      <a:lnTo>
                        <a:pt x="663" y="205"/>
                      </a:lnTo>
                      <a:lnTo>
                        <a:pt x="667" y="197"/>
                      </a:lnTo>
                      <a:lnTo>
                        <a:pt x="675" y="201"/>
                      </a:lnTo>
                      <a:lnTo>
                        <a:pt x="677" y="201"/>
                      </a:lnTo>
                      <a:lnTo>
                        <a:pt x="682" y="188"/>
                      </a:lnTo>
                      <a:lnTo>
                        <a:pt x="688" y="181"/>
                      </a:lnTo>
                      <a:lnTo>
                        <a:pt x="692" y="175"/>
                      </a:lnTo>
                      <a:lnTo>
                        <a:pt x="688" y="169"/>
                      </a:lnTo>
                      <a:lnTo>
                        <a:pt x="686" y="169"/>
                      </a:lnTo>
                      <a:lnTo>
                        <a:pt x="682" y="177"/>
                      </a:lnTo>
                      <a:lnTo>
                        <a:pt x="677" y="179"/>
                      </a:lnTo>
                      <a:lnTo>
                        <a:pt x="679" y="171"/>
                      </a:lnTo>
                      <a:lnTo>
                        <a:pt x="675" y="165"/>
                      </a:lnTo>
                      <a:lnTo>
                        <a:pt x="673" y="171"/>
                      </a:lnTo>
                      <a:lnTo>
                        <a:pt x="673" y="173"/>
                      </a:lnTo>
                      <a:lnTo>
                        <a:pt x="669" y="173"/>
                      </a:lnTo>
                      <a:lnTo>
                        <a:pt x="671" y="181"/>
                      </a:lnTo>
                      <a:lnTo>
                        <a:pt x="663" y="177"/>
                      </a:lnTo>
                      <a:lnTo>
                        <a:pt x="650" y="186"/>
                      </a:lnTo>
                      <a:lnTo>
                        <a:pt x="635" y="184"/>
                      </a:lnTo>
                      <a:lnTo>
                        <a:pt x="624" y="173"/>
                      </a:lnTo>
                      <a:lnTo>
                        <a:pt x="618" y="167"/>
                      </a:lnTo>
                      <a:lnTo>
                        <a:pt x="626" y="171"/>
                      </a:lnTo>
                      <a:lnTo>
                        <a:pt x="632" y="173"/>
                      </a:lnTo>
                      <a:lnTo>
                        <a:pt x="641" y="179"/>
                      </a:lnTo>
                      <a:lnTo>
                        <a:pt x="648" y="181"/>
                      </a:lnTo>
                      <a:lnTo>
                        <a:pt x="652" y="177"/>
                      </a:lnTo>
                      <a:lnTo>
                        <a:pt x="663" y="164"/>
                      </a:lnTo>
                      <a:lnTo>
                        <a:pt x="663" y="156"/>
                      </a:lnTo>
                      <a:lnTo>
                        <a:pt x="656" y="158"/>
                      </a:lnTo>
                      <a:lnTo>
                        <a:pt x="658" y="152"/>
                      </a:lnTo>
                      <a:lnTo>
                        <a:pt x="665" y="152"/>
                      </a:lnTo>
                      <a:lnTo>
                        <a:pt x="669" y="145"/>
                      </a:lnTo>
                      <a:lnTo>
                        <a:pt x="654" y="139"/>
                      </a:lnTo>
                      <a:lnTo>
                        <a:pt x="647" y="139"/>
                      </a:lnTo>
                      <a:lnTo>
                        <a:pt x="616" y="132"/>
                      </a:lnTo>
                      <a:lnTo>
                        <a:pt x="615" y="128"/>
                      </a:lnTo>
                      <a:lnTo>
                        <a:pt x="615" y="128"/>
                      </a:lnTo>
                      <a:lnTo>
                        <a:pt x="630" y="132"/>
                      </a:lnTo>
                      <a:lnTo>
                        <a:pt x="643" y="132"/>
                      </a:lnTo>
                      <a:lnTo>
                        <a:pt x="650" y="130"/>
                      </a:lnTo>
                      <a:lnTo>
                        <a:pt x="654" y="130"/>
                      </a:lnTo>
                      <a:lnTo>
                        <a:pt x="652" y="124"/>
                      </a:lnTo>
                      <a:lnTo>
                        <a:pt x="650" y="117"/>
                      </a:lnTo>
                      <a:lnTo>
                        <a:pt x="658" y="117"/>
                      </a:lnTo>
                      <a:lnTo>
                        <a:pt x="654" y="120"/>
                      </a:lnTo>
                      <a:lnTo>
                        <a:pt x="660" y="128"/>
                      </a:lnTo>
                      <a:lnTo>
                        <a:pt x="667" y="130"/>
                      </a:lnTo>
                      <a:lnTo>
                        <a:pt x="669" y="122"/>
                      </a:lnTo>
                      <a:lnTo>
                        <a:pt x="673" y="128"/>
                      </a:lnTo>
                      <a:lnTo>
                        <a:pt x="679" y="130"/>
                      </a:lnTo>
                      <a:lnTo>
                        <a:pt x="694" y="130"/>
                      </a:lnTo>
                      <a:lnTo>
                        <a:pt x="699" y="124"/>
                      </a:lnTo>
                      <a:lnTo>
                        <a:pt x="709" y="103"/>
                      </a:lnTo>
                      <a:lnTo>
                        <a:pt x="709" y="96"/>
                      </a:lnTo>
                      <a:lnTo>
                        <a:pt x="716" y="98"/>
                      </a:lnTo>
                      <a:lnTo>
                        <a:pt x="722" y="92"/>
                      </a:lnTo>
                      <a:lnTo>
                        <a:pt x="720" y="85"/>
                      </a:lnTo>
                      <a:lnTo>
                        <a:pt x="718" y="71"/>
                      </a:lnTo>
                      <a:lnTo>
                        <a:pt x="714" y="64"/>
                      </a:lnTo>
                      <a:lnTo>
                        <a:pt x="707" y="58"/>
                      </a:lnTo>
                      <a:lnTo>
                        <a:pt x="707" y="62"/>
                      </a:lnTo>
                      <a:lnTo>
                        <a:pt x="707" y="68"/>
                      </a:lnTo>
                      <a:lnTo>
                        <a:pt x="695" y="68"/>
                      </a:lnTo>
                      <a:lnTo>
                        <a:pt x="695" y="75"/>
                      </a:lnTo>
                      <a:lnTo>
                        <a:pt x="697" y="88"/>
                      </a:lnTo>
                      <a:lnTo>
                        <a:pt x="692" y="96"/>
                      </a:lnTo>
                      <a:lnTo>
                        <a:pt x="688" y="92"/>
                      </a:lnTo>
                      <a:lnTo>
                        <a:pt x="694" y="85"/>
                      </a:lnTo>
                      <a:lnTo>
                        <a:pt x="686" y="83"/>
                      </a:lnTo>
                      <a:lnTo>
                        <a:pt x="690" y="75"/>
                      </a:lnTo>
                      <a:lnTo>
                        <a:pt x="690" y="68"/>
                      </a:lnTo>
                      <a:lnTo>
                        <a:pt x="688" y="62"/>
                      </a:lnTo>
                      <a:lnTo>
                        <a:pt x="682" y="60"/>
                      </a:lnTo>
                      <a:lnTo>
                        <a:pt x="671" y="64"/>
                      </a:lnTo>
                      <a:lnTo>
                        <a:pt x="669" y="71"/>
                      </a:lnTo>
                      <a:lnTo>
                        <a:pt x="656" y="68"/>
                      </a:lnTo>
                      <a:lnTo>
                        <a:pt x="648" y="73"/>
                      </a:lnTo>
                      <a:lnTo>
                        <a:pt x="641" y="75"/>
                      </a:lnTo>
                      <a:lnTo>
                        <a:pt x="635" y="77"/>
                      </a:lnTo>
                      <a:lnTo>
                        <a:pt x="633" y="70"/>
                      </a:lnTo>
                      <a:lnTo>
                        <a:pt x="628" y="62"/>
                      </a:lnTo>
                      <a:lnTo>
                        <a:pt x="624" y="56"/>
                      </a:lnTo>
                      <a:lnTo>
                        <a:pt x="622" y="49"/>
                      </a:lnTo>
                      <a:lnTo>
                        <a:pt x="626" y="43"/>
                      </a:lnTo>
                      <a:lnTo>
                        <a:pt x="622" y="38"/>
                      </a:lnTo>
                      <a:lnTo>
                        <a:pt x="626" y="41"/>
                      </a:lnTo>
                      <a:lnTo>
                        <a:pt x="626" y="43"/>
                      </a:lnTo>
                      <a:lnTo>
                        <a:pt x="626" y="45"/>
                      </a:lnTo>
                      <a:lnTo>
                        <a:pt x="626" y="51"/>
                      </a:lnTo>
                      <a:lnTo>
                        <a:pt x="632" y="64"/>
                      </a:lnTo>
                      <a:lnTo>
                        <a:pt x="639" y="64"/>
                      </a:lnTo>
                      <a:lnTo>
                        <a:pt x="647" y="68"/>
                      </a:lnTo>
                      <a:lnTo>
                        <a:pt x="662" y="55"/>
                      </a:lnTo>
                      <a:lnTo>
                        <a:pt x="654" y="49"/>
                      </a:lnTo>
                      <a:lnTo>
                        <a:pt x="662" y="49"/>
                      </a:lnTo>
                      <a:lnTo>
                        <a:pt x="671" y="51"/>
                      </a:lnTo>
                      <a:lnTo>
                        <a:pt x="665" y="45"/>
                      </a:lnTo>
                      <a:lnTo>
                        <a:pt x="673" y="47"/>
                      </a:lnTo>
                      <a:lnTo>
                        <a:pt x="679" y="45"/>
                      </a:lnTo>
                      <a:lnTo>
                        <a:pt x="679" y="40"/>
                      </a:lnTo>
                      <a:lnTo>
                        <a:pt x="673" y="34"/>
                      </a:lnTo>
                      <a:lnTo>
                        <a:pt x="665" y="30"/>
                      </a:lnTo>
                      <a:lnTo>
                        <a:pt x="673" y="30"/>
                      </a:lnTo>
                      <a:lnTo>
                        <a:pt x="686" y="38"/>
                      </a:lnTo>
                      <a:lnTo>
                        <a:pt x="695" y="38"/>
                      </a:lnTo>
                      <a:lnTo>
                        <a:pt x="688" y="32"/>
                      </a:lnTo>
                      <a:lnTo>
                        <a:pt x="684" y="25"/>
                      </a:lnTo>
                      <a:lnTo>
                        <a:pt x="697" y="36"/>
                      </a:lnTo>
                      <a:lnTo>
                        <a:pt x="703" y="45"/>
                      </a:lnTo>
                      <a:lnTo>
                        <a:pt x="703" y="38"/>
                      </a:lnTo>
                      <a:lnTo>
                        <a:pt x="690" y="17"/>
                      </a:lnTo>
                      <a:lnTo>
                        <a:pt x="690" y="15"/>
                      </a:lnTo>
                      <a:lnTo>
                        <a:pt x="682" y="13"/>
                      </a:lnTo>
                      <a:lnTo>
                        <a:pt x="677" y="6"/>
                      </a:lnTo>
                      <a:lnTo>
                        <a:pt x="675" y="0"/>
                      </a:lnTo>
                      <a:lnTo>
                        <a:pt x="592" y="19"/>
                      </a:lnTo>
                      <a:lnTo>
                        <a:pt x="498" y="3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34">
                  <a:extLst>
                    <a:ext uri="{FF2B5EF4-FFF2-40B4-BE49-F238E27FC236}">
                      <a16:creationId xmlns:a16="http://schemas.microsoft.com/office/drawing/2014/main" id="{42034989-7E58-447F-A7D4-C81374552E37}"/>
                    </a:ext>
                  </a:extLst>
                </p:cNvPr>
                <p:cNvSpPr>
                  <a:spLocks/>
                </p:cNvSpPr>
                <p:nvPr/>
              </p:nvSpPr>
              <p:spPr bwMode="auto">
                <a:xfrm>
                  <a:off x="4846483" y="2589930"/>
                  <a:ext cx="8646" cy="6976"/>
                </a:xfrm>
                <a:custGeom>
                  <a:avLst/>
                  <a:gdLst>
                    <a:gd name="T0" fmla="*/ 7 w 9"/>
                    <a:gd name="T1" fmla="*/ 8 h 8"/>
                    <a:gd name="T2" fmla="*/ 9 w 9"/>
                    <a:gd name="T3" fmla="*/ 0 h 8"/>
                    <a:gd name="T4" fmla="*/ 3 w 9"/>
                    <a:gd name="T5" fmla="*/ 0 h 8"/>
                    <a:gd name="T6" fmla="*/ 0 w 9"/>
                    <a:gd name="T7" fmla="*/ 2 h 8"/>
                    <a:gd name="T8" fmla="*/ 7 w 9"/>
                    <a:gd name="T9" fmla="*/ 8 h 8"/>
                  </a:gdLst>
                  <a:ahLst/>
                  <a:cxnLst>
                    <a:cxn ang="0">
                      <a:pos x="T0" y="T1"/>
                    </a:cxn>
                    <a:cxn ang="0">
                      <a:pos x="T2" y="T3"/>
                    </a:cxn>
                    <a:cxn ang="0">
                      <a:pos x="T4" y="T5"/>
                    </a:cxn>
                    <a:cxn ang="0">
                      <a:pos x="T6" y="T7"/>
                    </a:cxn>
                    <a:cxn ang="0">
                      <a:pos x="T8" y="T9"/>
                    </a:cxn>
                  </a:cxnLst>
                  <a:rect l="0" t="0" r="r" b="b"/>
                  <a:pathLst>
                    <a:path w="9" h="8">
                      <a:moveTo>
                        <a:pt x="7" y="8"/>
                      </a:moveTo>
                      <a:lnTo>
                        <a:pt x="9" y="0"/>
                      </a:lnTo>
                      <a:lnTo>
                        <a:pt x="3" y="0"/>
                      </a:lnTo>
                      <a:lnTo>
                        <a:pt x="0" y="2"/>
                      </a:lnTo>
                      <a:lnTo>
                        <a:pt x="7"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35">
                  <a:extLst>
                    <a:ext uri="{FF2B5EF4-FFF2-40B4-BE49-F238E27FC236}">
                      <a16:creationId xmlns:a16="http://schemas.microsoft.com/office/drawing/2014/main" id="{EFF976C2-2251-4288-80BB-54BA2F4DD7FC}"/>
                    </a:ext>
                  </a:extLst>
                </p:cNvPr>
                <p:cNvSpPr>
                  <a:spLocks/>
                </p:cNvSpPr>
                <p:nvPr/>
              </p:nvSpPr>
              <p:spPr bwMode="auto">
                <a:xfrm>
                  <a:off x="4846483" y="2589930"/>
                  <a:ext cx="8646" cy="6976"/>
                </a:xfrm>
                <a:custGeom>
                  <a:avLst/>
                  <a:gdLst>
                    <a:gd name="T0" fmla="*/ 7 w 9"/>
                    <a:gd name="T1" fmla="*/ 8 h 8"/>
                    <a:gd name="T2" fmla="*/ 9 w 9"/>
                    <a:gd name="T3" fmla="*/ 0 h 8"/>
                    <a:gd name="T4" fmla="*/ 3 w 9"/>
                    <a:gd name="T5" fmla="*/ 0 h 8"/>
                    <a:gd name="T6" fmla="*/ 0 w 9"/>
                    <a:gd name="T7" fmla="*/ 2 h 8"/>
                    <a:gd name="T8" fmla="*/ 7 w 9"/>
                    <a:gd name="T9" fmla="*/ 8 h 8"/>
                  </a:gdLst>
                  <a:ahLst/>
                  <a:cxnLst>
                    <a:cxn ang="0">
                      <a:pos x="T0" y="T1"/>
                    </a:cxn>
                    <a:cxn ang="0">
                      <a:pos x="T2" y="T3"/>
                    </a:cxn>
                    <a:cxn ang="0">
                      <a:pos x="T4" y="T5"/>
                    </a:cxn>
                    <a:cxn ang="0">
                      <a:pos x="T6" y="T7"/>
                    </a:cxn>
                    <a:cxn ang="0">
                      <a:pos x="T8" y="T9"/>
                    </a:cxn>
                  </a:cxnLst>
                  <a:rect l="0" t="0" r="r" b="b"/>
                  <a:pathLst>
                    <a:path w="9" h="8">
                      <a:moveTo>
                        <a:pt x="7" y="8"/>
                      </a:moveTo>
                      <a:lnTo>
                        <a:pt x="9" y="0"/>
                      </a:lnTo>
                      <a:lnTo>
                        <a:pt x="3" y="0"/>
                      </a:lnTo>
                      <a:lnTo>
                        <a:pt x="0" y="2"/>
                      </a:lnTo>
                      <a:lnTo>
                        <a:pt x="7"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36">
                  <a:extLst>
                    <a:ext uri="{FF2B5EF4-FFF2-40B4-BE49-F238E27FC236}">
                      <a16:creationId xmlns:a16="http://schemas.microsoft.com/office/drawing/2014/main" id="{06F479FF-8F74-4C72-9CB8-F252D8659241}"/>
                    </a:ext>
                  </a:extLst>
                </p:cNvPr>
                <p:cNvSpPr>
                  <a:spLocks/>
                </p:cNvSpPr>
                <p:nvPr/>
              </p:nvSpPr>
              <p:spPr bwMode="auto">
                <a:xfrm>
                  <a:off x="4848404" y="2578593"/>
                  <a:ext cx="8646" cy="11337"/>
                </a:xfrm>
                <a:custGeom>
                  <a:avLst/>
                  <a:gdLst>
                    <a:gd name="T0" fmla="*/ 0 w 9"/>
                    <a:gd name="T1" fmla="*/ 0 h 13"/>
                    <a:gd name="T2" fmla="*/ 0 w 9"/>
                    <a:gd name="T3" fmla="*/ 8 h 13"/>
                    <a:gd name="T4" fmla="*/ 1 w 9"/>
                    <a:gd name="T5" fmla="*/ 13 h 13"/>
                    <a:gd name="T6" fmla="*/ 9 w 9"/>
                    <a:gd name="T7" fmla="*/ 13 h 13"/>
                    <a:gd name="T8" fmla="*/ 5 w 9"/>
                    <a:gd name="T9" fmla="*/ 6 h 13"/>
                    <a:gd name="T10" fmla="*/ 0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0" y="0"/>
                      </a:moveTo>
                      <a:lnTo>
                        <a:pt x="0" y="8"/>
                      </a:lnTo>
                      <a:lnTo>
                        <a:pt x="1" y="13"/>
                      </a:lnTo>
                      <a:lnTo>
                        <a:pt x="9" y="13"/>
                      </a:lnTo>
                      <a:lnTo>
                        <a:pt x="5" y="6"/>
                      </a:lnTo>
                      <a:lnTo>
                        <a:pt x="0"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37">
                  <a:extLst>
                    <a:ext uri="{FF2B5EF4-FFF2-40B4-BE49-F238E27FC236}">
                      <a16:creationId xmlns:a16="http://schemas.microsoft.com/office/drawing/2014/main" id="{DBBA94EB-FF90-45AE-8615-65D5CCDE222E}"/>
                    </a:ext>
                  </a:extLst>
                </p:cNvPr>
                <p:cNvSpPr>
                  <a:spLocks/>
                </p:cNvSpPr>
                <p:nvPr/>
              </p:nvSpPr>
              <p:spPr bwMode="auto">
                <a:xfrm>
                  <a:off x="4848404" y="2578593"/>
                  <a:ext cx="8646" cy="11337"/>
                </a:xfrm>
                <a:custGeom>
                  <a:avLst/>
                  <a:gdLst>
                    <a:gd name="T0" fmla="*/ 0 w 9"/>
                    <a:gd name="T1" fmla="*/ 0 h 13"/>
                    <a:gd name="T2" fmla="*/ 0 w 9"/>
                    <a:gd name="T3" fmla="*/ 8 h 13"/>
                    <a:gd name="T4" fmla="*/ 1 w 9"/>
                    <a:gd name="T5" fmla="*/ 13 h 13"/>
                    <a:gd name="T6" fmla="*/ 9 w 9"/>
                    <a:gd name="T7" fmla="*/ 13 h 13"/>
                    <a:gd name="T8" fmla="*/ 5 w 9"/>
                    <a:gd name="T9" fmla="*/ 6 h 13"/>
                    <a:gd name="T10" fmla="*/ 0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0" y="0"/>
                      </a:moveTo>
                      <a:lnTo>
                        <a:pt x="0" y="8"/>
                      </a:lnTo>
                      <a:lnTo>
                        <a:pt x="1" y="13"/>
                      </a:lnTo>
                      <a:lnTo>
                        <a:pt x="9" y="13"/>
                      </a:lnTo>
                      <a:lnTo>
                        <a:pt x="5" y="6"/>
                      </a:lnTo>
                      <a:lnTo>
                        <a:pt x="0"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38">
                  <a:extLst>
                    <a:ext uri="{FF2B5EF4-FFF2-40B4-BE49-F238E27FC236}">
                      <a16:creationId xmlns:a16="http://schemas.microsoft.com/office/drawing/2014/main" id="{A4370D8C-042F-479A-9CE1-2199749ACA34}"/>
                    </a:ext>
                  </a:extLst>
                </p:cNvPr>
                <p:cNvSpPr>
                  <a:spLocks/>
                </p:cNvSpPr>
                <p:nvPr/>
              </p:nvSpPr>
              <p:spPr bwMode="auto">
                <a:xfrm>
                  <a:off x="4857050" y="2588186"/>
                  <a:ext cx="43231" cy="64531"/>
                </a:xfrm>
                <a:custGeom>
                  <a:avLst/>
                  <a:gdLst>
                    <a:gd name="T0" fmla="*/ 13 w 45"/>
                    <a:gd name="T1" fmla="*/ 29 h 74"/>
                    <a:gd name="T2" fmla="*/ 17 w 45"/>
                    <a:gd name="T3" fmla="*/ 34 h 74"/>
                    <a:gd name="T4" fmla="*/ 22 w 45"/>
                    <a:gd name="T5" fmla="*/ 47 h 74"/>
                    <a:gd name="T6" fmla="*/ 30 w 45"/>
                    <a:gd name="T7" fmla="*/ 53 h 74"/>
                    <a:gd name="T8" fmla="*/ 28 w 45"/>
                    <a:gd name="T9" fmla="*/ 57 h 74"/>
                    <a:gd name="T10" fmla="*/ 34 w 45"/>
                    <a:gd name="T11" fmla="*/ 59 h 74"/>
                    <a:gd name="T12" fmla="*/ 41 w 45"/>
                    <a:gd name="T13" fmla="*/ 66 h 74"/>
                    <a:gd name="T14" fmla="*/ 45 w 45"/>
                    <a:gd name="T15" fmla="*/ 74 h 74"/>
                    <a:gd name="T16" fmla="*/ 45 w 45"/>
                    <a:gd name="T17" fmla="*/ 72 h 74"/>
                    <a:gd name="T18" fmla="*/ 41 w 45"/>
                    <a:gd name="T19" fmla="*/ 64 h 74"/>
                    <a:gd name="T20" fmla="*/ 24 w 45"/>
                    <a:gd name="T21" fmla="*/ 44 h 74"/>
                    <a:gd name="T22" fmla="*/ 15 w 45"/>
                    <a:gd name="T23" fmla="*/ 30 h 74"/>
                    <a:gd name="T24" fmla="*/ 4 w 45"/>
                    <a:gd name="T25" fmla="*/ 2 h 74"/>
                    <a:gd name="T26" fmla="*/ 2 w 45"/>
                    <a:gd name="T27" fmla="*/ 0 h 74"/>
                    <a:gd name="T28" fmla="*/ 0 w 45"/>
                    <a:gd name="T29" fmla="*/ 2 h 74"/>
                    <a:gd name="T30" fmla="*/ 13 w 45"/>
                    <a:gd name="T31"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74">
                      <a:moveTo>
                        <a:pt x="13" y="29"/>
                      </a:moveTo>
                      <a:lnTo>
                        <a:pt x="17" y="34"/>
                      </a:lnTo>
                      <a:lnTo>
                        <a:pt x="22" y="47"/>
                      </a:lnTo>
                      <a:lnTo>
                        <a:pt x="30" y="53"/>
                      </a:lnTo>
                      <a:lnTo>
                        <a:pt x="28" y="57"/>
                      </a:lnTo>
                      <a:lnTo>
                        <a:pt x="34" y="59"/>
                      </a:lnTo>
                      <a:lnTo>
                        <a:pt x="41" y="66"/>
                      </a:lnTo>
                      <a:lnTo>
                        <a:pt x="45" y="74"/>
                      </a:lnTo>
                      <a:lnTo>
                        <a:pt x="45" y="72"/>
                      </a:lnTo>
                      <a:lnTo>
                        <a:pt x="41" y="64"/>
                      </a:lnTo>
                      <a:lnTo>
                        <a:pt x="24" y="44"/>
                      </a:lnTo>
                      <a:lnTo>
                        <a:pt x="15" y="30"/>
                      </a:lnTo>
                      <a:lnTo>
                        <a:pt x="4" y="2"/>
                      </a:lnTo>
                      <a:lnTo>
                        <a:pt x="2" y="0"/>
                      </a:lnTo>
                      <a:lnTo>
                        <a:pt x="0" y="2"/>
                      </a:lnTo>
                      <a:lnTo>
                        <a:pt x="13" y="29"/>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39">
                  <a:extLst>
                    <a:ext uri="{FF2B5EF4-FFF2-40B4-BE49-F238E27FC236}">
                      <a16:creationId xmlns:a16="http://schemas.microsoft.com/office/drawing/2014/main" id="{E5F23695-6A6C-48C2-A6E6-95E5669D0A17}"/>
                    </a:ext>
                  </a:extLst>
                </p:cNvPr>
                <p:cNvSpPr>
                  <a:spLocks/>
                </p:cNvSpPr>
                <p:nvPr/>
              </p:nvSpPr>
              <p:spPr bwMode="auto">
                <a:xfrm>
                  <a:off x="4857050" y="2588186"/>
                  <a:ext cx="43231" cy="64531"/>
                </a:xfrm>
                <a:custGeom>
                  <a:avLst/>
                  <a:gdLst>
                    <a:gd name="T0" fmla="*/ 13 w 45"/>
                    <a:gd name="T1" fmla="*/ 29 h 74"/>
                    <a:gd name="T2" fmla="*/ 17 w 45"/>
                    <a:gd name="T3" fmla="*/ 34 h 74"/>
                    <a:gd name="T4" fmla="*/ 22 w 45"/>
                    <a:gd name="T5" fmla="*/ 47 h 74"/>
                    <a:gd name="T6" fmla="*/ 30 w 45"/>
                    <a:gd name="T7" fmla="*/ 53 h 74"/>
                    <a:gd name="T8" fmla="*/ 28 w 45"/>
                    <a:gd name="T9" fmla="*/ 57 h 74"/>
                    <a:gd name="T10" fmla="*/ 34 w 45"/>
                    <a:gd name="T11" fmla="*/ 59 h 74"/>
                    <a:gd name="T12" fmla="*/ 41 w 45"/>
                    <a:gd name="T13" fmla="*/ 66 h 74"/>
                    <a:gd name="T14" fmla="*/ 45 w 45"/>
                    <a:gd name="T15" fmla="*/ 74 h 74"/>
                    <a:gd name="T16" fmla="*/ 45 w 45"/>
                    <a:gd name="T17" fmla="*/ 72 h 74"/>
                    <a:gd name="T18" fmla="*/ 41 w 45"/>
                    <a:gd name="T19" fmla="*/ 64 h 74"/>
                    <a:gd name="T20" fmla="*/ 24 w 45"/>
                    <a:gd name="T21" fmla="*/ 44 h 74"/>
                    <a:gd name="T22" fmla="*/ 15 w 45"/>
                    <a:gd name="T23" fmla="*/ 30 h 74"/>
                    <a:gd name="T24" fmla="*/ 4 w 45"/>
                    <a:gd name="T25" fmla="*/ 2 h 74"/>
                    <a:gd name="T26" fmla="*/ 2 w 45"/>
                    <a:gd name="T27" fmla="*/ 0 h 74"/>
                    <a:gd name="T28" fmla="*/ 0 w 45"/>
                    <a:gd name="T29" fmla="*/ 2 h 74"/>
                    <a:gd name="T30" fmla="*/ 13 w 45"/>
                    <a:gd name="T31"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74">
                      <a:moveTo>
                        <a:pt x="13" y="29"/>
                      </a:moveTo>
                      <a:lnTo>
                        <a:pt x="17" y="34"/>
                      </a:lnTo>
                      <a:lnTo>
                        <a:pt x="22" y="47"/>
                      </a:lnTo>
                      <a:lnTo>
                        <a:pt x="30" y="53"/>
                      </a:lnTo>
                      <a:lnTo>
                        <a:pt x="28" y="57"/>
                      </a:lnTo>
                      <a:lnTo>
                        <a:pt x="34" y="59"/>
                      </a:lnTo>
                      <a:lnTo>
                        <a:pt x="41" y="66"/>
                      </a:lnTo>
                      <a:lnTo>
                        <a:pt x="45" y="74"/>
                      </a:lnTo>
                      <a:lnTo>
                        <a:pt x="45" y="72"/>
                      </a:lnTo>
                      <a:lnTo>
                        <a:pt x="41" y="64"/>
                      </a:lnTo>
                      <a:lnTo>
                        <a:pt x="24" y="44"/>
                      </a:lnTo>
                      <a:lnTo>
                        <a:pt x="15" y="30"/>
                      </a:lnTo>
                      <a:lnTo>
                        <a:pt x="4" y="2"/>
                      </a:lnTo>
                      <a:lnTo>
                        <a:pt x="2" y="0"/>
                      </a:lnTo>
                      <a:lnTo>
                        <a:pt x="0" y="2"/>
                      </a:lnTo>
                      <a:lnTo>
                        <a:pt x="13" y="29"/>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7" name="Group 86">
                <a:extLst>
                  <a:ext uri="{FF2B5EF4-FFF2-40B4-BE49-F238E27FC236}">
                    <a16:creationId xmlns:a16="http://schemas.microsoft.com/office/drawing/2014/main" id="{86EEAE76-A0B5-4D49-838F-2CA113C956C5}"/>
                  </a:ext>
                </a:extLst>
              </p:cNvPr>
              <p:cNvGrpSpPr/>
              <p:nvPr/>
            </p:nvGrpSpPr>
            <p:grpSpPr>
              <a:xfrm>
                <a:off x="4508320" y="2295180"/>
                <a:ext cx="369866" cy="163944"/>
                <a:chOff x="4508320" y="2295180"/>
                <a:chExt cx="369866" cy="163944"/>
              </a:xfrm>
              <a:grpFill/>
            </p:grpSpPr>
            <p:sp>
              <p:nvSpPr>
                <p:cNvPr id="135" name="Freeform 127">
                  <a:extLst>
                    <a:ext uri="{FF2B5EF4-FFF2-40B4-BE49-F238E27FC236}">
                      <a16:creationId xmlns:a16="http://schemas.microsoft.com/office/drawing/2014/main" id="{26A6BBD8-BA26-4DF4-A558-EDFD5A0A4693}"/>
                    </a:ext>
                  </a:extLst>
                </p:cNvPr>
                <p:cNvSpPr>
                  <a:spLocks/>
                </p:cNvSpPr>
                <p:nvPr/>
              </p:nvSpPr>
              <p:spPr bwMode="auto">
                <a:xfrm>
                  <a:off x="4508320" y="2295180"/>
                  <a:ext cx="369866" cy="163944"/>
                </a:xfrm>
                <a:custGeom>
                  <a:avLst/>
                  <a:gdLst>
                    <a:gd name="T0" fmla="*/ 295 w 385"/>
                    <a:gd name="T1" fmla="*/ 0 h 188"/>
                    <a:gd name="T2" fmla="*/ 10 w 385"/>
                    <a:gd name="T3" fmla="*/ 116 h 188"/>
                    <a:gd name="T4" fmla="*/ 25 w 385"/>
                    <a:gd name="T5" fmla="*/ 96 h 188"/>
                    <a:gd name="T6" fmla="*/ 40 w 385"/>
                    <a:gd name="T7" fmla="*/ 79 h 188"/>
                    <a:gd name="T8" fmla="*/ 57 w 385"/>
                    <a:gd name="T9" fmla="*/ 60 h 188"/>
                    <a:gd name="T10" fmla="*/ 73 w 385"/>
                    <a:gd name="T11" fmla="*/ 67 h 188"/>
                    <a:gd name="T12" fmla="*/ 90 w 385"/>
                    <a:gd name="T13" fmla="*/ 52 h 188"/>
                    <a:gd name="T14" fmla="*/ 107 w 385"/>
                    <a:gd name="T15" fmla="*/ 43 h 188"/>
                    <a:gd name="T16" fmla="*/ 135 w 385"/>
                    <a:gd name="T17" fmla="*/ 49 h 188"/>
                    <a:gd name="T18" fmla="*/ 139 w 385"/>
                    <a:gd name="T19" fmla="*/ 58 h 188"/>
                    <a:gd name="T20" fmla="*/ 149 w 385"/>
                    <a:gd name="T21" fmla="*/ 75 h 188"/>
                    <a:gd name="T22" fmla="*/ 173 w 385"/>
                    <a:gd name="T23" fmla="*/ 86 h 188"/>
                    <a:gd name="T24" fmla="*/ 188 w 385"/>
                    <a:gd name="T25" fmla="*/ 98 h 188"/>
                    <a:gd name="T26" fmla="*/ 207 w 385"/>
                    <a:gd name="T27" fmla="*/ 105 h 188"/>
                    <a:gd name="T28" fmla="*/ 222 w 385"/>
                    <a:gd name="T29" fmla="*/ 113 h 188"/>
                    <a:gd name="T30" fmla="*/ 214 w 385"/>
                    <a:gd name="T31" fmla="*/ 133 h 188"/>
                    <a:gd name="T32" fmla="*/ 207 w 385"/>
                    <a:gd name="T33" fmla="*/ 148 h 188"/>
                    <a:gd name="T34" fmla="*/ 213 w 385"/>
                    <a:gd name="T35" fmla="*/ 169 h 188"/>
                    <a:gd name="T36" fmla="*/ 226 w 385"/>
                    <a:gd name="T37" fmla="*/ 154 h 188"/>
                    <a:gd name="T38" fmla="*/ 243 w 385"/>
                    <a:gd name="T39" fmla="*/ 173 h 188"/>
                    <a:gd name="T40" fmla="*/ 246 w 385"/>
                    <a:gd name="T41" fmla="*/ 169 h 188"/>
                    <a:gd name="T42" fmla="*/ 267 w 385"/>
                    <a:gd name="T43" fmla="*/ 173 h 188"/>
                    <a:gd name="T44" fmla="*/ 282 w 385"/>
                    <a:gd name="T45" fmla="*/ 178 h 188"/>
                    <a:gd name="T46" fmla="*/ 282 w 385"/>
                    <a:gd name="T47" fmla="*/ 165 h 188"/>
                    <a:gd name="T48" fmla="*/ 258 w 385"/>
                    <a:gd name="T49" fmla="*/ 150 h 188"/>
                    <a:gd name="T50" fmla="*/ 248 w 385"/>
                    <a:gd name="T51" fmla="*/ 126 h 188"/>
                    <a:gd name="T52" fmla="*/ 265 w 385"/>
                    <a:gd name="T53" fmla="*/ 152 h 188"/>
                    <a:gd name="T54" fmla="*/ 278 w 385"/>
                    <a:gd name="T55" fmla="*/ 152 h 188"/>
                    <a:gd name="T56" fmla="*/ 258 w 385"/>
                    <a:gd name="T57" fmla="*/ 116 h 188"/>
                    <a:gd name="T58" fmla="*/ 258 w 385"/>
                    <a:gd name="T59" fmla="*/ 90 h 188"/>
                    <a:gd name="T60" fmla="*/ 261 w 385"/>
                    <a:gd name="T61" fmla="*/ 86 h 188"/>
                    <a:gd name="T62" fmla="*/ 258 w 385"/>
                    <a:gd name="T63" fmla="*/ 75 h 188"/>
                    <a:gd name="T64" fmla="*/ 252 w 385"/>
                    <a:gd name="T65" fmla="*/ 64 h 188"/>
                    <a:gd name="T66" fmla="*/ 258 w 385"/>
                    <a:gd name="T67" fmla="*/ 60 h 188"/>
                    <a:gd name="T68" fmla="*/ 260 w 385"/>
                    <a:gd name="T69" fmla="*/ 43 h 188"/>
                    <a:gd name="T70" fmla="*/ 267 w 385"/>
                    <a:gd name="T71" fmla="*/ 36 h 188"/>
                    <a:gd name="T72" fmla="*/ 280 w 385"/>
                    <a:gd name="T73" fmla="*/ 34 h 188"/>
                    <a:gd name="T74" fmla="*/ 282 w 385"/>
                    <a:gd name="T75" fmla="*/ 20 h 188"/>
                    <a:gd name="T76" fmla="*/ 291 w 385"/>
                    <a:gd name="T77" fmla="*/ 20 h 188"/>
                    <a:gd name="T78" fmla="*/ 293 w 385"/>
                    <a:gd name="T79" fmla="*/ 37 h 188"/>
                    <a:gd name="T80" fmla="*/ 275 w 385"/>
                    <a:gd name="T81" fmla="*/ 49 h 188"/>
                    <a:gd name="T82" fmla="*/ 278 w 385"/>
                    <a:gd name="T83" fmla="*/ 71 h 188"/>
                    <a:gd name="T84" fmla="*/ 282 w 385"/>
                    <a:gd name="T85" fmla="*/ 81 h 188"/>
                    <a:gd name="T86" fmla="*/ 269 w 385"/>
                    <a:gd name="T87" fmla="*/ 101 h 188"/>
                    <a:gd name="T88" fmla="*/ 278 w 385"/>
                    <a:gd name="T89" fmla="*/ 88 h 188"/>
                    <a:gd name="T90" fmla="*/ 286 w 385"/>
                    <a:gd name="T91" fmla="*/ 101 h 188"/>
                    <a:gd name="T92" fmla="*/ 276 w 385"/>
                    <a:gd name="T93" fmla="*/ 105 h 188"/>
                    <a:gd name="T94" fmla="*/ 278 w 385"/>
                    <a:gd name="T95" fmla="*/ 113 h 188"/>
                    <a:gd name="T96" fmla="*/ 291 w 385"/>
                    <a:gd name="T97" fmla="*/ 120 h 188"/>
                    <a:gd name="T98" fmla="*/ 303 w 385"/>
                    <a:gd name="T99" fmla="*/ 126 h 188"/>
                    <a:gd name="T100" fmla="*/ 291 w 385"/>
                    <a:gd name="T101" fmla="*/ 128 h 188"/>
                    <a:gd name="T102" fmla="*/ 293 w 385"/>
                    <a:gd name="T103" fmla="*/ 156 h 188"/>
                    <a:gd name="T104" fmla="*/ 305 w 385"/>
                    <a:gd name="T105" fmla="*/ 158 h 188"/>
                    <a:gd name="T106" fmla="*/ 312 w 385"/>
                    <a:gd name="T107" fmla="*/ 146 h 188"/>
                    <a:gd name="T108" fmla="*/ 322 w 385"/>
                    <a:gd name="T109" fmla="*/ 143 h 188"/>
                    <a:gd name="T110" fmla="*/ 320 w 385"/>
                    <a:gd name="T111" fmla="*/ 165 h 188"/>
                    <a:gd name="T112" fmla="*/ 331 w 385"/>
                    <a:gd name="T113" fmla="*/ 173 h 188"/>
                    <a:gd name="T114" fmla="*/ 329 w 385"/>
                    <a:gd name="T115" fmla="*/ 184 h 188"/>
                    <a:gd name="T116" fmla="*/ 350 w 385"/>
                    <a:gd name="T117" fmla="*/ 184 h 188"/>
                    <a:gd name="T118" fmla="*/ 370 w 385"/>
                    <a:gd name="T119" fmla="*/ 165 h 188"/>
                    <a:gd name="T120" fmla="*/ 382 w 385"/>
                    <a:gd name="T121" fmla="*/ 146 h 188"/>
                    <a:gd name="T122" fmla="*/ 382 w 385"/>
                    <a:gd name="T123" fmla="*/ 124 h 188"/>
                    <a:gd name="T124" fmla="*/ 329 w 385"/>
                    <a:gd name="T125" fmla="*/ 12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5" h="188">
                      <a:moveTo>
                        <a:pt x="329" y="126"/>
                      </a:moveTo>
                      <a:lnTo>
                        <a:pt x="318" y="79"/>
                      </a:lnTo>
                      <a:lnTo>
                        <a:pt x="295" y="0"/>
                      </a:lnTo>
                      <a:lnTo>
                        <a:pt x="139" y="34"/>
                      </a:lnTo>
                      <a:lnTo>
                        <a:pt x="0" y="60"/>
                      </a:lnTo>
                      <a:lnTo>
                        <a:pt x="10" y="116"/>
                      </a:lnTo>
                      <a:lnTo>
                        <a:pt x="15" y="109"/>
                      </a:lnTo>
                      <a:lnTo>
                        <a:pt x="21" y="103"/>
                      </a:lnTo>
                      <a:lnTo>
                        <a:pt x="25" y="96"/>
                      </a:lnTo>
                      <a:lnTo>
                        <a:pt x="32" y="88"/>
                      </a:lnTo>
                      <a:lnTo>
                        <a:pt x="34" y="83"/>
                      </a:lnTo>
                      <a:lnTo>
                        <a:pt x="40" y="79"/>
                      </a:lnTo>
                      <a:lnTo>
                        <a:pt x="47" y="81"/>
                      </a:lnTo>
                      <a:lnTo>
                        <a:pt x="57" y="67"/>
                      </a:lnTo>
                      <a:lnTo>
                        <a:pt x="57" y="60"/>
                      </a:lnTo>
                      <a:lnTo>
                        <a:pt x="58" y="60"/>
                      </a:lnTo>
                      <a:lnTo>
                        <a:pt x="66" y="66"/>
                      </a:lnTo>
                      <a:lnTo>
                        <a:pt x="73" y="67"/>
                      </a:lnTo>
                      <a:lnTo>
                        <a:pt x="83" y="66"/>
                      </a:lnTo>
                      <a:lnTo>
                        <a:pt x="85" y="60"/>
                      </a:lnTo>
                      <a:lnTo>
                        <a:pt x="90" y="52"/>
                      </a:lnTo>
                      <a:lnTo>
                        <a:pt x="98" y="52"/>
                      </a:lnTo>
                      <a:lnTo>
                        <a:pt x="102" y="45"/>
                      </a:lnTo>
                      <a:lnTo>
                        <a:pt x="107" y="43"/>
                      </a:lnTo>
                      <a:lnTo>
                        <a:pt x="115" y="45"/>
                      </a:lnTo>
                      <a:lnTo>
                        <a:pt x="120" y="51"/>
                      </a:lnTo>
                      <a:lnTo>
                        <a:pt x="135" y="49"/>
                      </a:lnTo>
                      <a:lnTo>
                        <a:pt x="135" y="49"/>
                      </a:lnTo>
                      <a:lnTo>
                        <a:pt x="134" y="56"/>
                      </a:lnTo>
                      <a:lnTo>
                        <a:pt x="139" y="58"/>
                      </a:lnTo>
                      <a:lnTo>
                        <a:pt x="141" y="66"/>
                      </a:lnTo>
                      <a:lnTo>
                        <a:pt x="147" y="71"/>
                      </a:lnTo>
                      <a:lnTo>
                        <a:pt x="149" y="75"/>
                      </a:lnTo>
                      <a:lnTo>
                        <a:pt x="162" y="75"/>
                      </a:lnTo>
                      <a:lnTo>
                        <a:pt x="169" y="79"/>
                      </a:lnTo>
                      <a:lnTo>
                        <a:pt x="173" y="86"/>
                      </a:lnTo>
                      <a:lnTo>
                        <a:pt x="171" y="92"/>
                      </a:lnTo>
                      <a:lnTo>
                        <a:pt x="179" y="98"/>
                      </a:lnTo>
                      <a:lnTo>
                        <a:pt x="188" y="98"/>
                      </a:lnTo>
                      <a:lnTo>
                        <a:pt x="196" y="99"/>
                      </a:lnTo>
                      <a:lnTo>
                        <a:pt x="199" y="103"/>
                      </a:lnTo>
                      <a:lnTo>
                        <a:pt x="207" y="105"/>
                      </a:lnTo>
                      <a:lnTo>
                        <a:pt x="214" y="101"/>
                      </a:lnTo>
                      <a:lnTo>
                        <a:pt x="222" y="107"/>
                      </a:lnTo>
                      <a:lnTo>
                        <a:pt x="222" y="113"/>
                      </a:lnTo>
                      <a:lnTo>
                        <a:pt x="218" y="118"/>
                      </a:lnTo>
                      <a:lnTo>
                        <a:pt x="220" y="126"/>
                      </a:lnTo>
                      <a:lnTo>
                        <a:pt x="214" y="133"/>
                      </a:lnTo>
                      <a:lnTo>
                        <a:pt x="213" y="141"/>
                      </a:lnTo>
                      <a:lnTo>
                        <a:pt x="209" y="146"/>
                      </a:lnTo>
                      <a:lnTo>
                        <a:pt x="207" y="148"/>
                      </a:lnTo>
                      <a:lnTo>
                        <a:pt x="205" y="154"/>
                      </a:lnTo>
                      <a:lnTo>
                        <a:pt x="207" y="161"/>
                      </a:lnTo>
                      <a:lnTo>
                        <a:pt x="213" y="169"/>
                      </a:lnTo>
                      <a:lnTo>
                        <a:pt x="218" y="161"/>
                      </a:lnTo>
                      <a:lnTo>
                        <a:pt x="218" y="156"/>
                      </a:lnTo>
                      <a:lnTo>
                        <a:pt x="226" y="154"/>
                      </a:lnTo>
                      <a:lnTo>
                        <a:pt x="229" y="161"/>
                      </a:lnTo>
                      <a:lnTo>
                        <a:pt x="235" y="167"/>
                      </a:lnTo>
                      <a:lnTo>
                        <a:pt x="243" y="173"/>
                      </a:lnTo>
                      <a:lnTo>
                        <a:pt x="243" y="165"/>
                      </a:lnTo>
                      <a:lnTo>
                        <a:pt x="243" y="161"/>
                      </a:lnTo>
                      <a:lnTo>
                        <a:pt x="246" y="169"/>
                      </a:lnTo>
                      <a:lnTo>
                        <a:pt x="252" y="175"/>
                      </a:lnTo>
                      <a:lnTo>
                        <a:pt x="260" y="173"/>
                      </a:lnTo>
                      <a:lnTo>
                        <a:pt x="267" y="173"/>
                      </a:lnTo>
                      <a:lnTo>
                        <a:pt x="273" y="180"/>
                      </a:lnTo>
                      <a:lnTo>
                        <a:pt x="275" y="178"/>
                      </a:lnTo>
                      <a:lnTo>
                        <a:pt x="282" y="178"/>
                      </a:lnTo>
                      <a:lnTo>
                        <a:pt x="288" y="184"/>
                      </a:lnTo>
                      <a:lnTo>
                        <a:pt x="290" y="178"/>
                      </a:lnTo>
                      <a:lnTo>
                        <a:pt x="282" y="165"/>
                      </a:lnTo>
                      <a:lnTo>
                        <a:pt x="275" y="161"/>
                      </a:lnTo>
                      <a:lnTo>
                        <a:pt x="267" y="156"/>
                      </a:lnTo>
                      <a:lnTo>
                        <a:pt x="258" y="150"/>
                      </a:lnTo>
                      <a:lnTo>
                        <a:pt x="254" y="145"/>
                      </a:lnTo>
                      <a:lnTo>
                        <a:pt x="248" y="131"/>
                      </a:lnTo>
                      <a:lnTo>
                        <a:pt x="248" y="126"/>
                      </a:lnTo>
                      <a:lnTo>
                        <a:pt x="250" y="133"/>
                      </a:lnTo>
                      <a:lnTo>
                        <a:pt x="258" y="146"/>
                      </a:lnTo>
                      <a:lnTo>
                        <a:pt x="265" y="152"/>
                      </a:lnTo>
                      <a:lnTo>
                        <a:pt x="271" y="154"/>
                      </a:lnTo>
                      <a:lnTo>
                        <a:pt x="275" y="158"/>
                      </a:lnTo>
                      <a:lnTo>
                        <a:pt x="278" y="152"/>
                      </a:lnTo>
                      <a:lnTo>
                        <a:pt x="265" y="139"/>
                      </a:lnTo>
                      <a:lnTo>
                        <a:pt x="261" y="124"/>
                      </a:lnTo>
                      <a:lnTo>
                        <a:pt x="258" y="116"/>
                      </a:lnTo>
                      <a:lnTo>
                        <a:pt x="260" y="111"/>
                      </a:lnTo>
                      <a:lnTo>
                        <a:pt x="258" y="103"/>
                      </a:lnTo>
                      <a:lnTo>
                        <a:pt x="258" y="90"/>
                      </a:lnTo>
                      <a:lnTo>
                        <a:pt x="252" y="86"/>
                      </a:lnTo>
                      <a:lnTo>
                        <a:pt x="254" y="86"/>
                      </a:lnTo>
                      <a:lnTo>
                        <a:pt x="261" y="86"/>
                      </a:lnTo>
                      <a:lnTo>
                        <a:pt x="263" y="86"/>
                      </a:lnTo>
                      <a:lnTo>
                        <a:pt x="258" y="83"/>
                      </a:lnTo>
                      <a:lnTo>
                        <a:pt x="258" y="75"/>
                      </a:lnTo>
                      <a:lnTo>
                        <a:pt x="243" y="66"/>
                      </a:lnTo>
                      <a:lnTo>
                        <a:pt x="248" y="64"/>
                      </a:lnTo>
                      <a:lnTo>
                        <a:pt x="252" y="64"/>
                      </a:lnTo>
                      <a:lnTo>
                        <a:pt x="258" y="64"/>
                      </a:lnTo>
                      <a:lnTo>
                        <a:pt x="252" y="58"/>
                      </a:lnTo>
                      <a:lnTo>
                        <a:pt x="258" y="60"/>
                      </a:lnTo>
                      <a:lnTo>
                        <a:pt x="258" y="51"/>
                      </a:lnTo>
                      <a:lnTo>
                        <a:pt x="258" y="47"/>
                      </a:lnTo>
                      <a:lnTo>
                        <a:pt x="260" y="43"/>
                      </a:lnTo>
                      <a:lnTo>
                        <a:pt x="265" y="51"/>
                      </a:lnTo>
                      <a:lnTo>
                        <a:pt x="265" y="39"/>
                      </a:lnTo>
                      <a:lnTo>
                        <a:pt x="267" y="36"/>
                      </a:lnTo>
                      <a:lnTo>
                        <a:pt x="269" y="43"/>
                      </a:lnTo>
                      <a:lnTo>
                        <a:pt x="275" y="41"/>
                      </a:lnTo>
                      <a:lnTo>
                        <a:pt x="280" y="34"/>
                      </a:lnTo>
                      <a:lnTo>
                        <a:pt x="276" y="26"/>
                      </a:lnTo>
                      <a:lnTo>
                        <a:pt x="276" y="22"/>
                      </a:lnTo>
                      <a:lnTo>
                        <a:pt x="282" y="20"/>
                      </a:lnTo>
                      <a:lnTo>
                        <a:pt x="288" y="19"/>
                      </a:lnTo>
                      <a:lnTo>
                        <a:pt x="286" y="26"/>
                      </a:lnTo>
                      <a:lnTo>
                        <a:pt x="291" y="20"/>
                      </a:lnTo>
                      <a:lnTo>
                        <a:pt x="293" y="22"/>
                      </a:lnTo>
                      <a:lnTo>
                        <a:pt x="284" y="37"/>
                      </a:lnTo>
                      <a:lnTo>
                        <a:pt x="293" y="37"/>
                      </a:lnTo>
                      <a:lnTo>
                        <a:pt x="288" y="41"/>
                      </a:lnTo>
                      <a:lnTo>
                        <a:pt x="280" y="43"/>
                      </a:lnTo>
                      <a:lnTo>
                        <a:pt x="275" y="49"/>
                      </a:lnTo>
                      <a:lnTo>
                        <a:pt x="271" y="69"/>
                      </a:lnTo>
                      <a:lnTo>
                        <a:pt x="276" y="77"/>
                      </a:lnTo>
                      <a:lnTo>
                        <a:pt x="278" y="71"/>
                      </a:lnTo>
                      <a:lnTo>
                        <a:pt x="282" y="71"/>
                      </a:lnTo>
                      <a:lnTo>
                        <a:pt x="282" y="77"/>
                      </a:lnTo>
                      <a:lnTo>
                        <a:pt x="282" y="81"/>
                      </a:lnTo>
                      <a:lnTo>
                        <a:pt x="276" y="86"/>
                      </a:lnTo>
                      <a:lnTo>
                        <a:pt x="269" y="88"/>
                      </a:lnTo>
                      <a:lnTo>
                        <a:pt x="269" y="101"/>
                      </a:lnTo>
                      <a:lnTo>
                        <a:pt x="271" y="96"/>
                      </a:lnTo>
                      <a:lnTo>
                        <a:pt x="276" y="90"/>
                      </a:lnTo>
                      <a:lnTo>
                        <a:pt x="278" y="88"/>
                      </a:lnTo>
                      <a:lnTo>
                        <a:pt x="284" y="96"/>
                      </a:lnTo>
                      <a:lnTo>
                        <a:pt x="290" y="96"/>
                      </a:lnTo>
                      <a:lnTo>
                        <a:pt x="286" y="101"/>
                      </a:lnTo>
                      <a:lnTo>
                        <a:pt x="290" y="109"/>
                      </a:lnTo>
                      <a:lnTo>
                        <a:pt x="282" y="103"/>
                      </a:lnTo>
                      <a:lnTo>
                        <a:pt x="276" y="105"/>
                      </a:lnTo>
                      <a:lnTo>
                        <a:pt x="275" y="113"/>
                      </a:lnTo>
                      <a:lnTo>
                        <a:pt x="278" y="120"/>
                      </a:lnTo>
                      <a:lnTo>
                        <a:pt x="278" y="113"/>
                      </a:lnTo>
                      <a:lnTo>
                        <a:pt x="286" y="111"/>
                      </a:lnTo>
                      <a:lnTo>
                        <a:pt x="290" y="113"/>
                      </a:lnTo>
                      <a:lnTo>
                        <a:pt x="291" y="120"/>
                      </a:lnTo>
                      <a:lnTo>
                        <a:pt x="301" y="122"/>
                      </a:lnTo>
                      <a:lnTo>
                        <a:pt x="307" y="120"/>
                      </a:lnTo>
                      <a:lnTo>
                        <a:pt x="303" y="126"/>
                      </a:lnTo>
                      <a:lnTo>
                        <a:pt x="286" y="124"/>
                      </a:lnTo>
                      <a:lnTo>
                        <a:pt x="284" y="131"/>
                      </a:lnTo>
                      <a:lnTo>
                        <a:pt x="291" y="128"/>
                      </a:lnTo>
                      <a:lnTo>
                        <a:pt x="288" y="141"/>
                      </a:lnTo>
                      <a:lnTo>
                        <a:pt x="288" y="148"/>
                      </a:lnTo>
                      <a:lnTo>
                        <a:pt x="293" y="156"/>
                      </a:lnTo>
                      <a:lnTo>
                        <a:pt x="291" y="148"/>
                      </a:lnTo>
                      <a:lnTo>
                        <a:pt x="299" y="152"/>
                      </a:lnTo>
                      <a:lnTo>
                        <a:pt x="305" y="158"/>
                      </a:lnTo>
                      <a:lnTo>
                        <a:pt x="312" y="160"/>
                      </a:lnTo>
                      <a:lnTo>
                        <a:pt x="310" y="154"/>
                      </a:lnTo>
                      <a:lnTo>
                        <a:pt x="312" y="146"/>
                      </a:lnTo>
                      <a:lnTo>
                        <a:pt x="312" y="154"/>
                      </a:lnTo>
                      <a:lnTo>
                        <a:pt x="316" y="156"/>
                      </a:lnTo>
                      <a:lnTo>
                        <a:pt x="322" y="143"/>
                      </a:lnTo>
                      <a:lnTo>
                        <a:pt x="322" y="156"/>
                      </a:lnTo>
                      <a:lnTo>
                        <a:pt x="325" y="158"/>
                      </a:lnTo>
                      <a:lnTo>
                        <a:pt x="320" y="165"/>
                      </a:lnTo>
                      <a:lnTo>
                        <a:pt x="322" y="171"/>
                      </a:lnTo>
                      <a:lnTo>
                        <a:pt x="327" y="167"/>
                      </a:lnTo>
                      <a:lnTo>
                        <a:pt x="331" y="173"/>
                      </a:lnTo>
                      <a:lnTo>
                        <a:pt x="337" y="169"/>
                      </a:lnTo>
                      <a:lnTo>
                        <a:pt x="335" y="177"/>
                      </a:lnTo>
                      <a:lnTo>
                        <a:pt x="329" y="184"/>
                      </a:lnTo>
                      <a:lnTo>
                        <a:pt x="329" y="188"/>
                      </a:lnTo>
                      <a:lnTo>
                        <a:pt x="344" y="184"/>
                      </a:lnTo>
                      <a:lnTo>
                        <a:pt x="350" y="184"/>
                      </a:lnTo>
                      <a:lnTo>
                        <a:pt x="355" y="177"/>
                      </a:lnTo>
                      <a:lnTo>
                        <a:pt x="370" y="171"/>
                      </a:lnTo>
                      <a:lnTo>
                        <a:pt x="370" y="165"/>
                      </a:lnTo>
                      <a:lnTo>
                        <a:pt x="374" y="158"/>
                      </a:lnTo>
                      <a:lnTo>
                        <a:pt x="378" y="145"/>
                      </a:lnTo>
                      <a:lnTo>
                        <a:pt x="382" y="146"/>
                      </a:lnTo>
                      <a:lnTo>
                        <a:pt x="385" y="133"/>
                      </a:lnTo>
                      <a:lnTo>
                        <a:pt x="378" y="126"/>
                      </a:lnTo>
                      <a:lnTo>
                        <a:pt x="382" y="124"/>
                      </a:lnTo>
                      <a:lnTo>
                        <a:pt x="384" y="122"/>
                      </a:lnTo>
                      <a:lnTo>
                        <a:pt x="335" y="133"/>
                      </a:lnTo>
                      <a:lnTo>
                        <a:pt x="329" y="126"/>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8">
                  <a:extLst>
                    <a:ext uri="{FF2B5EF4-FFF2-40B4-BE49-F238E27FC236}">
                      <a16:creationId xmlns:a16="http://schemas.microsoft.com/office/drawing/2014/main" id="{841796BD-D8B7-4054-A539-DB23FB825CAB}"/>
                    </a:ext>
                  </a:extLst>
                </p:cNvPr>
                <p:cNvSpPr>
                  <a:spLocks/>
                </p:cNvSpPr>
                <p:nvPr/>
              </p:nvSpPr>
              <p:spPr bwMode="auto">
                <a:xfrm>
                  <a:off x="4707183" y="2383256"/>
                  <a:ext cx="14410" cy="14825"/>
                </a:xfrm>
                <a:custGeom>
                  <a:avLst/>
                  <a:gdLst>
                    <a:gd name="T0" fmla="*/ 15 w 15"/>
                    <a:gd name="T1" fmla="*/ 6 h 17"/>
                    <a:gd name="T2" fmla="*/ 7 w 15"/>
                    <a:gd name="T3" fmla="*/ 0 h 17"/>
                    <a:gd name="T4" fmla="*/ 0 w 15"/>
                    <a:gd name="T5" fmla="*/ 4 h 17"/>
                    <a:gd name="T6" fmla="*/ 6 w 15"/>
                    <a:gd name="T7" fmla="*/ 8 h 17"/>
                    <a:gd name="T8" fmla="*/ 9 w 15"/>
                    <a:gd name="T9" fmla="*/ 12 h 17"/>
                    <a:gd name="T10" fmla="*/ 11 w 15"/>
                    <a:gd name="T11" fmla="*/ 17 h 17"/>
                    <a:gd name="T12" fmla="*/ 15 w 15"/>
                    <a:gd name="T13" fmla="*/ 12 h 17"/>
                    <a:gd name="T14" fmla="*/ 15 w 15"/>
                    <a:gd name="T15" fmla="*/ 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
                      <a:moveTo>
                        <a:pt x="15" y="6"/>
                      </a:moveTo>
                      <a:lnTo>
                        <a:pt x="7" y="0"/>
                      </a:lnTo>
                      <a:lnTo>
                        <a:pt x="0" y="4"/>
                      </a:lnTo>
                      <a:lnTo>
                        <a:pt x="6" y="8"/>
                      </a:lnTo>
                      <a:lnTo>
                        <a:pt x="9" y="12"/>
                      </a:lnTo>
                      <a:lnTo>
                        <a:pt x="11" y="17"/>
                      </a:lnTo>
                      <a:lnTo>
                        <a:pt x="15" y="12"/>
                      </a:lnTo>
                      <a:lnTo>
                        <a:pt x="15" y="6"/>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9">
                  <a:extLst>
                    <a:ext uri="{FF2B5EF4-FFF2-40B4-BE49-F238E27FC236}">
                      <a16:creationId xmlns:a16="http://schemas.microsoft.com/office/drawing/2014/main" id="{185F6B98-1EBF-4602-BE0C-B9693B618C0B}"/>
                    </a:ext>
                  </a:extLst>
                </p:cNvPr>
                <p:cNvSpPr>
                  <a:spLocks/>
                </p:cNvSpPr>
                <p:nvPr/>
              </p:nvSpPr>
              <p:spPr bwMode="auto">
                <a:xfrm>
                  <a:off x="4707183" y="2383256"/>
                  <a:ext cx="14410" cy="14825"/>
                </a:xfrm>
                <a:custGeom>
                  <a:avLst/>
                  <a:gdLst>
                    <a:gd name="T0" fmla="*/ 15 w 15"/>
                    <a:gd name="T1" fmla="*/ 6 h 17"/>
                    <a:gd name="T2" fmla="*/ 7 w 15"/>
                    <a:gd name="T3" fmla="*/ 0 h 17"/>
                    <a:gd name="T4" fmla="*/ 0 w 15"/>
                    <a:gd name="T5" fmla="*/ 4 h 17"/>
                    <a:gd name="T6" fmla="*/ 6 w 15"/>
                    <a:gd name="T7" fmla="*/ 8 h 17"/>
                    <a:gd name="T8" fmla="*/ 9 w 15"/>
                    <a:gd name="T9" fmla="*/ 12 h 17"/>
                    <a:gd name="T10" fmla="*/ 11 w 15"/>
                    <a:gd name="T11" fmla="*/ 17 h 17"/>
                    <a:gd name="T12" fmla="*/ 15 w 15"/>
                    <a:gd name="T13" fmla="*/ 12 h 17"/>
                    <a:gd name="T14" fmla="*/ 15 w 15"/>
                    <a:gd name="T15" fmla="*/ 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
                      <a:moveTo>
                        <a:pt x="15" y="6"/>
                      </a:moveTo>
                      <a:lnTo>
                        <a:pt x="7" y="0"/>
                      </a:lnTo>
                      <a:lnTo>
                        <a:pt x="0" y="4"/>
                      </a:lnTo>
                      <a:lnTo>
                        <a:pt x="6" y="8"/>
                      </a:lnTo>
                      <a:lnTo>
                        <a:pt x="9" y="12"/>
                      </a:lnTo>
                      <a:lnTo>
                        <a:pt x="11" y="17"/>
                      </a:lnTo>
                      <a:lnTo>
                        <a:pt x="15" y="12"/>
                      </a:lnTo>
                      <a:lnTo>
                        <a:pt x="15" y="6"/>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40">
                  <a:extLst>
                    <a:ext uri="{FF2B5EF4-FFF2-40B4-BE49-F238E27FC236}">
                      <a16:creationId xmlns:a16="http://schemas.microsoft.com/office/drawing/2014/main" id="{3CC6499F-1A6A-4096-A7E8-5E2DE11E097A}"/>
                    </a:ext>
                  </a:extLst>
                </p:cNvPr>
                <p:cNvSpPr>
                  <a:spLocks/>
                </p:cNvSpPr>
                <p:nvPr/>
              </p:nvSpPr>
              <p:spPr bwMode="auto">
                <a:xfrm>
                  <a:off x="4865697" y="2440811"/>
                  <a:ext cx="9607" cy="18313"/>
                </a:xfrm>
                <a:custGeom>
                  <a:avLst/>
                  <a:gdLst>
                    <a:gd name="T0" fmla="*/ 4 w 10"/>
                    <a:gd name="T1" fmla="*/ 8 h 21"/>
                    <a:gd name="T2" fmla="*/ 4 w 10"/>
                    <a:gd name="T3" fmla="*/ 15 h 21"/>
                    <a:gd name="T4" fmla="*/ 0 w 10"/>
                    <a:gd name="T5" fmla="*/ 21 h 21"/>
                    <a:gd name="T6" fmla="*/ 6 w 10"/>
                    <a:gd name="T7" fmla="*/ 15 h 21"/>
                    <a:gd name="T8" fmla="*/ 10 w 10"/>
                    <a:gd name="T9" fmla="*/ 0 h 21"/>
                    <a:gd name="T10" fmla="*/ 8 w 10"/>
                    <a:gd name="T11" fmla="*/ 2 h 21"/>
                    <a:gd name="T12" fmla="*/ 4 w 10"/>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10" h="21">
                      <a:moveTo>
                        <a:pt x="4" y="8"/>
                      </a:moveTo>
                      <a:lnTo>
                        <a:pt x="4" y="15"/>
                      </a:lnTo>
                      <a:lnTo>
                        <a:pt x="0" y="21"/>
                      </a:lnTo>
                      <a:lnTo>
                        <a:pt x="6" y="15"/>
                      </a:lnTo>
                      <a:lnTo>
                        <a:pt x="10" y="0"/>
                      </a:lnTo>
                      <a:lnTo>
                        <a:pt x="8" y="2"/>
                      </a:lnTo>
                      <a:lnTo>
                        <a:pt x="4"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41">
                  <a:extLst>
                    <a:ext uri="{FF2B5EF4-FFF2-40B4-BE49-F238E27FC236}">
                      <a16:creationId xmlns:a16="http://schemas.microsoft.com/office/drawing/2014/main" id="{C7F1CF9A-8504-49B7-A02F-28873E971205}"/>
                    </a:ext>
                  </a:extLst>
                </p:cNvPr>
                <p:cNvSpPr>
                  <a:spLocks/>
                </p:cNvSpPr>
                <p:nvPr/>
              </p:nvSpPr>
              <p:spPr bwMode="auto">
                <a:xfrm>
                  <a:off x="4865697" y="2440811"/>
                  <a:ext cx="9607" cy="18313"/>
                </a:xfrm>
                <a:custGeom>
                  <a:avLst/>
                  <a:gdLst>
                    <a:gd name="T0" fmla="*/ 4 w 10"/>
                    <a:gd name="T1" fmla="*/ 8 h 21"/>
                    <a:gd name="T2" fmla="*/ 4 w 10"/>
                    <a:gd name="T3" fmla="*/ 15 h 21"/>
                    <a:gd name="T4" fmla="*/ 0 w 10"/>
                    <a:gd name="T5" fmla="*/ 21 h 21"/>
                    <a:gd name="T6" fmla="*/ 6 w 10"/>
                    <a:gd name="T7" fmla="*/ 15 h 21"/>
                    <a:gd name="T8" fmla="*/ 10 w 10"/>
                    <a:gd name="T9" fmla="*/ 0 h 21"/>
                    <a:gd name="T10" fmla="*/ 8 w 10"/>
                    <a:gd name="T11" fmla="*/ 2 h 21"/>
                    <a:gd name="T12" fmla="*/ 4 w 10"/>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10" h="21">
                      <a:moveTo>
                        <a:pt x="4" y="8"/>
                      </a:moveTo>
                      <a:lnTo>
                        <a:pt x="4" y="15"/>
                      </a:lnTo>
                      <a:lnTo>
                        <a:pt x="0" y="21"/>
                      </a:lnTo>
                      <a:lnTo>
                        <a:pt x="6" y="15"/>
                      </a:lnTo>
                      <a:lnTo>
                        <a:pt x="10" y="0"/>
                      </a:lnTo>
                      <a:lnTo>
                        <a:pt x="8" y="2"/>
                      </a:lnTo>
                      <a:lnTo>
                        <a:pt x="4"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42">
                  <a:extLst>
                    <a:ext uri="{FF2B5EF4-FFF2-40B4-BE49-F238E27FC236}">
                      <a16:creationId xmlns:a16="http://schemas.microsoft.com/office/drawing/2014/main" id="{24094CFF-F28D-4D71-97F2-B3DA5F7D1359}"/>
                    </a:ext>
                  </a:extLst>
                </p:cNvPr>
                <p:cNvSpPr>
                  <a:spLocks/>
                </p:cNvSpPr>
                <p:nvPr/>
              </p:nvSpPr>
              <p:spPr bwMode="auto">
                <a:xfrm>
                  <a:off x="4873382" y="2416393"/>
                  <a:ext cx="4803" cy="26161"/>
                </a:xfrm>
                <a:custGeom>
                  <a:avLst/>
                  <a:gdLst>
                    <a:gd name="T0" fmla="*/ 0 w 5"/>
                    <a:gd name="T1" fmla="*/ 30 h 30"/>
                    <a:gd name="T2" fmla="*/ 2 w 5"/>
                    <a:gd name="T3" fmla="*/ 28 h 30"/>
                    <a:gd name="T4" fmla="*/ 4 w 5"/>
                    <a:gd name="T5" fmla="*/ 21 h 30"/>
                    <a:gd name="T6" fmla="*/ 5 w 5"/>
                    <a:gd name="T7" fmla="*/ 0 h 30"/>
                    <a:gd name="T8" fmla="*/ 4 w 5"/>
                    <a:gd name="T9" fmla="*/ 7 h 30"/>
                    <a:gd name="T10" fmla="*/ 0 w 5"/>
                    <a:gd name="T11" fmla="*/ 30 h 30"/>
                  </a:gdLst>
                  <a:ahLst/>
                  <a:cxnLst>
                    <a:cxn ang="0">
                      <a:pos x="T0" y="T1"/>
                    </a:cxn>
                    <a:cxn ang="0">
                      <a:pos x="T2" y="T3"/>
                    </a:cxn>
                    <a:cxn ang="0">
                      <a:pos x="T4" y="T5"/>
                    </a:cxn>
                    <a:cxn ang="0">
                      <a:pos x="T6" y="T7"/>
                    </a:cxn>
                    <a:cxn ang="0">
                      <a:pos x="T8" y="T9"/>
                    </a:cxn>
                    <a:cxn ang="0">
                      <a:pos x="T10" y="T11"/>
                    </a:cxn>
                  </a:cxnLst>
                  <a:rect l="0" t="0" r="r" b="b"/>
                  <a:pathLst>
                    <a:path w="5" h="30">
                      <a:moveTo>
                        <a:pt x="0" y="30"/>
                      </a:moveTo>
                      <a:lnTo>
                        <a:pt x="2" y="28"/>
                      </a:lnTo>
                      <a:lnTo>
                        <a:pt x="4" y="21"/>
                      </a:lnTo>
                      <a:lnTo>
                        <a:pt x="5" y="0"/>
                      </a:lnTo>
                      <a:lnTo>
                        <a:pt x="4" y="7"/>
                      </a:lnTo>
                      <a:lnTo>
                        <a:pt x="0" y="3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43">
                  <a:extLst>
                    <a:ext uri="{FF2B5EF4-FFF2-40B4-BE49-F238E27FC236}">
                      <a16:creationId xmlns:a16="http://schemas.microsoft.com/office/drawing/2014/main" id="{BDB86128-4EC8-45D3-860B-84C0531F3A39}"/>
                    </a:ext>
                  </a:extLst>
                </p:cNvPr>
                <p:cNvSpPr>
                  <a:spLocks/>
                </p:cNvSpPr>
                <p:nvPr/>
              </p:nvSpPr>
              <p:spPr bwMode="auto">
                <a:xfrm>
                  <a:off x="4873382" y="2416393"/>
                  <a:ext cx="4803" cy="26161"/>
                </a:xfrm>
                <a:custGeom>
                  <a:avLst/>
                  <a:gdLst>
                    <a:gd name="T0" fmla="*/ 0 w 5"/>
                    <a:gd name="T1" fmla="*/ 30 h 30"/>
                    <a:gd name="T2" fmla="*/ 2 w 5"/>
                    <a:gd name="T3" fmla="*/ 28 h 30"/>
                    <a:gd name="T4" fmla="*/ 4 w 5"/>
                    <a:gd name="T5" fmla="*/ 21 h 30"/>
                    <a:gd name="T6" fmla="*/ 5 w 5"/>
                    <a:gd name="T7" fmla="*/ 0 h 30"/>
                    <a:gd name="T8" fmla="*/ 4 w 5"/>
                    <a:gd name="T9" fmla="*/ 7 h 30"/>
                    <a:gd name="T10" fmla="*/ 0 w 5"/>
                    <a:gd name="T11" fmla="*/ 30 h 30"/>
                  </a:gdLst>
                  <a:ahLst/>
                  <a:cxnLst>
                    <a:cxn ang="0">
                      <a:pos x="T0" y="T1"/>
                    </a:cxn>
                    <a:cxn ang="0">
                      <a:pos x="T2" y="T3"/>
                    </a:cxn>
                    <a:cxn ang="0">
                      <a:pos x="T4" y="T5"/>
                    </a:cxn>
                    <a:cxn ang="0">
                      <a:pos x="T6" y="T7"/>
                    </a:cxn>
                    <a:cxn ang="0">
                      <a:pos x="T8" y="T9"/>
                    </a:cxn>
                    <a:cxn ang="0">
                      <a:pos x="T10" y="T11"/>
                    </a:cxn>
                  </a:cxnLst>
                  <a:rect l="0" t="0" r="r" b="b"/>
                  <a:pathLst>
                    <a:path w="5" h="30">
                      <a:moveTo>
                        <a:pt x="0" y="30"/>
                      </a:moveTo>
                      <a:lnTo>
                        <a:pt x="2" y="28"/>
                      </a:lnTo>
                      <a:lnTo>
                        <a:pt x="4" y="21"/>
                      </a:lnTo>
                      <a:lnTo>
                        <a:pt x="5" y="0"/>
                      </a:lnTo>
                      <a:lnTo>
                        <a:pt x="4" y="7"/>
                      </a:lnTo>
                      <a:lnTo>
                        <a:pt x="0" y="3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8" name="Freeform 145">
                <a:extLst>
                  <a:ext uri="{FF2B5EF4-FFF2-40B4-BE49-F238E27FC236}">
                    <a16:creationId xmlns:a16="http://schemas.microsoft.com/office/drawing/2014/main" id="{B37273BB-6313-465D-A2AD-E87B7331DB04}"/>
                  </a:ext>
                </a:extLst>
              </p:cNvPr>
              <p:cNvSpPr>
                <a:spLocks/>
              </p:cNvSpPr>
              <p:nvPr/>
            </p:nvSpPr>
            <p:spPr bwMode="auto">
              <a:xfrm>
                <a:off x="4910849" y="2017871"/>
                <a:ext cx="141221" cy="124702"/>
              </a:xfrm>
              <a:custGeom>
                <a:avLst/>
                <a:gdLst>
                  <a:gd name="T0" fmla="*/ 145 w 147"/>
                  <a:gd name="T1" fmla="*/ 68 h 143"/>
                  <a:gd name="T2" fmla="*/ 147 w 147"/>
                  <a:gd name="T3" fmla="*/ 62 h 143"/>
                  <a:gd name="T4" fmla="*/ 145 w 147"/>
                  <a:gd name="T5" fmla="*/ 55 h 143"/>
                  <a:gd name="T6" fmla="*/ 130 w 147"/>
                  <a:gd name="T7" fmla="*/ 0 h 143"/>
                  <a:gd name="T8" fmla="*/ 126 w 147"/>
                  <a:gd name="T9" fmla="*/ 0 h 143"/>
                  <a:gd name="T10" fmla="*/ 117 w 147"/>
                  <a:gd name="T11" fmla="*/ 2 h 143"/>
                  <a:gd name="T12" fmla="*/ 77 w 147"/>
                  <a:gd name="T13" fmla="*/ 11 h 143"/>
                  <a:gd name="T14" fmla="*/ 70 w 147"/>
                  <a:gd name="T15" fmla="*/ 15 h 143"/>
                  <a:gd name="T16" fmla="*/ 66 w 147"/>
                  <a:gd name="T17" fmla="*/ 15 h 143"/>
                  <a:gd name="T18" fmla="*/ 53 w 147"/>
                  <a:gd name="T19" fmla="*/ 19 h 143"/>
                  <a:gd name="T20" fmla="*/ 45 w 147"/>
                  <a:gd name="T21" fmla="*/ 19 h 143"/>
                  <a:gd name="T22" fmla="*/ 0 w 147"/>
                  <a:gd name="T23" fmla="*/ 30 h 143"/>
                  <a:gd name="T24" fmla="*/ 13 w 147"/>
                  <a:gd name="T25" fmla="*/ 107 h 143"/>
                  <a:gd name="T26" fmla="*/ 19 w 147"/>
                  <a:gd name="T27" fmla="*/ 115 h 143"/>
                  <a:gd name="T28" fmla="*/ 19 w 147"/>
                  <a:gd name="T29" fmla="*/ 120 h 143"/>
                  <a:gd name="T30" fmla="*/ 8 w 147"/>
                  <a:gd name="T31" fmla="*/ 132 h 143"/>
                  <a:gd name="T32" fmla="*/ 8 w 147"/>
                  <a:gd name="T33" fmla="*/ 135 h 143"/>
                  <a:gd name="T34" fmla="*/ 13 w 147"/>
                  <a:gd name="T35" fmla="*/ 143 h 143"/>
                  <a:gd name="T36" fmla="*/ 21 w 147"/>
                  <a:gd name="T37" fmla="*/ 139 h 143"/>
                  <a:gd name="T38" fmla="*/ 34 w 147"/>
                  <a:gd name="T39" fmla="*/ 126 h 143"/>
                  <a:gd name="T40" fmla="*/ 42 w 147"/>
                  <a:gd name="T41" fmla="*/ 122 h 143"/>
                  <a:gd name="T42" fmla="*/ 45 w 147"/>
                  <a:gd name="T43" fmla="*/ 115 h 143"/>
                  <a:gd name="T44" fmla="*/ 49 w 147"/>
                  <a:gd name="T45" fmla="*/ 117 h 143"/>
                  <a:gd name="T46" fmla="*/ 60 w 147"/>
                  <a:gd name="T47" fmla="*/ 103 h 143"/>
                  <a:gd name="T48" fmla="*/ 68 w 147"/>
                  <a:gd name="T49" fmla="*/ 102 h 143"/>
                  <a:gd name="T50" fmla="*/ 74 w 147"/>
                  <a:gd name="T51" fmla="*/ 98 h 143"/>
                  <a:gd name="T52" fmla="*/ 81 w 147"/>
                  <a:gd name="T53" fmla="*/ 98 h 143"/>
                  <a:gd name="T54" fmla="*/ 85 w 147"/>
                  <a:gd name="T55" fmla="*/ 94 h 143"/>
                  <a:gd name="T56" fmla="*/ 106 w 147"/>
                  <a:gd name="T57" fmla="*/ 90 h 143"/>
                  <a:gd name="T58" fmla="*/ 106 w 147"/>
                  <a:gd name="T59" fmla="*/ 85 h 143"/>
                  <a:gd name="T60" fmla="*/ 104 w 147"/>
                  <a:gd name="T61" fmla="*/ 81 h 143"/>
                  <a:gd name="T62" fmla="*/ 107 w 147"/>
                  <a:gd name="T63" fmla="*/ 81 h 143"/>
                  <a:gd name="T64" fmla="*/ 107 w 147"/>
                  <a:gd name="T65" fmla="*/ 85 h 143"/>
                  <a:gd name="T66" fmla="*/ 115 w 147"/>
                  <a:gd name="T67" fmla="*/ 85 h 143"/>
                  <a:gd name="T68" fmla="*/ 128 w 147"/>
                  <a:gd name="T69" fmla="*/ 77 h 143"/>
                  <a:gd name="T70" fmla="*/ 141 w 147"/>
                  <a:gd name="T71" fmla="*/ 72 h 143"/>
                  <a:gd name="T72" fmla="*/ 147 w 147"/>
                  <a:gd name="T73" fmla="*/ 73 h 143"/>
                  <a:gd name="T74" fmla="*/ 145 w 147"/>
                  <a:gd name="T75" fmla="*/ 70 h 143"/>
                  <a:gd name="T76" fmla="*/ 145 w 147"/>
                  <a:gd name="T77" fmla="*/ 6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 h="143">
                    <a:moveTo>
                      <a:pt x="145" y="68"/>
                    </a:moveTo>
                    <a:lnTo>
                      <a:pt x="147" y="62"/>
                    </a:lnTo>
                    <a:lnTo>
                      <a:pt x="145" y="55"/>
                    </a:lnTo>
                    <a:lnTo>
                      <a:pt x="130" y="0"/>
                    </a:lnTo>
                    <a:lnTo>
                      <a:pt x="126" y="0"/>
                    </a:lnTo>
                    <a:lnTo>
                      <a:pt x="117" y="2"/>
                    </a:lnTo>
                    <a:lnTo>
                      <a:pt x="77" y="11"/>
                    </a:lnTo>
                    <a:lnTo>
                      <a:pt x="70" y="15"/>
                    </a:lnTo>
                    <a:lnTo>
                      <a:pt x="66" y="15"/>
                    </a:lnTo>
                    <a:lnTo>
                      <a:pt x="53" y="19"/>
                    </a:lnTo>
                    <a:lnTo>
                      <a:pt x="45" y="19"/>
                    </a:lnTo>
                    <a:lnTo>
                      <a:pt x="0" y="30"/>
                    </a:lnTo>
                    <a:lnTo>
                      <a:pt x="13" y="107"/>
                    </a:lnTo>
                    <a:lnTo>
                      <a:pt x="19" y="115"/>
                    </a:lnTo>
                    <a:lnTo>
                      <a:pt x="19" y="120"/>
                    </a:lnTo>
                    <a:lnTo>
                      <a:pt x="8" y="132"/>
                    </a:lnTo>
                    <a:lnTo>
                      <a:pt x="8" y="135"/>
                    </a:lnTo>
                    <a:lnTo>
                      <a:pt x="13" y="143"/>
                    </a:lnTo>
                    <a:lnTo>
                      <a:pt x="21" y="139"/>
                    </a:lnTo>
                    <a:lnTo>
                      <a:pt x="34" y="126"/>
                    </a:lnTo>
                    <a:lnTo>
                      <a:pt x="42" y="122"/>
                    </a:lnTo>
                    <a:lnTo>
                      <a:pt x="45" y="115"/>
                    </a:lnTo>
                    <a:lnTo>
                      <a:pt x="49" y="117"/>
                    </a:lnTo>
                    <a:lnTo>
                      <a:pt x="60" y="103"/>
                    </a:lnTo>
                    <a:lnTo>
                      <a:pt x="68" y="102"/>
                    </a:lnTo>
                    <a:lnTo>
                      <a:pt x="74" y="98"/>
                    </a:lnTo>
                    <a:lnTo>
                      <a:pt x="81" y="98"/>
                    </a:lnTo>
                    <a:lnTo>
                      <a:pt x="85" y="94"/>
                    </a:lnTo>
                    <a:lnTo>
                      <a:pt x="106" y="90"/>
                    </a:lnTo>
                    <a:lnTo>
                      <a:pt x="106" y="85"/>
                    </a:lnTo>
                    <a:lnTo>
                      <a:pt x="104" y="81"/>
                    </a:lnTo>
                    <a:lnTo>
                      <a:pt x="107" y="81"/>
                    </a:lnTo>
                    <a:lnTo>
                      <a:pt x="107" y="85"/>
                    </a:lnTo>
                    <a:lnTo>
                      <a:pt x="115" y="85"/>
                    </a:lnTo>
                    <a:lnTo>
                      <a:pt x="128" y="77"/>
                    </a:lnTo>
                    <a:lnTo>
                      <a:pt x="141" y="72"/>
                    </a:lnTo>
                    <a:lnTo>
                      <a:pt x="147" y="73"/>
                    </a:lnTo>
                    <a:lnTo>
                      <a:pt x="145" y="70"/>
                    </a:lnTo>
                    <a:lnTo>
                      <a:pt x="145" y="6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46">
                <a:extLst>
                  <a:ext uri="{FF2B5EF4-FFF2-40B4-BE49-F238E27FC236}">
                    <a16:creationId xmlns:a16="http://schemas.microsoft.com/office/drawing/2014/main" id="{8D84C72F-671D-41DF-AFF9-A88E809ACDB1}"/>
                  </a:ext>
                </a:extLst>
              </p:cNvPr>
              <p:cNvSpPr>
                <a:spLocks/>
              </p:cNvSpPr>
              <p:nvPr/>
            </p:nvSpPr>
            <p:spPr bwMode="auto">
              <a:xfrm>
                <a:off x="4951198" y="1706552"/>
                <a:ext cx="137379" cy="258996"/>
              </a:xfrm>
              <a:custGeom>
                <a:avLst/>
                <a:gdLst>
                  <a:gd name="T0" fmla="*/ 129 w 143"/>
                  <a:gd name="T1" fmla="*/ 216 h 297"/>
                  <a:gd name="T2" fmla="*/ 127 w 143"/>
                  <a:gd name="T3" fmla="*/ 209 h 297"/>
                  <a:gd name="T4" fmla="*/ 120 w 143"/>
                  <a:gd name="T5" fmla="*/ 205 h 297"/>
                  <a:gd name="T6" fmla="*/ 114 w 143"/>
                  <a:gd name="T7" fmla="*/ 199 h 297"/>
                  <a:gd name="T8" fmla="*/ 111 w 143"/>
                  <a:gd name="T9" fmla="*/ 194 h 297"/>
                  <a:gd name="T10" fmla="*/ 109 w 143"/>
                  <a:gd name="T11" fmla="*/ 186 h 297"/>
                  <a:gd name="T12" fmla="*/ 109 w 143"/>
                  <a:gd name="T13" fmla="*/ 178 h 297"/>
                  <a:gd name="T14" fmla="*/ 101 w 143"/>
                  <a:gd name="T15" fmla="*/ 158 h 297"/>
                  <a:gd name="T16" fmla="*/ 50 w 143"/>
                  <a:gd name="T17" fmla="*/ 4 h 297"/>
                  <a:gd name="T18" fmla="*/ 49 w 143"/>
                  <a:gd name="T19" fmla="*/ 0 h 297"/>
                  <a:gd name="T20" fmla="*/ 41 w 143"/>
                  <a:gd name="T21" fmla="*/ 7 h 297"/>
                  <a:gd name="T22" fmla="*/ 35 w 143"/>
                  <a:gd name="T23" fmla="*/ 6 h 297"/>
                  <a:gd name="T24" fmla="*/ 28 w 143"/>
                  <a:gd name="T25" fmla="*/ 11 h 297"/>
                  <a:gd name="T26" fmla="*/ 28 w 143"/>
                  <a:gd name="T27" fmla="*/ 17 h 297"/>
                  <a:gd name="T28" fmla="*/ 26 w 143"/>
                  <a:gd name="T29" fmla="*/ 32 h 297"/>
                  <a:gd name="T30" fmla="*/ 26 w 143"/>
                  <a:gd name="T31" fmla="*/ 37 h 297"/>
                  <a:gd name="T32" fmla="*/ 26 w 143"/>
                  <a:gd name="T33" fmla="*/ 39 h 297"/>
                  <a:gd name="T34" fmla="*/ 24 w 143"/>
                  <a:gd name="T35" fmla="*/ 41 h 297"/>
                  <a:gd name="T36" fmla="*/ 28 w 143"/>
                  <a:gd name="T37" fmla="*/ 53 h 297"/>
                  <a:gd name="T38" fmla="*/ 24 w 143"/>
                  <a:gd name="T39" fmla="*/ 66 h 297"/>
                  <a:gd name="T40" fmla="*/ 26 w 143"/>
                  <a:gd name="T41" fmla="*/ 73 h 297"/>
                  <a:gd name="T42" fmla="*/ 32 w 143"/>
                  <a:gd name="T43" fmla="*/ 79 h 297"/>
                  <a:gd name="T44" fmla="*/ 34 w 143"/>
                  <a:gd name="T45" fmla="*/ 86 h 297"/>
                  <a:gd name="T46" fmla="*/ 34 w 143"/>
                  <a:gd name="T47" fmla="*/ 92 h 297"/>
                  <a:gd name="T48" fmla="*/ 28 w 143"/>
                  <a:gd name="T49" fmla="*/ 103 h 297"/>
                  <a:gd name="T50" fmla="*/ 17 w 143"/>
                  <a:gd name="T51" fmla="*/ 116 h 297"/>
                  <a:gd name="T52" fmla="*/ 13 w 143"/>
                  <a:gd name="T53" fmla="*/ 116 h 297"/>
                  <a:gd name="T54" fmla="*/ 7 w 143"/>
                  <a:gd name="T55" fmla="*/ 124 h 297"/>
                  <a:gd name="T56" fmla="*/ 7 w 143"/>
                  <a:gd name="T57" fmla="*/ 130 h 297"/>
                  <a:gd name="T58" fmla="*/ 11 w 143"/>
                  <a:gd name="T59" fmla="*/ 145 h 297"/>
                  <a:gd name="T60" fmla="*/ 9 w 143"/>
                  <a:gd name="T61" fmla="*/ 156 h 297"/>
                  <a:gd name="T62" fmla="*/ 11 w 143"/>
                  <a:gd name="T63" fmla="*/ 163 h 297"/>
                  <a:gd name="T64" fmla="*/ 7 w 143"/>
                  <a:gd name="T65" fmla="*/ 171 h 297"/>
                  <a:gd name="T66" fmla="*/ 7 w 143"/>
                  <a:gd name="T67" fmla="*/ 178 h 297"/>
                  <a:gd name="T68" fmla="*/ 5 w 143"/>
                  <a:gd name="T69" fmla="*/ 184 h 297"/>
                  <a:gd name="T70" fmla="*/ 2 w 143"/>
                  <a:gd name="T71" fmla="*/ 192 h 297"/>
                  <a:gd name="T72" fmla="*/ 3 w 143"/>
                  <a:gd name="T73" fmla="*/ 203 h 297"/>
                  <a:gd name="T74" fmla="*/ 0 w 143"/>
                  <a:gd name="T75" fmla="*/ 209 h 297"/>
                  <a:gd name="T76" fmla="*/ 5 w 143"/>
                  <a:gd name="T77" fmla="*/ 233 h 297"/>
                  <a:gd name="T78" fmla="*/ 5 w 143"/>
                  <a:gd name="T79" fmla="*/ 246 h 297"/>
                  <a:gd name="T80" fmla="*/ 11 w 143"/>
                  <a:gd name="T81" fmla="*/ 267 h 297"/>
                  <a:gd name="T82" fmla="*/ 7 w 143"/>
                  <a:gd name="T83" fmla="*/ 274 h 297"/>
                  <a:gd name="T84" fmla="*/ 7 w 143"/>
                  <a:gd name="T85" fmla="*/ 282 h 297"/>
                  <a:gd name="T86" fmla="*/ 11 w 143"/>
                  <a:gd name="T87" fmla="*/ 289 h 297"/>
                  <a:gd name="T88" fmla="*/ 17 w 143"/>
                  <a:gd name="T89" fmla="*/ 297 h 297"/>
                  <a:gd name="T90" fmla="*/ 105 w 143"/>
                  <a:gd name="T91" fmla="*/ 276 h 297"/>
                  <a:gd name="T92" fmla="*/ 114 w 143"/>
                  <a:gd name="T93" fmla="*/ 265 h 297"/>
                  <a:gd name="T94" fmla="*/ 118 w 143"/>
                  <a:gd name="T95" fmla="*/ 259 h 297"/>
                  <a:gd name="T96" fmla="*/ 120 w 143"/>
                  <a:gd name="T97" fmla="*/ 259 h 297"/>
                  <a:gd name="T98" fmla="*/ 124 w 143"/>
                  <a:gd name="T99" fmla="*/ 252 h 297"/>
                  <a:gd name="T100" fmla="*/ 131 w 143"/>
                  <a:gd name="T101" fmla="*/ 248 h 297"/>
                  <a:gd name="T102" fmla="*/ 135 w 143"/>
                  <a:gd name="T103" fmla="*/ 246 h 297"/>
                  <a:gd name="T104" fmla="*/ 139 w 143"/>
                  <a:gd name="T105" fmla="*/ 246 h 297"/>
                  <a:gd name="T106" fmla="*/ 139 w 143"/>
                  <a:gd name="T107" fmla="*/ 241 h 297"/>
                  <a:gd name="T108" fmla="*/ 143 w 143"/>
                  <a:gd name="T109" fmla="*/ 225 h 297"/>
                  <a:gd name="T110" fmla="*/ 139 w 143"/>
                  <a:gd name="T111" fmla="*/ 224 h 297"/>
                  <a:gd name="T112" fmla="*/ 135 w 143"/>
                  <a:gd name="T113" fmla="*/ 222 h 297"/>
                  <a:gd name="T114" fmla="*/ 129 w 143"/>
                  <a:gd name="T115" fmla="*/ 21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3" h="297">
                    <a:moveTo>
                      <a:pt x="129" y="216"/>
                    </a:moveTo>
                    <a:lnTo>
                      <a:pt x="127" y="209"/>
                    </a:lnTo>
                    <a:lnTo>
                      <a:pt x="120" y="205"/>
                    </a:lnTo>
                    <a:lnTo>
                      <a:pt x="114" y="199"/>
                    </a:lnTo>
                    <a:lnTo>
                      <a:pt x="111" y="194"/>
                    </a:lnTo>
                    <a:lnTo>
                      <a:pt x="109" y="186"/>
                    </a:lnTo>
                    <a:lnTo>
                      <a:pt x="109" y="178"/>
                    </a:lnTo>
                    <a:lnTo>
                      <a:pt x="101" y="158"/>
                    </a:lnTo>
                    <a:lnTo>
                      <a:pt x="50" y="4"/>
                    </a:lnTo>
                    <a:lnTo>
                      <a:pt x="49" y="0"/>
                    </a:lnTo>
                    <a:lnTo>
                      <a:pt x="41" y="7"/>
                    </a:lnTo>
                    <a:lnTo>
                      <a:pt x="35" y="6"/>
                    </a:lnTo>
                    <a:lnTo>
                      <a:pt x="28" y="11"/>
                    </a:lnTo>
                    <a:lnTo>
                      <a:pt x="28" y="17"/>
                    </a:lnTo>
                    <a:lnTo>
                      <a:pt x="26" y="32"/>
                    </a:lnTo>
                    <a:lnTo>
                      <a:pt x="26" y="37"/>
                    </a:lnTo>
                    <a:lnTo>
                      <a:pt x="26" y="39"/>
                    </a:lnTo>
                    <a:lnTo>
                      <a:pt x="24" y="41"/>
                    </a:lnTo>
                    <a:lnTo>
                      <a:pt x="28" y="53"/>
                    </a:lnTo>
                    <a:lnTo>
                      <a:pt x="24" y="66"/>
                    </a:lnTo>
                    <a:lnTo>
                      <a:pt x="26" y="73"/>
                    </a:lnTo>
                    <a:lnTo>
                      <a:pt x="32" y="79"/>
                    </a:lnTo>
                    <a:lnTo>
                      <a:pt x="34" y="86"/>
                    </a:lnTo>
                    <a:lnTo>
                      <a:pt x="34" y="92"/>
                    </a:lnTo>
                    <a:lnTo>
                      <a:pt x="28" y="103"/>
                    </a:lnTo>
                    <a:lnTo>
                      <a:pt x="17" y="116"/>
                    </a:lnTo>
                    <a:lnTo>
                      <a:pt x="13" y="116"/>
                    </a:lnTo>
                    <a:lnTo>
                      <a:pt x="7" y="124"/>
                    </a:lnTo>
                    <a:lnTo>
                      <a:pt x="7" y="130"/>
                    </a:lnTo>
                    <a:lnTo>
                      <a:pt x="11" y="145"/>
                    </a:lnTo>
                    <a:lnTo>
                      <a:pt x="9" y="156"/>
                    </a:lnTo>
                    <a:lnTo>
                      <a:pt x="11" y="163"/>
                    </a:lnTo>
                    <a:lnTo>
                      <a:pt x="7" y="171"/>
                    </a:lnTo>
                    <a:lnTo>
                      <a:pt x="7" y="178"/>
                    </a:lnTo>
                    <a:lnTo>
                      <a:pt x="5" y="184"/>
                    </a:lnTo>
                    <a:lnTo>
                      <a:pt x="2" y="192"/>
                    </a:lnTo>
                    <a:lnTo>
                      <a:pt x="3" y="203"/>
                    </a:lnTo>
                    <a:lnTo>
                      <a:pt x="0" y="209"/>
                    </a:lnTo>
                    <a:lnTo>
                      <a:pt x="5" y="233"/>
                    </a:lnTo>
                    <a:lnTo>
                      <a:pt x="5" y="246"/>
                    </a:lnTo>
                    <a:lnTo>
                      <a:pt x="11" y="267"/>
                    </a:lnTo>
                    <a:lnTo>
                      <a:pt x="7" y="274"/>
                    </a:lnTo>
                    <a:lnTo>
                      <a:pt x="7" y="282"/>
                    </a:lnTo>
                    <a:lnTo>
                      <a:pt x="11" y="289"/>
                    </a:lnTo>
                    <a:lnTo>
                      <a:pt x="17" y="297"/>
                    </a:lnTo>
                    <a:lnTo>
                      <a:pt x="105" y="276"/>
                    </a:lnTo>
                    <a:lnTo>
                      <a:pt x="114" y="265"/>
                    </a:lnTo>
                    <a:lnTo>
                      <a:pt x="118" y="259"/>
                    </a:lnTo>
                    <a:lnTo>
                      <a:pt x="120" y="259"/>
                    </a:lnTo>
                    <a:lnTo>
                      <a:pt x="124" y="252"/>
                    </a:lnTo>
                    <a:lnTo>
                      <a:pt x="131" y="248"/>
                    </a:lnTo>
                    <a:lnTo>
                      <a:pt x="135" y="246"/>
                    </a:lnTo>
                    <a:lnTo>
                      <a:pt x="139" y="246"/>
                    </a:lnTo>
                    <a:lnTo>
                      <a:pt x="139" y="241"/>
                    </a:lnTo>
                    <a:lnTo>
                      <a:pt x="143" y="225"/>
                    </a:lnTo>
                    <a:lnTo>
                      <a:pt x="139" y="224"/>
                    </a:lnTo>
                    <a:lnTo>
                      <a:pt x="135" y="222"/>
                    </a:lnTo>
                    <a:lnTo>
                      <a:pt x="129" y="216"/>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48">
                <a:extLst>
                  <a:ext uri="{FF2B5EF4-FFF2-40B4-BE49-F238E27FC236}">
                    <a16:creationId xmlns:a16="http://schemas.microsoft.com/office/drawing/2014/main" id="{77F09BB8-1BF6-41F8-8660-2A82B9E523A7}"/>
                  </a:ext>
                </a:extLst>
              </p:cNvPr>
              <p:cNvSpPr>
                <a:spLocks/>
              </p:cNvSpPr>
              <p:nvPr/>
            </p:nvSpPr>
            <p:spPr bwMode="auto">
              <a:xfrm>
                <a:off x="5035739" y="2011767"/>
                <a:ext cx="43231" cy="69763"/>
              </a:xfrm>
              <a:custGeom>
                <a:avLst/>
                <a:gdLst>
                  <a:gd name="T0" fmla="*/ 41 w 45"/>
                  <a:gd name="T1" fmla="*/ 18 h 80"/>
                  <a:gd name="T2" fmla="*/ 39 w 45"/>
                  <a:gd name="T3" fmla="*/ 13 h 80"/>
                  <a:gd name="T4" fmla="*/ 36 w 45"/>
                  <a:gd name="T5" fmla="*/ 11 h 80"/>
                  <a:gd name="T6" fmla="*/ 34 w 45"/>
                  <a:gd name="T7" fmla="*/ 5 h 80"/>
                  <a:gd name="T8" fmla="*/ 26 w 45"/>
                  <a:gd name="T9" fmla="*/ 0 h 80"/>
                  <a:gd name="T10" fmla="*/ 0 w 45"/>
                  <a:gd name="T11" fmla="*/ 7 h 80"/>
                  <a:gd name="T12" fmla="*/ 15 w 45"/>
                  <a:gd name="T13" fmla="*/ 62 h 80"/>
                  <a:gd name="T14" fmla="*/ 17 w 45"/>
                  <a:gd name="T15" fmla="*/ 69 h 80"/>
                  <a:gd name="T16" fmla="*/ 15 w 45"/>
                  <a:gd name="T17" fmla="*/ 75 h 80"/>
                  <a:gd name="T18" fmla="*/ 15 w 45"/>
                  <a:gd name="T19" fmla="*/ 77 h 80"/>
                  <a:gd name="T20" fmla="*/ 17 w 45"/>
                  <a:gd name="T21" fmla="*/ 80 h 80"/>
                  <a:gd name="T22" fmla="*/ 23 w 45"/>
                  <a:gd name="T23" fmla="*/ 77 h 80"/>
                  <a:gd name="T24" fmla="*/ 43 w 45"/>
                  <a:gd name="T25" fmla="*/ 63 h 80"/>
                  <a:gd name="T26" fmla="*/ 43 w 45"/>
                  <a:gd name="T27" fmla="*/ 56 h 80"/>
                  <a:gd name="T28" fmla="*/ 41 w 45"/>
                  <a:gd name="T29" fmla="*/ 48 h 80"/>
                  <a:gd name="T30" fmla="*/ 41 w 45"/>
                  <a:gd name="T31" fmla="*/ 41 h 80"/>
                  <a:gd name="T32" fmla="*/ 36 w 45"/>
                  <a:gd name="T33" fmla="*/ 33 h 80"/>
                  <a:gd name="T34" fmla="*/ 39 w 45"/>
                  <a:gd name="T35" fmla="*/ 28 h 80"/>
                  <a:gd name="T36" fmla="*/ 38 w 45"/>
                  <a:gd name="T37" fmla="*/ 20 h 80"/>
                  <a:gd name="T38" fmla="*/ 43 w 45"/>
                  <a:gd name="T39" fmla="*/ 28 h 80"/>
                  <a:gd name="T40" fmla="*/ 45 w 45"/>
                  <a:gd name="T41" fmla="*/ 24 h 80"/>
                  <a:gd name="T42" fmla="*/ 45 w 45"/>
                  <a:gd name="T43" fmla="*/ 22 h 80"/>
                  <a:gd name="T44" fmla="*/ 41 w 45"/>
                  <a:gd name="T45"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80">
                    <a:moveTo>
                      <a:pt x="41" y="18"/>
                    </a:moveTo>
                    <a:lnTo>
                      <a:pt x="39" y="13"/>
                    </a:lnTo>
                    <a:lnTo>
                      <a:pt x="36" y="11"/>
                    </a:lnTo>
                    <a:lnTo>
                      <a:pt x="34" y="5"/>
                    </a:lnTo>
                    <a:lnTo>
                      <a:pt x="26" y="0"/>
                    </a:lnTo>
                    <a:lnTo>
                      <a:pt x="0" y="7"/>
                    </a:lnTo>
                    <a:lnTo>
                      <a:pt x="15" y="62"/>
                    </a:lnTo>
                    <a:lnTo>
                      <a:pt x="17" y="69"/>
                    </a:lnTo>
                    <a:lnTo>
                      <a:pt x="15" y="75"/>
                    </a:lnTo>
                    <a:lnTo>
                      <a:pt x="15" y="77"/>
                    </a:lnTo>
                    <a:lnTo>
                      <a:pt x="17" y="80"/>
                    </a:lnTo>
                    <a:lnTo>
                      <a:pt x="23" y="77"/>
                    </a:lnTo>
                    <a:lnTo>
                      <a:pt x="43" y="63"/>
                    </a:lnTo>
                    <a:lnTo>
                      <a:pt x="43" y="56"/>
                    </a:lnTo>
                    <a:lnTo>
                      <a:pt x="41" y="48"/>
                    </a:lnTo>
                    <a:lnTo>
                      <a:pt x="41" y="41"/>
                    </a:lnTo>
                    <a:lnTo>
                      <a:pt x="36" y="33"/>
                    </a:lnTo>
                    <a:lnTo>
                      <a:pt x="39" y="28"/>
                    </a:lnTo>
                    <a:lnTo>
                      <a:pt x="38" y="20"/>
                    </a:lnTo>
                    <a:lnTo>
                      <a:pt x="43" y="28"/>
                    </a:lnTo>
                    <a:lnTo>
                      <a:pt x="45" y="24"/>
                    </a:lnTo>
                    <a:lnTo>
                      <a:pt x="45" y="22"/>
                    </a:lnTo>
                    <a:lnTo>
                      <a:pt x="41" y="1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49">
                <a:extLst>
                  <a:ext uri="{FF2B5EF4-FFF2-40B4-BE49-F238E27FC236}">
                    <a16:creationId xmlns:a16="http://schemas.microsoft.com/office/drawing/2014/main" id="{76371ADF-74C8-4BF1-9D11-56EC06574AE1}"/>
                  </a:ext>
                </a:extLst>
              </p:cNvPr>
              <p:cNvSpPr>
                <a:spLocks/>
              </p:cNvSpPr>
              <p:nvPr/>
            </p:nvSpPr>
            <p:spPr bwMode="auto">
              <a:xfrm>
                <a:off x="5078970" y="2032696"/>
                <a:ext cx="5764" cy="6976"/>
              </a:xfrm>
              <a:custGeom>
                <a:avLst/>
                <a:gdLst>
                  <a:gd name="T0" fmla="*/ 2 w 6"/>
                  <a:gd name="T1" fmla="*/ 8 h 8"/>
                  <a:gd name="T2" fmla="*/ 6 w 6"/>
                  <a:gd name="T3" fmla="*/ 4 h 8"/>
                  <a:gd name="T4" fmla="*/ 0 w 6"/>
                  <a:gd name="T5" fmla="*/ 0 h 8"/>
                  <a:gd name="T6" fmla="*/ 2 w 6"/>
                  <a:gd name="T7" fmla="*/ 8 h 8"/>
                </a:gdLst>
                <a:ahLst/>
                <a:cxnLst>
                  <a:cxn ang="0">
                    <a:pos x="T0" y="T1"/>
                  </a:cxn>
                  <a:cxn ang="0">
                    <a:pos x="T2" y="T3"/>
                  </a:cxn>
                  <a:cxn ang="0">
                    <a:pos x="T4" y="T5"/>
                  </a:cxn>
                  <a:cxn ang="0">
                    <a:pos x="T6" y="T7"/>
                  </a:cxn>
                </a:cxnLst>
                <a:rect l="0" t="0" r="r" b="b"/>
                <a:pathLst>
                  <a:path w="6" h="8">
                    <a:moveTo>
                      <a:pt x="2" y="8"/>
                    </a:moveTo>
                    <a:lnTo>
                      <a:pt x="6" y="4"/>
                    </a:lnTo>
                    <a:lnTo>
                      <a:pt x="0" y="0"/>
                    </a:lnTo>
                    <a:lnTo>
                      <a:pt x="2"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50">
                <a:extLst>
                  <a:ext uri="{FF2B5EF4-FFF2-40B4-BE49-F238E27FC236}">
                    <a16:creationId xmlns:a16="http://schemas.microsoft.com/office/drawing/2014/main" id="{5320E57F-F313-43D6-880E-E38188EAC9CE}"/>
                  </a:ext>
                </a:extLst>
              </p:cNvPr>
              <p:cNvSpPr>
                <a:spLocks/>
              </p:cNvSpPr>
              <p:nvPr/>
            </p:nvSpPr>
            <p:spPr bwMode="auto">
              <a:xfrm>
                <a:off x="5078970" y="2032696"/>
                <a:ext cx="5764" cy="6976"/>
              </a:xfrm>
              <a:custGeom>
                <a:avLst/>
                <a:gdLst>
                  <a:gd name="T0" fmla="*/ 2 w 6"/>
                  <a:gd name="T1" fmla="*/ 8 h 8"/>
                  <a:gd name="T2" fmla="*/ 6 w 6"/>
                  <a:gd name="T3" fmla="*/ 4 h 8"/>
                  <a:gd name="T4" fmla="*/ 0 w 6"/>
                  <a:gd name="T5" fmla="*/ 0 h 8"/>
                  <a:gd name="T6" fmla="*/ 2 w 6"/>
                  <a:gd name="T7" fmla="*/ 8 h 8"/>
                </a:gdLst>
                <a:ahLst/>
                <a:cxnLst>
                  <a:cxn ang="0">
                    <a:pos x="T0" y="T1"/>
                  </a:cxn>
                  <a:cxn ang="0">
                    <a:pos x="T2" y="T3"/>
                  </a:cxn>
                  <a:cxn ang="0">
                    <a:pos x="T4" y="T5"/>
                  </a:cxn>
                  <a:cxn ang="0">
                    <a:pos x="T6" y="T7"/>
                  </a:cxn>
                </a:cxnLst>
                <a:rect l="0" t="0" r="r" b="b"/>
                <a:pathLst>
                  <a:path w="6" h="8">
                    <a:moveTo>
                      <a:pt x="2" y="8"/>
                    </a:moveTo>
                    <a:lnTo>
                      <a:pt x="6" y="4"/>
                    </a:lnTo>
                    <a:lnTo>
                      <a:pt x="0" y="0"/>
                    </a:lnTo>
                    <a:lnTo>
                      <a:pt x="2"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51">
                <a:extLst>
                  <a:ext uri="{FF2B5EF4-FFF2-40B4-BE49-F238E27FC236}">
                    <a16:creationId xmlns:a16="http://schemas.microsoft.com/office/drawing/2014/main" id="{A281DB25-47AB-41BC-AF03-EC1FAF9CA772}"/>
                  </a:ext>
                </a:extLst>
              </p:cNvPr>
              <p:cNvSpPr>
                <a:spLocks/>
              </p:cNvSpPr>
              <p:nvPr/>
            </p:nvSpPr>
            <p:spPr bwMode="auto">
              <a:xfrm>
                <a:off x="5084734" y="2025719"/>
                <a:ext cx="6725" cy="12209"/>
              </a:xfrm>
              <a:custGeom>
                <a:avLst/>
                <a:gdLst>
                  <a:gd name="T0" fmla="*/ 7 w 7"/>
                  <a:gd name="T1" fmla="*/ 0 h 14"/>
                  <a:gd name="T2" fmla="*/ 5 w 7"/>
                  <a:gd name="T3" fmla="*/ 6 h 14"/>
                  <a:gd name="T4" fmla="*/ 0 w 7"/>
                  <a:gd name="T5" fmla="*/ 12 h 14"/>
                  <a:gd name="T6" fmla="*/ 5 w 7"/>
                  <a:gd name="T7" fmla="*/ 14 h 14"/>
                  <a:gd name="T8" fmla="*/ 7 w 7"/>
                  <a:gd name="T9" fmla="*/ 8 h 14"/>
                  <a:gd name="T10" fmla="*/ 7 w 7"/>
                  <a:gd name="T11" fmla="*/ 0 h 14"/>
                </a:gdLst>
                <a:ahLst/>
                <a:cxnLst>
                  <a:cxn ang="0">
                    <a:pos x="T0" y="T1"/>
                  </a:cxn>
                  <a:cxn ang="0">
                    <a:pos x="T2" y="T3"/>
                  </a:cxn>
                  <a:cxn ang="0">
                    <a:pos x="T4" y="T5"/>
                  </a:cxn>
                  <a:cxn ang="0">
                    <a:pos x="T6" y="T7"/>
                  </a:cxn>
                  <a:cxn ang="0">
                    <a:pos x="T8" y="T9"/>
                  </a:cxn>
                  <a:cxn ang="0">
                    <a:pos x="T10" y="T11"/>
                  </a:cxn>
                </a:cxnLst>
                <a:rect l="0" t="0" r="r" b="b"/>
                <a:pathLst>
                  <a:path w="7" h="14">
                    <a:moveTo>
                      <a:pt x="7" y="0"/>
                    </a:moveTo>
                    <a:lnTo>
                      <a:pt x="5" y="6"/>
                    </a:lnTo>
                    <a:lnTo>
                      <a:pt x="0" y="12"/>
                    </a:lnTo>
                    <a:lnTo>
                      <a:pt x="5" y="14"/>
                    </a:lnTo>
                    <a:lnTo>
                      <a:pt x="7" y="8"/>
                    </a:lnTo>
                    <a:lnTo>
                      <a:pt x="7"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52">
                <a:extLst>
                  <a:ext uri="{FF2B5EF4-FFF2-40B4-BE49-F238E27FC236}">
                    <a16:creationId xmlns:a16="http://schemas.microsoft.com/office/drawing/2014/main" id="{04CFFFD9-350E-4019-B000-08A4B7CCE2E1}"/>
                  </a:ext>
                </a:extLst>
              </p:cNvPr>
              <p:cNvSpPr>
                <a:spLocks/>
              </p:cNvSpPr>
              <p:nvPr/>
            </p:nvSpPr>
            <p:spPr bwMode="auto">
              <a:xfrm>
                <a:off x="5084734" y="2025719"/>
                <a:ext cx="6725" cy="12209"/>
              </a:xfrm>
              <a:custGeom>
                <a:avLst/>
                <a:gdLst>
                  <a:gd name="T0" fmla="*/ 7 w 7"/>
                  <a:gd name="T1" fmla="*/ 0 h 14"/>
                  <a:gd name="T2" fmla="*/ 5 w 7"/>
                  <a:gd name="T3" fmla="*/ 6 h 14"/>
                  <a:gd name="T4" fmla="*/ 0 w 7"/>
                  <a:gd name="T5" fmla="*/ 12 h 14"/>
                  <a:gd name="T6" fmla="*/ 5 w 7"/>
                  <a:gd name="T7" fmla="*/ 14 h 14"/>
                  <a:gd name="T8" fmla="*/ 7 w 7"/>
                  <a:gd name="T9" fmla="*/ 8 h 14"/>
                  <a:gd name="T10" fmla="*/ 7 w 7"/>
                  <a:gd name="T11" fmla="*/ 0 h 14"/>
                </a:gdLst>
                <a:ahLst/>
                <a:cxnLst>
                  <a:cxn ang="0">
                    <a:pos x="T0" y="T1"/>
                  </a:cxn>
                  <a:cxn ang="0">
                    <a:pos x="T2" y="T3"/>
                  </a:cxn>
                  <a:cxn ang="0">
                    <a:pos x="T4" y="T5"/>
                  </a:cxn>
                  <a:cxn ang="0">
                    <a:pos x="T6" y="T7"/>
                  </a:cxn>
                  <a:cxn ang="0">
                    <a:pos x="T8" y="T9"/>
                  </a:cxn>
                  <a:cxn ang="0">
                    <a:pos x="T10" y="T11"/>
                  </a:cxn>
                </a:cxnLst>
                <a:rect l="0" t="0" r="r" b="b"/>
                <a:pathLst>
                  <a:path w="7" h="14">
                    <a:moveTo>
                      <a:pt x="7" y="0"/>
                    </a:moveTo>
                    <a:lnTo>
                      <a:pt x="5" y="6"/>
                    </a:lnTo>
                    <a:lnTo>
                      <a:pt x="0" y="12"/>
                    </a:lnTo>
                    <a:lnTo>
                      <a:pt x="5" y="14"/>
                    </a:lnTo>
                    <a:lnTo>
                      <a:pt x="7" y="8"/>
                    </a:lnTo>
                    <a:lnTo>
                      <a:pt x="7"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53">
                <a:extLst>
                  <a:ext uri="{FF2B5EF4-FFF2-40B4-BE49-F238E27FC236}">
                    <a16:creationId xmlns:a16="http://schemas.microsoft.com/office/drawing/2014/main" id="{D7C74E78-48AC-4BEB-92E9-26C91DA663EB}"/>
                  </a:ext>
                </a:extLst>
              </p:cNvPr>
              <p:cNvSpPr>
                <a:spLocks/>
              </p:cNvSpPr>
              <p:nvPr/>
            </p:nvSpPr>
            <p:spPr bwMode="auto">
              <a:xfrm>
                <a:off x="5089537" y="2037928"/>
                <a:ext cx="9607" cy="19185"/>
              </a:xfrm>
              <a:custGeom>
                <a:avLst/>
                <a:gdLst>
                  <a:gd name="T0" fmla="*/ 6 w 10"/>
                  <a:gd name="T1" fmla="*/ 2 h 22"/>
                  <a:gd name="T2" fmla="*/ 0 w 10"/>
                  <a:gd name="T3" fmla="*/ 0 h 22"/>
                  <a:gd name="T4" fmla="*/ 2 w 10"/>
                  <a:gd name="T5" fmla="*/ 15 h 22"/>
                  <a:gd name="T6" fmla="*/ 6 w 10"/>
                  <a:gd name="T7" fmla="*/ 22 h 22"/>
                  <a:gd name="T8" fmla="*/ 10 w 10"/>
                  <a:gd name="T9" fmla="*/ 17 h 22"/>
                  <a:gd name="T10" fmla="*/ 10 w 10"/>
                  <a:gd name="T11" fmla="*/ 13 h 22"/>
                  <a:gd name="T12" fmla="*/ 6 w 10"/>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10" h="22">
                    <a:moveTo>
                      <a:pt x="6" y="2"/>
                    </a:moveTo>
                    <a:lnTo>
                      <a:pt x="0" y="0"/>
                    </a:lnTo>
                    <a:lnTo>
                      <a:pt x="2" y="15"/>
                    </a:lnTo>
                    <a:lnTo>
                      <a:pt x="6" y="22"/>
                    </a:lnTo>
                    <a:lnTo>
                      <a:pt x="10" y="17"/>
                    </a:lnTo>
                    <a:lnTo>
                      <a:pt x="10" y="13"/>
                    </a:lnTo>
                    <a:lnTo>
                      <a:pt x="6" y="2"/>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54">
                <a:extLst>
                  <a:ext uri="{FF2B5EF4-FFF2-40B4-BE49-F238E27FC236}">
                    <a16:creationId xmlns:a16="http://schemas.microsoft.com/office/drawing/2014/main" id="{BF81AEA6-4FF5-45E0-B9F6-5BCF2A0EC1D6}"/>
                  </a:ext>
                </a:extLst>
              </p:cNvPr>
              <p:cNvSpPr>
                <a:spLocks/>
              </p:cNvSpPr>
              <p:nvPr/>
            </p:nvSpPr>
            <p:spPr bwMode="auto">
              <a:xfrm>
                <a:off x="5089537" y="2037928"/>
                <a:ext cx="9607" cy="19185"/>
              </a:xfrm>
              <a:custGeom>
                <a:avLst/>
                <a:gdLst>
                  <a:gd name="T0" fmla="*/ 6 w 10"/>
                  <a:gd name="T1" fmla="*/ 2 h 22"/>
                  <a:gd name="T2" fmla="*/ 0 w 10"/>
                  <a:gd name="T3" fmla="*/ 0 h 22"/>
                  <a:gd name="T4" fmla="*/ 2 w 10"/>
                  <a:gd name="T5" fmla="*/ 15 h 22"/>
                  <a:gd name="T6" fmla="*/ 6 w 10"/>
                  <a:gd name="T7" fmla="*/ 22 h 22"/>
                  <a:gd name="T8" fmla="*/ 10 w 10"/>
                  <a:gd name="T9" fmla="*/ 17 h 22"/>
                  <a:gd name="T10" fmla="*/ 10 w 10"/>
                  <a:gd name="T11" fmla="*/ 13 h 22"/>
                  <a:gd name="T12" fmla="*/ 6 w 10"/>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10" h="22">
                    <a:moveTo>
                      <a:pt x="6" y="2"/>
                    </a:moveTo>
                    <a:lnTo>
                      <a:pt x="0" y="0"/>
                    </a:lnTo>
                    <a:lnTo>
                      <a:pt x="2" y="15"/>
                    </a:lnTo>
                    <a:lnTo>
                      <a:pt x="6" y="22"/>
                    </a:lnTo>
                    <a:lnTo>
                      <a:pt x="10" y="17"/>
                    </a:lnTo>
                    <a:lnTo>
                      <a:pt x="10" y="13"/>
                    </a:lnTo>
                    <a:lnTo>
                      <a:pt x="6" y="2"/>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97" name="Group 96">
                <a:extLst>
                  <a:ext uri="{FF2B5EF4-FFF2-40B4-BE49-F238E27FC236}">
                    <a16:creationId xmlns:a16="http://schemas.microsoft.com/office/drawing/2014/main" id="{092E6A6D-783E-4017-9E23-B6F1B7895E6E}"/>
                  </a:ext>
                </a:extLst>
              </p:cNvPr>
              <p:cNvGrpSpPr/>
              <p:nvPr/>
            </p:nvGrpSpPr>
            <p:grpSpPr>
              <a:xfrm>
                <a:off x="1028701" y="1983861"/>
                <a:ext cx="665758" cy="1012439"/>
                <a:chOff x="1028701" y="1983861"/>
                <a:chExt cx="665758" cy="1012439"/>
              </a:xfrm>
              <a:grpFill/>
            </p:grpSpPr>
            <p:sp>
              <p:nvSpPr>
                <p:cNvPr id="119" name="Freeform 14">
                  <a:extLst>
                    <a:ext uri="{FF2B5EF4-FFF2-40B4-BE49-F238E27FC236}">
                      <a16:creationId xmlns:a16="http://schemas.microsoft.com/office/drawing/2014/main" id="{F173F0D0-927B-4264-92F9-0FD77AFE3E5B}"/>
                    </a:ext>
                  </a:extLst>
                </p:cNvPr>
                <p:cNvSpPr>
                  <a:spLocks/>
                </p:cNvSpPr>
                <p:nvPr/>
              </p:nvSpPr>
              <p:spPr bwMode="auto">
                <a:xfrm>
                  <a:off x="1028701" y="1983861"/>
                  <a:ext cx="665758" cy="1012439"/>
                </a:xfrm>
                <a:custGeom>
                  <a:avLst/>
                  <a:gdLst>
                    <a:gd name="T0" fmla="*/ 628 w 693"/>
                    <a:gd name="T1" fmla="*/ 1156 h 1161"/>
                    <a:gd name="T2" fmla="*/ 628 w 693"/>
                    <a:gd name="T3" fmla="*/ 1129 h 1161"/>
                    <a:gd name="T4" fmla="*/ 624 w 693"/>
                    <a:gd name="T5" fmla="*/ 1105 h 1161"/>
                    <a:gd name="T6" fmla="*/ 643 w 693"/>
                    <a:gd name="T7" fmla="*/ 1071 h 1161"/>
                    <a:gd name="T8" fmla="*/ 654 w 693"/>
                    <a:gd name="T9" fmla="*/ 1030 h 1161"/>
                    <a:gd name="T10" fmla="*/ 693 w 693"/>
                    <a:gd name="T11" fmla="*/ 1000 h 1161"/>
                    <a:gd name="T12" fmla="*/ 673 w 693"/>
                    <a:gd name="T13" fmla="*/ 964 h 1161"/>
                    <a:gd name="T14" fmla="*/ 661 w 693"/>
                    <a:gd name="T15" fmla="*/ 926 h 1161"/>
                    <a:gd name="T16" fmla="*/ 325 w 693"/>
                    <a:gd name="T17" fmla="*/ 327 h 1161"/>
                    <a:gd name="T18" fmla="*/ 62 w 693"/>
                    <a:gd name="T19" fmla="*/ 0 h 1161"/>
                    <a:gd name="T20" fmla="*/ 58 w 693"/>
                    <a:gd name="T21" fmla="*/ 35 h 1161"/>
                    <a:gd name="T22" fmla="*/ 39 w 693"/>
                    <a:gd name="T23" fmla="*/ 94 h 1161"/>
                    <a:gd name="T24" fmla="*/ 30 w 693"/>
                    <a:gd name="T25" fmla="*/ 120 h 1161"/>
                    <a:gd name="T26" fmla="*/ 13 w 693"/>
                    <a:gd name="T27" fmla="*/ 137 h 1161"/>
                    <a:gd name="T28" fmla="*/ 0 w 693"/>
                    <a:gd name="T29" fmla="*/ 176 h 1161"/>
                    <a:gd name="T30" fmla="*/ 24 w 693"/>
                    <a:gd name="T31" fmla="*/ 233 h 1161"/>
                    <a:gd name="T32" fmla="*/ 24 w 693"/>
                    <a:gd name="T33" fmla="*/ 261 h 1161"/>
                    <a:gd name="T34" fmla="*/ 13 w 693"/>
                    <a:gd name="T35" fmla="*/ 319 h 1161"/>
                    <a:gd name="T36" fmla="*/ 30 w 693"/>
                    <a:gd name="T37" fmla="*/ 374 h 1161"/>
                    <a:gd name="T38" fmla="*/ 45 w 693"/>
                    <a:gd name="T39" fmla="*/ 402 h 1161"/>
                    <a:gd name="T40" fmla="*/ 52 w 693"/>
                    <a:gd name="T41" fmla="*/ 421 h 1161"/>
                    <a:gd name="T42" fmla="*/ 43 w 693"/>
                    <a:gd name="T43" fmla="*/ 436 h 1161"/>
                    <a:gd name="T44" fmla="*/ 56 w 693"/>
                    <a:gd name="T45" fmla="*/ 453 h 1161"/>
                    <a:gd name="T46" fmla="*/ 81 w 693"/>
                    <a:gd name="T47" fmla="*/ 468 h 1161"/>
                    <a:gd name="T48" fmla="*/ 84 w 693"/>
                    <a:gd name="T49" fmla="*/ 441 h 1161"/>
                    <a:gd name="T50" fmla="*/ 111 w 693"/>
                    <a:gd name="T51" fmla="*/ 455 h 1161"/>
                    <a:gd name="T52" fmla="*/ 143 w 693"/>
                    <a:gd name="T53" fmla="*/ 460 h 1161"/>
                    <a:gd name="T54" fmla="*/ 146 w 693"/>
                    <a:gd name="T55" fmla="*/ 464 h 1161"/>
                    <a:gd name="T56" fmla="*/ 165 w 693"/>
                    <a:gd name="T57" fmla="*/ 473 h 1161"/>
                    <a:gd name="T58" fmla="*/ 120 w 693"/>
                    <a:gd name="T59" fmla="*/ 456 h 1161"/>
                    <a:gd name="T60" fmla="*/ 90 w 693"/>
                    <a:gd name="T61" fmla="*/ 455 h 1161"/>
                    <a:gd name="T62" fmla="*/ 92 w 693"/>
                    <a:gd name="T63" fmla="*/ 483 h 1161"/>
                    <a:gd name="T64" fmla="*/ 103 w 693"/>
                    <a:gd name="T65" fmla="*/ 518 h 1161"/>
                    <a:gd name="T66" fmla="*/ 79 w 693"/>
                    <a:gd name="T67" fmla="*/ 498 h 1161"/>
                    <a:gd name="T68" fmla="*/ 82 w 693"/>
                    <a:gd name="T69" fmla="*/ 475 h 1161"/>
                    <a:gd name="T70" fmla="*/ 66 w 693"/>
                    <a:gd name="T71" fmla="*/ 502 h 1161"/>
                    <a:gd name="T72" fmla="*/ 66 w 693"/>
                    <a:gd name="T73" fmla="*/ 534 h 1161"/>
                    <a:gd name="T74" fmla="*/ 86 w 693"/>
                    <a:gd name="T75" fmla="*/ 573 h 1161"/>
                    <a:gd name="T76" fmla="*/ 101 w 693"/>
                    <a:gd name="T77" fmla="*/ 601 h 1161"/>
                    <a:gd name="T78" fmla="*/ 82 w 693"/>
                    <a:gd name="T79" fmla="*/ 643 h 1161"/>
                    <a:gd name="T80" fmla="*/ 105 w 693"/>
                    <a:gd name="T81" fmla="*/ 684 h 1161"/>
                    <a:gd name="T82" fmla="*/ 118 w 693"/>
                    <a:gd name="T83" fmla="*/ 725 h 1161"/>
                    <a:gd name="T84" fmla="*/ 144 w 693"/>
                    <a:gd name="T85" fmla="*/ 767 h 1161"/>
                    <a:gd name="T86" fmla="*/ 150 w 693"/>
                    <a:gd name="T87" fmla="*/ 787 h 1161"/>
                    <a:gd name="T88" fmla="*/ 148 w 693"/>
                    <a:gd name="T89" fmla="*/ 825 h 1161"/>
                    <a:gd name="T90" fmla="*/ 141 w 693"/>
                    <a:gd name="T91" fmla="*/ 853 h 1161"/>
                    <a:gd name="T92" fmla="*/ 176 w 693"/>
                    <a:gd name="T93" fmla="*/ 872 h 1161"/>
                    <a:gd name="T94" fmla="*/ 210 w 693"/>
                    <a:gd name="T95" fmla="*/ 889 h 1161"/>
                    <a:gd name="T96" fmla="*/ 248 w 693"/>
                    <a:gd name="T97" fmla="*/ 911 h 1161"/>
                    <a:gd name="T98" fmla="*/ 306 w 693"/>
                    <a:gd name="T99" fmla="*/ 951 h 1161"/>
                    <a:gd name="T100" fmla="*/ 312 w 693"/>
                    <a:gd name="T101" fmla="*/ 979 h 1161"/>
                    <a:gd name="T102" fmla="*/ 329 w 693"/>
                    <a:gd name="T103" fmla="*/ 987 h 1161"/>
                    <a:gd name="T104" fmla="*/ 355 w 693"/>
                    <a:gd name="T105" fmla="*/ 1015 h 1161"/>
                    <a:gd name="T106" fmla="*/ 391 w 693"/>
                    <a:gd name="T107" fmla="*/ 1086 h 1161"/>
                    <a:gd name="T108" fmla="*/ 389 w 693"/>
                    <a:gd name="T109" fmla="*/ 1116 h 1161"/>
                    <a:gd name="T110" fmla="*/ 393 w 693"/>
                    <a:gd name="T111" fmla="*/ 1128 h 1161"/>
                    <a:gd name="T112" fmla="*/ 613 w 693"/>
                    <a:gd name="T113" fmla="*/ 1160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3" h="1161">
                      <a:moveTo>
                        <a:pt x="616" y="1160"/>
                      </a:moveTo>
                      <a:lnTo>
                        <a:pt x="620" y="1161"/>
                      </a:lnTo>
                      <a:lnTo>
                        <a:pt x="626" y="1161"/>
                      </a:lnTo>
                      <a:lnTo>
                        <a:pt x="628" y="1156"/>
                      </a:lnTo>
                      <a:lnTo>
                        <a:pt x="635" y="1150"/>
                      </a:lnTo>
                      <a:lnTo>
                        <a:pt x="635" y="1139"/>
                      </a:lnTo>
                      <a:lnTo>
                        <a:pt x="635" y="1133"/>
                      </a:lnTo>
                      <a:lnTo>
                        <a:pt x="628" y="1129"/>
                      </a:lnTo>
                      <a:lnTo>
                        <a:pt x="620" y="1126"/>
                      </a:lnTo>
                      <a:lnTo>
                        <a:pt x="620" y="1120"/>
                      </a:lnTo>
                      <a:lnTo>
                        <a:pt x="622" y="1113"/>
                      </a:lnTo>
                      <a:lnTo>
                        <a:pt x="624" y="1105"/>
                      </a:lnTo>
                      <a:lnTo>
                        <a:pt x="620" y="1097"/>
                      </a:lnTo>
                      <a:lnTo>
                        <a:pt x="624" y="1092"/>
                      </a:lnTo>
                      <a:lnTo>
                        <a:pt x="631" y="1086"/>
                      </a:lnTo>
                      <a:lnTo>
                        <a:pt x="643" y="1071"/>
                      </a:lnTo>
                      <a:lnTo>
                        <a:pt x="646" y="1062"/>
                      </a:lnTo>
                      <a:lnTo>
                        <a:pt x="650" y="1056"/>
                      </a:lnTo>
                      <a:lnTo>
                        <a:pt x="650" y="1043"/>
                      </a:lnTo>
                      <a:lnTo>
                        <a:pt x="654" y="1030"/>
                      </a:lnTo>
                      <a:lnTo>
                        <a:pt x="660" y="1026"/>
                      </a:lnTo>
                      <a:lnTo>
                        <a:pt x="663" y="1020"/>
                      </a:lnTo>
                      <a:lnTo>
                        <a:pt x="686" y="1007"/>
                      </a:lnTo>
                      <a:lnTo>
                        <a:pt x="693" y="1000"/>
                      </a:lnTo>
                      <a:lnTo>
                        <a:pt x="688" y="994"/>
                      </a:lnTo>
                      <a:lnTo>
                        <a:pt x="675" y="979"/>
                      </a:lnTo>
                      <a:lnTo>
                        <a:pt x="676" y="972"/>
                      </a:lnTo>
                      <a:lnTo>
                        <a:pt x="673" y="964"/>
                      </a:lnTo>
                      <a:lnTo>
                        <a:pt x="673" y="958"/>
                      </a:lnTo>
                      <a:lnTo>
                        <a:pt x="669" y="949"/>
                      </a:lnTo>
                      <a:lnTo>
                        <a:pt x="661" y="934"/>
                      </a:lnTo>
                      <a:lnTo>
                        <a:pt x="661" y="926"/>
                      </a:lnTo>
                      <a:lnTo>
                        <a:pt x="663" y="921"/>
                      </a:lnTo>
                      <a:lnTo>
                        <a:pt x="556" y="765"/>
                      </a:lnTo>
                      <a:lnTo>
                        <a:pt x="306" y="398"/>
                      </a:lnTo>
                      <a:lnTo>
                        <a:pt x="325" y="327"/>
                      </a:lnTo>
                      <a:lnTo>
                        <a:pt x="383" y="84"/>
                      </a:lnTo>
                      <a:lnTo>
                        <a:pt x="238" y="47"/>
                      </a:lnTo>
                      <a:lnTo>
                        <a:pt x="66" y="0"/>
                      </a:lnTo>
                      <a:lnTo>
                        <a:pt x="62" y="0"/>
                      </a:lnTo>
                      <a:lnTo>
                        <a:pt x="58" y="13"/>
                      </a:lnTo>
                      <a:lnTo>
                        <a:pt x="54" y="20"/>
                      </a:lnTo>
                      <a:lnTo>
                        <a:pt x="58" y="28"/>
                      </a:lnTo>
                      <a:lnTo>
                        <a:pt x="58" y="35"/>
                      </a:lnTo>
                      <a:lnTo>
                        <a:pt x="58" y="48"/>
                      </a:lnTo>
                      <a:lnTo>
                        <a:pt x="58" y="50"/>
                      </a:lnTo>
                      <a:lnTo>
                        <a:pt x="56" y="64"/>
                      </a:lnTo>
                      <a:lnTo>
                        <a:pt x="39" y="94"/>
                      </a:lnTo>
                      <a:lnTo>
                        <a:pt x="41" y="99"/>
                      </a:lnTo>
                      <a:lnTo>
                        <a:pt x="37" y="107"/>
                      </a:lnTo>
                      <a:lnTo>
                        <a:pt x="34" y="112"/>
                      </a:lnTo>
                      <a:lnTo>
                        <a:pt x="30" y="120"/>
                      </a:lnTo>
                      <a:lnTo>
                        <a:pt x="32" y="122"/>
                      </a:lnTo>
                      <a:lnTo>
                        <a:pt x="24" y="127"/>
                      </a:lnTo>
                      <a:lnTo>
                        <a:pt x="19" y="131"/>
                      </a:lnTo>
                      <a:lnTo>
                        <a:pt x="13" y="137"/>
                      </a:lnTo>
                      <a:lnTo>
                        <a:pt x="7" y="144"/>
                      </a:lnTo>
                      <a:lnTo>
                        <a:pt x="2" y="158"/>
                      </a:lnTo>
                      <a:lnTo>
                        <a:pt x="2" y="169"/>
                      </a:lnTo>
                      <a:lnTo>
                        <a:pt x="0" y="176"/>
                      </a:lnTo>
                      <a:lnTo>
                        <a:pt x="13" y="197"/>
                      </a:lnTo>
                      <a:lnTo>
                        <a:pt x="13" y="205"/>
                      </a:lnTo>
                      <a:lnTo>
                        <a:pt x="19" y="210"/>
                      </a:lnTo>
                      <a:lnTo>
                        <a:pt x="24" y="233"/>
                      </a:lnTo>
                      <a:lnTo>
                        <a:pt x="24" y="238"/>
                      </a:lnTo>
                      <a:lnTo>
                        <a:pt x="26" y="246"/>
                      </a:lnTo>
                      <a:lnTo>
                        <a:pt x="24" y="252"/>
                      </a:lnTo>
                      <a:lnTo>
                        <a:pt x="24" y="261"/>
                      </a:lnTo>
                      <a:lnTo>
                        <a:pt x="20" y="268"/>
                      </a:lnTo>
                      <a:lnTo>
                        <a:pt x="13" y="282"/>
                      </a:lnTo>
                      <a:lnTo>
                        <a:pt x="15" y="308"/>
                      </a:lnTo>
                      <a:lnTo>
                        <a:pt x="13" y="319"/>
                      </a:lnTo>
                      <a:lnTo>
                        <a:pt x="7" y="327"/>
                      </a:lnTo>
                      <a:lnTo>
                        <a:pt x="13" y="340"/>
                      </a:lnTo>
                      <a:lnTo>
                        <a:pt x="22" y="353"/>
                      </a:lnTo>
                      <a:lnTo>
                        <a:pt x="30" y="374"/>
                      </a:lnTo>
                      <a:lnTo>
                        <a:pt x="34" y="381"/>
                      </a:lnTo>
                      <a:lnTo>
                        <a:pt x="39" y="389"/>
                      </a:lnTo>
                      <a:lnTo>
                        <a:pt x="43" y="394"/>
                      </a:lnTo>
                      <a:lnTo>
                        <a:pt x="45" y="402"/>
                      </a:lnTo>
                      <a:lnTo>
                        <a:pt x="43" y="409"/>
                      </a:lnTo>
                      <a:lnTo>
                        <a:pt x="45" y="406"/>
                      </a:lnTo>
                      <a:lnTo>
                        <a:pt x="45" y="408"/>
                      </a:lnTo>
                      <a:lnTo>
                        <a:pt x="52" y="421"/>
                      </a:lnTo>
                      <a:lnTo>
                        <a:pt x="54" y="434"/>
                      </a:lnTo>
                      <a:lnTo>
                        <a:pt x="49" y="421"/>
                      </a:lnTo>
                      <a:lnTo>
                        <a:pt x="47" y="428"/>
                      </a:lnTo>
                      <a:lnTo>
                        <a:pt x="43" y="436"/>
                      </a:lnTo>
                      <a:lnTo>
                        <a:pt x="41" y="443"/>
                      </a:lnTo>
                      <a:lnTo>
                        <a:pt x="47" y="438"/>
                      </a:lnTo>
                      <a:lnTo>
                        <a:pt x="54" y="445"/>
                      </a:lnTo>
                      <a:lnTo>
                        <a:pt x="56" y="453"/>
                      </a:lnTo>
                      <a:lnTo>
                        <a:pt x="64" y="456"/>
                      </a:lnTo>
                      <a:lnTo>
                        <a:pt x="67" y="464"/>
                      </a:lnTo>
                      <a:lnTo>
                        <a:pt x="75" y="471"/>
                      </a:lnTo>
                      <a:lnTo>
                        <a:pt x="81" y="468"/>
                      </a:lnTo>
                      <a:lnTo>
                        <a:pt x="77" y="460"/>
                      </a:lnTo>
                      <a:lnTo>
                        <a:pt x="82" y="455"/>
                      </a:lnTo>
                      <a:lnTo>
                        <a:pt x="81" y="447"/>
                      </a:lnTo>
                      <a:lnTo>
                        <a:pt x="84" y="441"/>
                      </a:lnTo>
                      <a:lnTo>
                        <a:pt x="92" y="438"/>
                      </a:lnTo>
                      <a:lnTo>
                        <a:pt x="99" y="443"/>
                      </a:lnTo>
                      <a:lnTo>
                        <a:pt x="103" y="451"/>
                      </a:lnTo>
                      <a:lnTo>
                        <a:pt x="111" y="455"/>
                      </a:lnTo>
                      <a:lnTo>
                        <a:pt x="116" y="453"/>
                      </a:lnTo>
                      <a:lnTo>
                        <a:pt x="124" y="453"/>
                      </a:lnTo>
                      <a:lnTo>
                        <a:pt x="129" y="458"/>
                      </a:lnTo>
                      <a:lnTo>
                        <a:pt x="143" y="460"/>
                      </a:lnTo>
                      <a:lnTo>
                        <a:pt x="148" y="455"/>
                      </a:lnTo>
                      <a:lnTo>
                        <a:pt x="146" y="458"/>
                      </a:lnTo>
                      <a:lnTo>
                        <a:pt x="141" y="464"/>
                      </a:lnTo>
                      <a:lnTo>
                        <a:pt x="146" y="464"/>
                      </a:lnTo>
                      <a:lnTo>
                        <a:pt x="154" y="460"/>
                      </a:lnTo>
                      <a:lnTo>
                        <a:pt x="156" y="460"/>
                      </a:lnTo>
                      <a:lnTo>
                        <a:pt x="161" y="468"/>
                      </a:lnTo>
                      <a:lnTo>
                        <a:pt x="165" y="473"/>
                      </a:lnTo>
                      <a:lnTo>
                        <a:pt x="165" y="475"/>
                      </a:lnTo>
                      <a:lnTo>
                        <a:pt x="156" y="460"/>
                      </a:lnTo>
                      <a:lnTo>
                        <a:pt x="141" y="466"/>
                      </a:lnTo>
                      <a:lnTo>
                        <a:pt x="120" y="456"/>
                      </a:lnTo>
                      <a:lnTo>
                        <a:pt x="111" y="456"/>
                      </a:lnTo>
                      <a:lnTo>
                        <a:pt x="103" y="453"/>
                      </a:lnTo>
                      <a:lnTo>
                        <a:pt x="97" y="455"/>
                      </a:lnTo>
                      <a:lnTo>
                        <a:pt x="90" y="455"/>
                      </a:lnTo>
                      <a:lnTo>
                        <a:pt x="86" y="462"/>
                      </a:lnTo>
                      <a:lnTo>
                        <a:pt x="92" y="468"/>
                      </a:lnTo>
                      <a:lnTo>
                        <a:pt x="90" y="475"/>
                      </a:lnTo>
                      <a:lnTo>
                        <a:pt x="92" y="483"/>
                      </a:lnTo>
                      <a:lnTo>
                        <a:pt x="96" y="485"/>
                      </a:lnTo>
                      <a:lnTo>
                        <a:pt x="97" y="498"/>
                      </a:lnTo>
                      <a:lnTo>
                        <a:pt x="97" y="511"/>
                      </a:lnTo>
                      <a:lnTo>
                        <a:pt x="103" y="518"/>
                      </a:lnTo>
                      <a:lnTo>
                        <a:pt x="97" y="517"/>
                      </a:lnTo>
                      <a:lnTo>
                        <a:pt x="90" y="509"/>
                      </a:lnTo>
                      <a:lnTo>
                        <a:pt x="86" y="502"/>
                      </a:lnTo>
                      <a:lnTo>
                        <a:pt x="79" y="498"/>
                      </a:lnTo>
                      <a:lnTo>
                        <a:pt x="81" y="490"/>
                      </a:lnTo>
                      <a:lnTo>
                        <a:pt x="84" y="485"/>
                      </a:lnTo>
                      <a:lnTo>
                        <a:pt x="82" y="477"/>
                      </a:lnTo>
                      <a:lnTo>
                        <a:pt x="82" y="475"/>
                      </a:lnTo>
                      <a:lnTo>
                        <a:pt x="75" y="475"/>
                      </a:lnTo>
                      <a:lnTo>
                        <a:pt x="71" y="481"/>
                      </a:lnTo>
                      <a:lnTo>
                        <a:pt x="71" y="487"/>
                      </a:lnTo>
                      <a:lnTo>
                        <a:pt x="66" y="502"/>
                      </a:lnTo>
                      <a:lnTo>
                        <a:pt x="69" y="507"/>
                      </a:lnTo>
                      <a:lnTo>
                        <a:pt x="69" y="522"/>
                      </a:lnTo>
                      <a:lnTo>
                        <a:pt x="67" y="528"/>
                      </a:lnTo>
                      <a:lnTo>
                        <a:pt x="66" y="534"/>
                      </a:lnTo>
                      <a:lnTo>
                        <a:pt x="66" y="539"/>
                      </a:lnTo>
                      <a:lnTo>
                        <a:pt x="67" y="547"/>
                      </a:lnTo>
                      <a:lnTo>
                        <a:pt x="79" y="567"/>
                      </a:lnTo>
                      <a:lnTo>
                        <a:pt x="86" y="573"/>
                      </a:lnTo>
                      <a:lnTo>
                        <a:pt x="99" y="573"/>
                      </a:lnTo>
                      <a:lnTo>
                        <a:pt x="103" y="588"/>
                      </a:lnTo>
                      <a:lnTo>
                        <a:pt x="103" y="603"/>
                      </a:lnTo>
                      <a:lnTo>
                        <a:pt x="101" y="601"/>
                      </a:lnTo>
                      <a:lnTo>
                        <a:pt x="97" y="607"/>
                      </a:lnTo>
                      <a:lnTo>
                        <a:pt x="84" y="614"/>
                      </a:lnTo>
                      <a:lnTo>
                        <a:pt x="84" y="629"/>
                      </a:lnTo>
                      <a:lnTo>
                        <a:pt x="82" y="643"/>
                      </a:lnTo>
                      <a:lnTo>
                        <a:pt x="86" y="650"/>
                      </a:lnTo>
                      <a:lnTo>
                        <a:pt x="97" y="663"/>
                      </a:lnTo>
                      <a:lnTo>
                        <a:pt x="99" y="678"/>
                      </a:lnTo>
                      <a:lnTo>
                        <a:pt x="105" y="684"/>
                      </a:lnTo>
                      <a:lnTo>
                        <a:pt x="107" y="697"/>
                      </a:lnTo>
                      <a:lnTo>
                        <a:pt x="114" y="710"/>
                      </a:lnTo>
                      <a:lnTo>
                        <a:pt x="114" y="718"/>
                      </a:lnTo>
                      <a:lnTo>
                        <a:pt x="118" y="725"/>
                      </a:lnTo>
                      <a:lnTo>
                        <a:pt x="126" y="733"/>
                      </a:lnTo>
                      <a:lnTo>
                        <a:pt x="129" y="746"/>
                      </a:lnTo>
                      <a:lnTo>
                        <a:pt x="143" y="759"/>
                      </a:lnTo>
                      <a:lnTo>
                        <a:pt x="144" y="767"/>
                      </a:lnTo>
                      <a:lnTo>
                        <a:pt x="139" y="770"/>
                      </a:lnTo>
                      <a:lnTo>
                        <a:pt x="137" y="778"/>
                      </a:lnTo>
                      <a:lnTo>
                        <a:pt x="143" y="785"/>
                      </a:lnTo>
                      <a:lnTo>
                        <a:pt x="150" y="787"/>
                      </a:lnTo>
                      <a:lnTo>
                        <a:pt x="156" y="795"/>
                      </a:lnTo>
                      <a:lnTo>
                        <a:pt x="156" y="802"/>
                      </a:lnTo>
                      <a:lnTo>
                        <a:pt x="148" y="812"/>
                      </a:lnTo>
                      <a:lnTo>
                        <a:pt x="148" y="825"/>
                      </a:lnTo>
                      <a:lnTo>
                        <a:pt x="144" y="832"/>
                      </a:lnTo>
                      <a:lnTo>
                        <a:pt x="146" y="840"/>
                      </a:lnTo>
                      <a:lnTo>
                        <a:pt x="141" y="847"/>
                      </a:lnTo>
                      <a:lnTo>
                        <a:pt x="141" y="853"/>
                      </a:lnTo>
                      <a:lnTo>
                        <a:pt x="146" y="855"/>
                      </a:lnTo>
                      <a:lnTo>
                        <a:pt x="150" y="862"/>
                      </a:lnTo>
                      <a:lnTo>
                        <a:pt x="156" y="870"/>
                      </a:lnTo>
                      <a:lnTo>
                        <a:pt x="176" y="872"/>
                      </a:lnTo>
                      <a:lnTo>
                        <a:pt x="184" y="876"/>
                      </a:lnTo>
                      <a:lnTo>
                        <a:pt x="191" y="876"/>
                      </a:lnTo>
                      <a:lnTo>
                        <a:pt x="205" y="885"/>
                      </a:lnTo>
                      <a:lnTo>
                        <a:pt x="210" y="889"/>
                      </a:lnTo>
                      <a:lnTo>
                        <a:pt x="225" y="889"/>
                      </a:lnTo>
                      <a:lnTo>
                        <a:pt x="237" y="898"/>
                      </a:lnTo>
                      <a:lnTo>
                        <a:pt x="240" y="906"/>
                      </a:lnTo>
                      <a:lnTo>
                        <a:pt x="248" y="911"/>
                      </a:lnTo>
                      <a:lnTo>
                        <a:pt x="250" y="925"/>
                      </a:lnTo>
                      <a:lnTo>
                        <a:pt x="265" y="938"/>
                      </a:lnTo>
                      <a:lnTo>
                        <a:pt x="278" y="945"/>
                      </a:lnTo>
                      <a:lnTo>
                        <a:pt x="306" y="951"/>
                      </a:lnTo>
                      <a:lnTo>
                        <a:pt x="308" y="953"/>
                      </a:lnTo>
                      <a:lnTo>
                        <a:pt x="312" y="966"/>
                      </a:lnTo>
                      <a:lnTo>
                        <a:pt x="314" y="973"/>
                      </a:lnTo>
                      <a:lnTo>
                        <a:pt x="312" y="979"/>
                      </a:lnTo>
                      <a:lnTo>
                        <a:pt x="312" y="987"/>
                      </a:lnTo>
                      <a:lnTo>
                        <a:pt x="319" y="990"/>
                      </a:lnTo>
                      <a:lnTo>
                        <a:pt x="323" y="985"/>
                      </a:lnTo>
                      <a:lnTo>
                        <a:pt x="329" y="987"/>
                      </a:lnTo>
                      <a:lnTo>
                        <a:pt x="336" y="990"/>
                      </a:lnTo>
                      <a:lnTo>
                        <a:pt x="344" y="1002"/>
                      </a:lnTo>
                      <a:lnTo>
                        <a:pt x="348" y="1009"/>
                      </a:lnTo>
                      <a:lnTo>
                        <a:pt x="355" y="1015"/>
                      </a:lnTo>
                      <a:lnTo>
                        <a:pt x="378" y="1043"/>
                      </a:lnTo>
                      <a:lnTo>
                        <a:pt x="385" y="1058"/>
                      </a:lnTo>
                      <a:lnTo>
                        <a:pt x="389" y="1073"/>
                      </a:lnTo>
                      <a:lnTo>
                        <a:pt x="391" y="1086"/>
                      </a:lnTo>
                      <a:lnTo>
                        <a:pt x="389" y="1101"/>
                      </a:lnTo>
                      <a:lnTo>
                        <a:pt x="387" y="1114"/>
                      </a:lnTo>
                      <a:lnTo>
                        <a:pt x="387" y="1122"/>
                      </a:lnTo>
                      <a:lnTo>
                        <a:pt x="389" y="1116"/>
                      </a:lnTo>
                      <a:lnTo>
                        <a:pt x="394" y="1120"/>
                      </a:lnTo>
                      <a:lnTo>
                        <a:pt x="393" y="1128"/>
                      </a:lnTo>
                      <a:lnTo>
                        <a:pt x="389" y="1120"/>
                      </a:lnTo>
                      <a:lnTo>
                        <a:pt x="393" y="1128"/>
                      </a:lnTo>
                      <a:lnTo>
                        <a:pt x="394" y="1137"/>
                      </a:lnTo>
                      <a:lnTo>
                        <a:pt x="398" y="1139"/>
                      </a:lnTo>
                      <a:lnTo>
                        <a:pt x="611" y="1160"/>
                      </a:lnTo>
                      <a:lnTo>
                        <a:pt x="613" y="1160"/>
                      </a:lnTo>
                      <a:lnTo>
                        <a:pt x="616" y="116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309">
                  <a:extLst>
                    <a:ext uri="{FF2B5EF4-FFF2-40B4-BE49-F238E27FC236}">
                      <a16:creationId xmlns:a16="http://schemas.microsoft.com/office/drawing/2014/main" id="{F6A6F89A-59A1-4CE5-9D2C-70513D453AC1}"/>
                    </a:ext>
                  </a:extLst>
                </p:cNvPr>
                <p:cNvSpPr>
                  <a:spLocks/>
                </p:cNvSpPr>
                <p:nvPr/>
              </p:nvSpPr>
              <p:spPr bwMode="auto">
                <a:xfrm>
                  <a:off x="1182411" y="2787011"/>
                  <a:ext cx="17292" cy="9592"/>
                </a:xfrm>
                <a:custGeom>
                  <a:avLst/>
                  <a:gdLst>
                    <a:gd name="T0" fmla="*/ 7 w 18"/>
                    <a:gd name="T1" fmla="*/ 0 h 11"/>
                    <a:gd name="T2" fmla="*/ 0 w 18"/>
                    <a:gd name="T3" fmla="*/ 4 h 11"/>
                    <a:gd name="T4" fmla="*/ 3 w 18"/>
                    <a:gd name="T5" fmla="*/ 9 h 11"/>
                    <a:gd name="T6" fmla="*/ 11 w 18"/>
                    <a:gd name="T7" fmla="*/ 11 h 11"/>
                    <a:gd name="T8" fmla="*/ 18 w 18"/>
                    <a:gd name="T9" fmla="*/ 11 h 11"/>
                    <a:gd name="T10" fmla="*/ 18 w 18"/>
                    <a:gd name="T11" fmla="*/ 5 h 11"/>
                    <a:gd name="T12" fmla="*/ 15 w 18"/>
                    <a:gd name="T13" fmla="*/ 0 h 11"/>
                    <a:gd name="T14" fmla="*/ 7 w 18"/>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1">
                      <a:moveTo>
                        <a:pt x="7" y="0"/>
                      </a:moveTo>
                      <a:lnTo>
                        <a:pt x="0" y="4"/>
                      </a:lnTo>
                      <a:lnTo>
                        <a:pt x="3" y="9"/>
                      </a:lnTo>
                      <a:lnTo>
                        <a:pt x="11" y="11"/>
                      </a:lnTo>
                      <a:lnTo>
                        <a:pt x="18" y="11"/>
                      </a:lnTo>
                      <a:lnTo>
                        <a:pt x="18" y="5"/>
                      </a:lnTo>
                      <a:lnTo>
                        <a:pt x="15" y="0"/>
                      </a:lnTo>
                      <a:lnTo>
                        <a:pt x="7"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10">
                  <a:extLst>
                    <a:ext uri="{FF2B5EF4-FFF2-40B4-BE49-F238E27FC236}">
                      <a16:creationId xmlns:a16="http://schemas.microsoft.com/office/drawing/2014/main" id="{2D636717-0748-41AD-981E-1D021CBEFB43}"/>
                    </a:ext>
                  </a:extLst>
                </p:cNvPr>
                <p:cNvSpPr>
                  <a:spLocks/>
                </p:cNvSpPr>
                <p:nvPr/>
              </p:nvSpPr>
              <p:spPr bwMode="auto">
                <a:xfrm>
                  <a:off x="1182411" y="2787011"/>
                  <a:ext cx="17292" cy="9592"/>
                </a:xfrm>
                <a:custGeom>
                  <a:avLst/>
                  <a:gdLst>
                    <a:gd name="T0" fmla="*/ 7 w 18"/>
                    <a:gd name="T1" fmla="*/ 0 h 11"/>
                    <a:gd name="T2" fmla="*/ 0 w 18"/>
                    <a:gd name="T3" fmla="*/ 4 h 11"/>
                    <a:gd name="T4" fmla="*/ 3 w 18"/>
                    <a:gd name="T5" fmla="*/ 9 h 11"/>
                    <a:gd name="T6" fmla="*/ 11 w 18"/>
                    <a:gd name="T7" fmla="*/ 11 h 11"/>
                    <a:gd name="T8" fmla="*/ 18 w 18"/>
                    <a:gd name="T9" fmla="*/ 11 h 11"/>
                    <a:gd name="T10" fmla="*/ 18 w 18"/>
                    <a:gd name="T11" fmla="*/ 5 h 11"/>
                    <a:gd name="T12" fmla="*/ 15 w 18"/>
                    <a:gd name="T13" fmla="*/ 0 h 11"/>
                    <a:gd name="T14" fmla="*/ 7 w 18"/>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1">
                      <a:moveTo>
                        <a:pt x="7" y="0"/>
                      </a:moveTo>
                      <a:lnTo>
                        <a:pt x="0" y="4"/>
                      </a:lnTo>
                      <a:lnTo>
                        <a:pt x="3" y="9"/>
                      </a:lnTo>
                      <a:lnTo>
                        <a:pt x="11" y="11"/>
                      </a:lnTo>
                      <a:lnTo>
                        <a:pt x="18" y="11"/>
                      </a:lnTo>
                      <a:lnTo>
                        <a:pt x="18" y="5"/>
                      </a:lnTo>
                      <a:lnTo>
                        <a:pt x="15" y="0"/>
                      </a:lnTo>
                      <a:lnTo>
                        <a:pt x="7"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311">
                  <a:extLst>
                    <a:ext uri="{FF2B5EF4-FFF2-40B4-BE49-F238E27FC236}">
                      <a16:creationId xmlns:a16="http://schemas.microsoft.com/office/drawing/2014/main" id="{AB490B7F-205E-4D6E-9675-3D809AE69378}"/>
                    </a:ext>
                  </a:extLst>
                </p:cNvPr>
                <p:cNvSpPr>
                  <a:spLocks/>
                </p:cNvSpPr>
                <p:nvPr/>
              </p:nvSpPr>
              <p:spPr bwMode="auto">
                <a:xfrm>
                  <a:off x="1182411" y="2787011"/>
                  <a:ext cx="17292" cy="9592"/>
                </a:xfrm>
                <a:custGeom>
                  <a:avLst/>
                  <a:gdLst>
                    <a:gd name="T0" fmla="*/ 7 w 18"/>
                    <a:gd name="T1" fmla="*/ 0 h 11"/>
                    <a:gd name="T2" fmla="*/ 0 w 18"/>
                    <a:gd name="T3" fmla="*/ 4 h 11"/>
                    <a:gd name="T4" fmla="*/ 3 w 18"/>
                    <a:gd name="T5" fmla="*/ 9 h 11"/>
                    <a:gd name="T6" fmla="*/ 11 w 18"/>
                    <a:gd name="T7" fmla="*/ 11 h 11"/>
                    <a:gd name="T8" fmla="*/ 18 w 18"/>
                    <a:gd name="T9" fmla="*/ 11 h 11"/>
                    <a:gd name="T10" fmla="*/ 18 w 18"/>
                    <a:gd name="T11" fmla="*/ 5 h 11"/>
                    <a:gd name="T12" fmla="*/ 15 w 18"/>
                    <a:gd name="T13" fmla="*/ 0 h 11"/>
                    <a:gd name="T14" fmla="*/ 7 w 18"/>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1">
                      <a:moveTo>
                        <a:pt x="7" y="0"/>
                      </a:moveTo>
                      <a:lnTo>
                        <a:pt x="0" y="4"/>
                      </a:lnTo>
                      <a:lnTo>
                        <a:pt x="3" y="9"/>
                      </a:lnTo>
                      <a:lnTo>
                        <a:pt x="11" y="11"/>
                      </a:lnTo>
                      <a:lnTo>
                        <a:pt x="18" y="11"/>
                      </a:lnTo>
                      <a:lnTo>
                        <a:pt x="18" y="5"/>
                      </a:lnTo>
                      <a:lnTo>
                        <a:pt x="15" y="0"/>
                      </a:lnTo>
                      <a:lnTo>
                        <a:pt x="7"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312">
                  <a:extLst>
                    <a:ext uri="{FF2B5EF4-FFF2-40B4-BE49-F238E27FC236}">
                      <a16:creationId xmlns:a16="http://schemas.microsoft.com/office/drawing/2014/main" id="{E100E2A8-25BC-4661-9708-8450532BE3ED}"/>
                    </a:ext>
                  </a:extLst>
                </p:cNvPr>
                <p:cNvSpPr>
                  <a:spLocks/>
                </p:cNvSpPr>
                <p:nvPr/>
              </p:nvSpPr>
              <p:spPr bwMode="auto">
                <a:xfrm>
                  <a:off x="1212192" y="2785267"/>
                  <a:ext cx="27860" cy="13081"/>
                </a:xfrm>
                <a:custGeom>
                  <a:avLst/>
                  <a:gdLst>
                    <a:gd name="T0" fmla="*/ 8 w 29"/>
                    <a:gd name="T1" fmla="*/ 6 h 15"/>
                    <a:gd name="T2" fmla="*/ 0 w 29"/>
                    <a:gd name="T3" fmla="*/ 0 h 15"/>
                    <a:gd name="T4" fmla="*/ 0 w 29"/>
                    <a:gd name="T5" fmla="*/ 6 h 15"/>
                    <a:gd name="T6" fmla="*/ 0 w 29"/>
                    <a:gd name="T7" fmla="*/ 13 h 15"/>
                    <a:gd name="T8" fmla="*/ 8 w 29"/>
                    <a:gd name="T9" fmla="*/ 15 h 15"/>
                    <a:gd name="T10" fmla="*/ 21 w 29"/>
                    <a:gd name="T11" fmla="*/ 15 h 15"/>
                    <a:gd name="T12" fmla="*/ 29 w 29"/>
                    <a:gd name="T13" fmla="*/ 11 h 15"/>
                    <a:gd name="T14" fmla="*/ 21 w 29"/>
                    <a:gd name="T15" fmla="*/ 11 h 15"/>
                    <a:gd name="T16" fmla="*/ 8 w 2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5">
                      <a:moveTo>
                        <a:pt x="8" y="6"/>
                      </a:moveTo>
                      <a:lnTo>
                        <a:pt x="0" y="0"/>
                      </a:lnTo>
                      <a:lnTo>
                        <a:pt x="0" y="6"/>
                      </a:lnTo>
                      <a:lnTo>
                        <a:pt x="0" y="13"/>
                      </a:lnTo>
                      <a:lnTo>
                        <a:pt x="8" y="15"/>
                      </a:lnTo>
                      <a:lnTo>
                        <a:pt x="21" y="15"/>
                      </a:lnTo>
                      <a:lnTo>
                        <a:pt x="29" y="11"/>
                      </a:lnTo>
                      <a:lnTo>
                        <a:pt x="21" y="11"/>
                      </a:lnTo>
                      <a:lnTo>
                        <a:pt x="8" y="6"/>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313">
                  <a:extLst>
                    <a:ext uri="{FF2B5EF4-FFF2-40B4-BE49-F238E27FC236}">
                      <a16:creationId xmlns:a16="http://schemas.microsoft.com/office/drawing/2014/main" id="{EC3F9F7A-5D97-4F4F-9D0F-D7FE084795AA}"/>
                    </a:ext>
                  </a:extLst>
                </p:cNvPr>
                <p:cNvSpPr>
                  <a:spLocks/>
                </p:cNvSpPr>
                <p:nvPr/>
              </p:nvSpPr>
              <p:spPr bwMode="auto">
                <a:xfrm>
                  <a:off x="1212192" y="2785267"/>
                  <a:ext cx="27860" cy="13081"/>
                </a:xfrm>
                <a:custGeom>
                  <a:avLst/>
                  <a:gdLst>
                    <a:gd name="T0" fmla="*/ 8 w 29"/>
                    <a:gd name="T1" fmla="*/ 6 h 15"/>
                    <a:gd name="T2" fmla="*/ 0 w 29"/>
                    <a:gd name="T3" fmla="*/ 0 h 15"/>
                    <a:gd name="T4" fmla="*/ 0 w 29"/>
                    <a:gd name="T5" fmla="*/ 6 h 15"/>
                    <a:gd name="T6" fmla="*/ 0 w 29"/>
                    <a:gd name="T7" fmla="*/ 13 h 15"/>
                    <a:gd name="T8" fmla="*/ 8 w 29"/>
                    <a:gd name="T9" fmla="*/ 15 h 15"/>
                    <a:gd name="T10" fmla="*/ 21 w 29"/>
                    <a:gd name="T11" fmla="*/ 15 h 15"/>
                    <a:gd name="T12" fmla="*/ 29 w 29"/>
                    <a:gd name="T13" fmla="*/ 11 h 15"/>
                    <a:gd name="T14" fmla="*/ 21 w 29"/>
                    <a:gd name="T15" fmla="*/ 11 h 15"/>
                    <a:gd name="T16" fmla="*/ 8 w 2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5">
                      <a:moveTo>
                        <a:pt x="8" y="6"/>
                      </a:moveTo>
                      <a:lnTo>
                        <a:pt x="0" y="0"/>
                      </a:lnTo>
                      <a:lnTo>
                        <a:pt x="0" y="6"/>
                      </a:lnTo>
                      <a:lnTo>
                        <a:pt x="0" y="13"/>
                      </a:lnTo>
                      <a:lnTo>
                        <a:pt x="8" y="15"/>
                      </a:lnTo>
                      <a:lnTo>
                        <a:pt x="21" y="15"/>
                      </a:lnTo>
                      <a:lnTo>
                        <a:pt x="29" y="11"/>
                      </a:lnTo>
                      <a:lnTo>
                        <a:pt x="21" y="11"/>
                      </a:lnTo>
                      <a:lnTo>
                        <a:pt x="8" y="6"/>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314">
                  <a:extLst>
                    <a:ext uri="{FF2B5EF4-FFF2-40B4-BE49-F238E27FC236}">
                      <a16:creationId xmlns:a16="http://schemas.microsoft.com/office/drawing/2014/main" id="{6959A8C1-B2AD-4444-AA3B-EF9FA1259F91}"/>
                    </a:ext>
                  </a:extLst>
                </p:cNvPr>
                <p:cNvSpPr>
                  <a:spLocks/>
                </p:cNvSpPr>
                <p:nvPr/>
              </p:nvSpPr>
              <p:spPr bwMode="auto">
                <a:xfrm>
                  <a:off x="1212192" y="2785267"/>
                  <a:ext cx="27860" cy="13081"/>
                </a:xfrm>
                <a:custGeom>
                  <a:avLst/>
                  <a:gdLst>
                    <a:gd name="T0" fmla="*/ 8 w 29"/>
                    <a:gd name="T1" fmla="*/ 6 h 15"/>
                    <a:gd name="T2" fmla="*/ 0 w 29"/>
                    <a:gd name="T3" fmla="*/ 0 h 15"/>
                    <a:gd name="T4" fmla="*/ 0 w 29"/>
                    <a:gd name="T5" fmla="*/ 6 h 15"/>
                    <a:gd name="T6" fmla="*/ 0 w 29"/>
                    <a:gd name="T7" fmla="*/ 13 h 15"/>
                    <a:gd name="T8" fmla="*/ 8 w 29"/>
                    <a:gd name="T9" fmla="*/ 15 h 15"/>
                    <a:gd name="T10" fmla="*/ 21 w 29"/>
                    <a:gd name="T11" fmla="*/ 15 h 15"/>
                    <a:gd name="T12" fmla="*/ 29 w 29"/>
                    <a:gd name="T13" fmla="*/ 11 h 15"/>
                    <a:gd name="T14" fmla="*/ 21 w 29"/>
                    <a:gd name="T15" fmla="*/ 11 h 15"/>
                    <a:gd name="T16" fmla="*/ 8 w 2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5">
                      <a:moveTo>
                        <a:pt x="8" y="6"/>
                      </a:moveTo>
                      <a:lnTo>
                        <a:pt x="0" y="0"/>
                      </a:lnTo>
                      <a:lnTo>
                        <a:pt x="0" y="6"/>
                      </a:lnTo>
                      <a:lnTo>
                        <a:pt x="0" y="13"/>
                      </a:lnTo>
                      <a:lnTo>
                        <a:pt x="8" y="15"/>
                      </a:lnTo>
                      <a:lnTo>
                        <a:pt x="21" y="15"/>
                      </a:lnTo>
                      <a:lnTo>
                        <a:pt x="29" y="11"/>
                      </a:lnTo>
                      <a:lnTo>
                        <a:pt x="21" y="11"/>
                      </a:lnTo>
                      <a:lnTo>
                        <a:pt x="8" y="6"/>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315">
                  <a:extLst>
                    <a:ext uri="{FF2B5EF4-FFF2-40B4-BE49-F238E27FC236}">
                      <a16:creationId xmlns:a16="http://schemas.microsoft.com/office/drawing/2014/main" id="{582D71E9-682E-4951-8CF5-7F9386334A7E}"/>
                    </a:ext>
                  </a:extLst>
                </p:cNvPr>
                <p:cNvSpPr>
                  <a:spLocks/>
                </p:cNvSpPr>
                <p:nvPr/>
              </p:nvSpPr>
              <p:spPr bwMode="auto">
                <a:xfrm>
                  <a:off x="1217957" y="2865495"/>
                  <a:ext cx="10568" cy="6976"/>
                </a:xfrm>
                <a:custGeom>
                  <a:avLst/>
                  <a:gdLst>
                    <a:gd name="T0" fmla="*/ 0 w 11"/>
                    <a:gd name="T1" fmla="*/ 0 h 8"/>
                    <a:gd name="T2" fmla="*/ 6 w 11"/>
                    <a:gd name="T3" fmla="*/ 8 h 8"/>
                    <a:gd name="T4" fmla="*/ 11 w 11"/>
                    <a:gd name="T5" fmla="*/ 8 h 8"/>
                    <a:gd name="T6" fmla="*/ 8 w 11"/>
                    <a:gd name="T7" fmla="*/ 2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lnTo>
                        <a:pt x="6" y="8"/>
                      </a:lnTo>
                      <a:lnTo>
                        <a:pt x="11" y="8"/>
                      </a:lnTo>
                      <a:lnTo>
                        <a:pt x="8" y="2"/>
                      </a:lnTo>
                      <a:lnTo>
                        <a:pt x="0"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316">
                  <a:extLst>
                    <a:ext uri="{FF2B5EF4-FFF2-40B4-BE49-F238E27FC236}">
                      <a16:creationId xmlns:a16="http://schemas.microsoft.com/office/drawing/2014/main" id="{14B95DA5-3220-40C8-B79B-0CB91A635C78}"/>
                    </a:ext>
                  </a:extLst>
                </p:cNvPr>
                <p:cNvSpPr>
                  <a:spLocks/>
                </p:cNvSpPr>
                <p:nvPr/>
              </p:nvSpPr>
              <p:spPr bwMode="auto">
                <a:xfrm>
                  <a:off x="1217957" y="2865495"/>
                  <a:ext cx="10568" cy="6976"/>
                </a:xfrm>
                <a:custGeom>
                  <a:avLst/>
                  <a:gdLst>
                    <a:gd name="T0" fmla="*/ 0 w 11"/>
                    <a:gd name="T1" fmla="*/ 0 h 8"/>
                    <a:gd name="T2" fmla="*/ 6 w 11"/>
                    <a:gd name="T3" fmla="*/ 8 h 8"/>
                    <a:gd name="T4" fmla="*/ 11 w 11"/>
                    <a:gd name="T5" fmla="*/ 8 h 8"/>
                    <a:gd name="T6" fmla="*/ 8 w 11"/>
                    <a:gd name="T7" fmla="*/ 2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lnTo>
                        <a:pt x="6" y="8"/>
                      </a:lnTo>
                      <a:lnTo>
                        <a:pt x="11" y="8"/>
                      </a:lnTo>
                      <a:lnTo>
                        <a:pt x="8" y="2"/>
                      </a:lnTo>
                      <a:lnTo>
                        <a:pt x="0"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17">
                  <a:extLst>
                    <a:ext uri="{FF2B5EF4-FFF2-40B4-BE49-F238E27FC236}">
                      <a16:creationId xmlns:a16="http://schemas.microsoft.com/office/drawing/2014/main" id="{F823E1FC-6C3D-462A-A4B2-240D42E33617}"/>
                    </a:ext>
                  </a:extLst>
                </p:cNvPr>
                <p:cNvSpPr>
                  <a:spLocks/>
                </p:cNvSpPr>
                <p:nvPr/>
              </p:nvSpPr>
              <p:spPr bwMode="auto">
                <a:xfrm>
                  <a:off x="1217957" y="2865495"/>
                  <a:ext cx="10568" cy="6976"/>
                </a:xfrm>
                <a:custGeom>
                  <a:avLst/>
                  <a:gdLst>
                    <a:gd name="T0" fmla="*/ 0 w 11"/>
                    <a:gd name="T1" fmla="*/ 0 h 8"/>
                    <a:gd name="T2" fmla="*/ 6 w 11"/>
                    <a:gd name="T3" fmla="*/ 8 h 8"/>
                    <a:gd name="T4" fmla="*/ 11 w 11"/>
                    <a:gd name="T5" fmla="*/ 8 h 8"/>
                    <a:gd name="T6" fmla="*/ 8 w 11"/>
                    <a:gd name="T7" fmla="*/ 2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lnTo>
                        <a:pt x="6" y="8"/>
                      </a:lnTo>
                      <a:lnTo>
                        <a:pt x="11" y="8"/>
                      </a:lnTo>
                      <a:lnTo>
                        <a:pt x="8" y="2"/>
                      </a:lnTo>
                      <a:lnTo>
                        <a:pt x="0"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8">
                  <a:extLst>
                    <a:ext uri="{FF2B5EF4-FFF2-40B4-BE49-F238E27FC236}">
                      <a16:creationId xmlns:a16="http://schemas.microsoft.com/office/drawing/2014/main" id="{BA87871D-EB00-42D2-AD5F-C7E0818BAFD0}"/>
                    </a:ext>
                  </a:extLst>
                </p:cNvPr>
                <p:cNvSpPr>
                  <a:spLocks/>
                </p:cNvSpPr>
                <p:nvPr/>
              </p:nvSpPr>
              <p:spPr bwMode="auto">
                <a:xfrm>
                  <a:off x="1293851" y="2902993"/>
                  <a:ext cx="16332" cy="24417"/>
                </a:xfrm>
                <a:custGeom>
                  <a:avLst/>
                  <a:gdLst>
                    <a:gd name="T0" fmla="*/ 4 w 17"/>
                    <a:gd name="T1" fmla="*/ 8 h 28"/>
                    <a:gd name="T2" fmla="*/ 0 w 17"/>
                    <a:gd name="T3" fmla="*/ 0 h 28"/>
                    <a:gd name="T4" fmla="*/ 2 w 17"/>
                    <a:gd name="T5" fmla="*/ 8 h 28"/>
                    <a:gd name="T6" fmla="*/ 4 w 17"/>
                    <a:gd name="T7" fmla="*/ 23 h 28"/>
                    <a:gd name="T8" fmla="*/ 11 w 17"/>
                    <a:gd name="T9" fmla="*/ 28 h 28"/>
                    <a:gd name="T10" fmla="*/ 17 w 17"/>
                    <a:gd name="T11" fmla="*/ 28 h 28"/>
                    <a:gd name="T12" fmla="*/ 8 w 17"/>
                    <a:gd name="T13" fmla="*/ 15 h 28"/>
                    <a:gd name="T14" fmla="*/ 4 w 17"/>
                    <a:gd name="T15" fmla="*/ 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8">
                      <a:moveTo>
                        <a:pt x="4" y="8"/>
                      </a:moveTo>
                      <a:lnTo>
                        <a:pt x="0" y="0"/>
                      </a:lnTo>
                      <a:lnTo>
                        <a:pt x="2" y="8"/>
                      </a:lnTo>
                      <a:lnTo>
                        <a:pt x="4" y="23"/>
                      </a:lnTo>
                      <a:lnTo>
                        <a:pt x="11" y="28"/>
                      </a:lnTo>
                      <a:lnTo>
                        <a:pt x="17" y="28"/>
                      </a:lnTo>
                      <a:lnTo>
                        <a:pt x="8" y="15"/>
                      </a:lnTo>
                      <a:lnTo>
                        <a:pt x="4"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319">
                  <a:extLst>
                    <a:ext uri="{FF2B5EF4-FFF2-40B4-BE49-F238E27FC236}">
                      <a16:creationId xmlns:a16="http://schemas.microsoft.com/office/drawing/2014/main" id="{29B1BD96-2946-46F5-91E1-9F4B7A986883}"/>
                    </a:ext>
                  </a:extLst>
                </p:cNvPr>
                <p:cNvSpPr>
                  <a:spLocks/>
                </p:cNvSpPr>
                <p:nvPr/>
              </p:nvSpPr>
              <p:spPr bwMode="auto">
                <a:xfrm>
                  <a:off x="1293851" y="2902993"/>
                  <a:ext cx="16332" cy="24417"/>
                </a:xfrm>
                <a:custGeom>
                  <a:avLst/>
                  <a:gdLst>
                    <a:gd name="T0" fmla="*/ 4 w 17"/>
                    <a:gd name="T1" fmla="*/ 8 h 28"/>
                    <a:gd name="T2" fmla="*/ 0 w 17"/>
                    <a:gd name="T3" fmla="*/ 0 h 28"/>
                    <a:gd name="T4" fmla="*/ 2 w 17"/>
                    <a:gd name="T5" fmla="*/ 8 h 28"/>
                    <a:gd name="T6" fmla="*/ 4 w 17"/>
                    <a:gd name="T7" fmla="*/ 23 h 28"/>
                    <a:gd name="T8" fmla="*/ 11 w 17"/>
                    <a:gd name="T9" fmla="*/ 28 h 28"/>
                    <a:gd name="T10" fmla="*/ 17 w 17"/>
                    <a:gd name="T11" fmla="*/ 28 h 28"/>
                    <a:gd name="T12" fmla="*/ 8 w 17"/>
                    <a:gd name="T13" fmla="*/ 15 h 28"/>
                    <a:gd name="T14" fmla="*/ 4 w 17"/>
                    <a:gd name="T15" fmla="*/ 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8">
                      <a:moveTo>
                        <a:pt x="4" y="8"/>
                      </a:moveTo>
                      <a:lnTo>
                        <a:pt x="0" y="0"/>
                      </a:lnTo>
                      <a:lnTo>
                        <a:pt x="2" y="8"/>
                      </a:lnTo>
                      <a:lnTo>
                        <a:pt x="4" y="23"/>
                      </a:lnTo>
                      <a:lnTo>
                        <a:pt x="11" y="28"/>
                      </a:lnTo>
                      <a:lnTo>
                        <a:pt x="17" y="28"/>
                      </a:lnTo>
                      <a:lnTo>
                        <a:pt x="8" y="15"/>
                      </a:lnTo>
                      <a:lnTo>
                        <a:pt x="4"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320">
                  <a:extLst>
                    <a:ext uri="{FF2B5EF4-FFF2-40B4-BE49-F238E27FC236}">
                      <a16:creationId xmlns:a16="http://schemas.microsoft.com/office/drawing/2014/main" id="{3EEB9A52-59E1-4359-93A6-D2F98A67B809}"/>
                    </a:ext>
                  </a:extLst>
                </p:cNvPr>
                <p:cNvSpPr>
                  <a:spLocks/>
                </p:cNvSpPr>
                <p:nvPr/>
              </p:nvSpPr>
              <p:spPr bwMode="auto">
                <a:xfrm>
                  <a:off x="1293851" y="2902993"/>
                  <a:ext cx="16332" cy="24417"/>
                </a:xfrm>
                <a:custGeom>
                  <a:avLst/>
                  <a:gdLst>
                    <a:gd name="T0" fmla="*/ 4 w 17"/>
                    <a:gd name="T1" fmla="*/ 8 h 28"/>
                    <a:gd name="T2" fmla="*/ 0 w 17"/>
                    <a:gd name="T3" fmla="*/ 0 h 28"/>
                    <a:gd name="T4" fmla="*/ 2 w 17"/>
                    <a:gd name="T5" fmla="*/ 8 h 28"/>
                    <a:gd name="T6" fmla="*/ 4 w 17"/>
                    <a:gd name="T7" fmla="*/ 23 h 28"/>
                    <a:gd name="T8" fmla="*/ 11 w 17"/>
                    <a:gd name="T9" fmla="*/ 28 h 28"/>
                    <a:gd name="T10" fmla="*/ 17 w 17"/>
                    <a:gd name="T11" fmla="*/ 28 h 28"/>
                    <a:gd name="T12" fmla="*/ 8 w 17"/>
                    <a:gd name="T13" fmla="*/ 15 h 28"/>
                    <a:gd name="T14" fmla="*/ 4 w 17"/>
                    <a:gd name="T15" fmla="*/ 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8">
                      <a:moveTo>
                        <a:pt x="4" y="8"/>
                      </a:moveTo>
                      <a:lnTo>
                        <a:pt x="0" y="0"/>
                      </a:lnTo>
                      <a:lnTo>
                        <a:pt x="2" y="8"/>
                      </a:lnTo>
                      <a:lnTo>
                        <a:pt x="4" y="23"/>
                      </a:lnTo>
                      <a:lnTo>
                        <a:pt x="11" y="28"/>
                      </a:lnTo>
                      <a:lnTo>
                        <a:pt x="17" y="28"/>
                      </a:lnTo>
                      <a:lnTo>
                        <a:pt x="8" y="15"/>
                      </a:lnTo>
                      <a:lnTo>
                        <a:pt x="4" y="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321">
                  <a:extLst>
                    <a:ext uri="{FF2B5EF4-FFF2-40B4-BE49-F238E27FC236}">
                      <a16:creationId xmlns:a16="http://schemas.microsoft.com/office/drawing/2014/main" id="{B87BBBB2-1C6A-4B20-A13F-9FB9D8A9C78F}"/>
                    </a:ext>
                  </a:extLst>
                </p:cNvPr>
                <p:cNvSpPr>
                  <a:spLocks/>
                </p:cNvSpPr>
                <p:nvPr/>
              </p:nvSpPr>
              <p:spPr bwMode="auto">
                <a:xfrm>
                  <a:off x="1304419" y="2862007"/>
                  <a:ext cx="22096" cy="20057"/>
                </a:xfrm>
                <a:custGeom>
                  <a:avLst/>
                  <a:gdLst>
                    <a:gd name="T0" fmla="*/ 14 w 23"/>
                    <a:gd name="T1" fmla="*/ 10 h 23"/>
                    <a:gd name="T2" fmla="*/ 8 w 23"/>
                    <a:gd name="T3" fmla="*/ 4 h 23"/>
                    <a:gd name="T4" fmla="*/ 0 w 23"/>
                    <a:gd name="T5" fmla="*/ 0 h 23"/>
                    <a:gd name="T6" fmla="*/ 6 w 23"/>
                    <a:gd name="T7" fmla="*/ 8 h 23"/>
                    <a:gd name="T8" fmla="*/ 14 w 23"/>
                    <a:gd name="T9" fmla="*/ 21 h 23"/>
                    <a:gd name="T10" fmla="*/ 23 w 23"/>
                    <a:gd name="T11" fmla="*/ 23 h 23"/>
                    <a:gd name="T12" fmla="*/ 21 w 23"/>
                    <a:gd name="T13" fmla="*/ 15 h 23"/>
                    <a:gd name="T14" fmla="*/ 14 w 23"/>
                    <a:gd name="T15" fmla="*/ 1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4" y="10"/>
                      </a:moveTo>
                      <a:lnTo>
                        <a:pt x="8" y="4"/>
                      </a:lnTo>
                      <a:lnTo>
                        <a:pt x="0" y="0"/>
                      </a:lnTo>
                      <a:lnTo>
                        <a:pt x="6" y="8"/>
                      </a:lnTo>
                      <a:lnTo>
                        <a:pt x="14" y="21"/>
                      </a:lnTo>
                      <a:lnTo>
                        <a:pt x="23" y="23"/>
                      </a:lnTo>
                      <a:lnTo>
                        <a:pt x="21" y="15"/>
                      </a:lnTo>
                      <a:lnTo>
                        <a:pt x="14" y="1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322">
                  <a:extLst>
                    <a:ext uri="{FF2B5EF4-FFF2-40B4-BE49-F238E27FC236}">
                      <a16:creationId xmlns:a16="http://schemas.microsoft.com/office/drawing/2014/main" id="{2A7D2AE3-6988-4BDB-A5F5-A4E6B412390A}"/>
                    </a:ext>
                  </a:extLst>
                </p:cNvPr>
                <p:cNvSpPr>
                  <a:spLocks/>
                </p:cNvSpPr>
                <p:nvPr/>
              </p:nvSpPr>
              <p:spPr bwMode="auto">
                <a:xfrm>
                  <a:off x="1304419" y="2862007"/>
                  <a:ext cx="22096" cy="20057"/>
                </a:xfrm>
                <a:custGeom>
                  <a:avLst/>
                  <a:gdLst>
                    <a:gd name="T0" fmla="*/ 14 w 23"/>
                    <a:gd name="T1" fmla="*/ 10 h 23"/>
                    <a:gd name="T2" fmla="*/ 8 w 23"/>
                    <a:gd name="T3" fmla="*/ 4 h 23"/>
                    <a:gd name="T4" fmla="*/ 0 w 23"/>
                    <a:gd name="T5" fmla="*/ 0 h 23"/>
                    <a:gd name="T6" fmla="*/ 6 w 23"/>
                    <a:gd name="T7" fmla="*/ 8 h 23"/>
                    <a:gd name="T8" fmla="*/ 14 w 23"/>
                    <a:gd name="T9" fmla="*/ 21 h 23"/>
                    <a:gd name="T10" fmla="*/ 23 w 23"/>
                    <a:gd name="T11" fmla="*/ 23 h 23"/>
                    <a:gd name="T12" fmla="*/ 21 w 23"/>
                    <a:gd name="T13" fmla="*/ 15 h 23"/>
                    <a:gd name="T14" fmla="*/ 14 w 23"/>
                    <a:gd name="T15" fmla="*/ 1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4" y="10"/>
                      </a:moveTo>
                      <a:lnTo>
                        <a:pt x="8" y="4"/>
                      </a:lnTo>
                      <a:lnTo>
                        <a:pt x="0" y="0"/>
                      </a:lnTo>
                      <a:lnTo>
                        <a:pt x="6" y="8"/>
                      </a:lnTo>
                      <a:lnTo>
                        <a:pt x="14" y="21"/>
                      </a:lnTo>
                      <a:lnTo>
                        <a:pt x="23" y="23"/>
                      </a:lnTo>
                      <a:lnTo>
                        <a:pt x="21" y="15"/>
                      </a:lnTo>
                      <a:lnTo>
                        <a:pt x="14" y="1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323">
                  <a:extLst>
                    <a:ext uri="{FF2B5EF4-FFF2-40B4-BE49-F238E27FC236}">
                      <a16:creationId xmlns:a16="http://schemas.microsoft.com/office/drawing/2014/main" id="{7E84CB06-0B5E-45FE-A54C-7653E1D53F21}"/>
                    </a:ext>
                  </a:extLst>
                </p:cNvPr>
                <p:cNvSpPr>
                  <a:spLocks/>
                </p:cNvSpPr>
                <p:nvPr/>
              </p:nvSpPr>
              <p:spPr bwMode="auto">
                <a:xfrm>
                  <a:off x="1304419" y="2862007"/>
                  <a:ext cx="22096" cy="20057"/>
                </a:xfrm>
                <a:custGeom>
                  <a:avLst/>
                  <a:gdLst>
                    <a:gd name="T0" fmla="*/ 14 w 23"/>
                    <a:gd name="T1" fmla="*/ 10 h 23"/>
                    <a:gd name="T2" fmla="*/ 8 w 23"/>
                    <a:gd name="T3" fmla="*/ 4 h 23"/>
                    <a:gd name="T4" fmla="*/ 0 w 23"/>
                    <a:gd name="T5" fmla="*/ 0 h 23"/>
                    <a:gd name="T6" fmla="*/ 6 w 23"/>
                    <a:gd name="T7" fmla="*/ 8 h 23"/>
                    <a:gd name="T8" fmla="*/ 14 w 23"/>
                    <a:gd name="T9" fmla="*/ 21 h 23"/>
                    <a:gd name="T10" fmla="*/ 23 w 23"/>
                    <a:gd name="T11" fmla="*/ 23 h 23"/>
                    <a:gd name="T12" fmla="*/ 21 w 23"/>
                    <a:gd name="T13" fmla="*/ 15 h 23"/>
                    <a:gd name="T14" fmla="*/ 14 w 23"/>
                    <a:gd name="T15" fmla="*/ 1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4" y="10"/>
                      </a:moveTo>
                      <a:lnTo>
                        <a:pt x="8" y="4"/>
                      </a:lnTo>
                      <a:lnTo>
                        <a:pt x="0" y="0"/>
                      </a:lnTo>
                      <a:lnTo>
                        <a:pt x="6" y="8"/>
                      </a:lnTo>
                      <a:lnTo>
                        <a:pt x="14" y="21"/>
                      </a:lnTo>
                      <a:lnTo>
                        <a:pt x="23" y="23"/>
                      </a:lnTo>
                      <a:lnTo>
                        <a:pt x="21" y="15"/>
                      </a:lnTo>
                      <a:lnTo>
                        <a:pt x="14" y="1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8" name="Group 97">
                <a:extLst>
                  <a:ext uri="{FF2B5EF4-FFF2-40B4-BE49-F238E27FC236}">
                    <a16:creationId xmlns:a16="http://schemas.microsoft.com/office/drawing/2014/main" id="{6FC61387-4114-47C7-AFB4-6D240E4911AE}"/>
                  </a:ext>
                </a:extLst>
              </p:cNvPr>
              <p:cNvGrpSpPr/>
              <p:nvPr/>
            </p:nvGrpSpPr>
            <p:grpSpPr>
              <a:xfrm>
                <a:off x="4813819" y="2127748"/>
                <a:ext cx="108558" cy="225859"/>
                <a:chOff x="4813819" y="2127748"/>
                <a:chExt cx="108558" cy="225859"/>
              </a:xfrm>
              <a:grpFill/>
            </p:grpSpPr>
            <p:sp>
              <p:nvSpPr>
                <p:cNvPr id="116" name="Freeform 131">
                  <a:extLst>
                    <a:ext uri="{FF2B5EF4-FFF2-40B4-BE49-F238E27FC236}">
                      <a16:creationId xmlns:a16="http://schemas.microsoft.com/office/drawing/2014/main" id="{512B990F-7D51-4908-9E2A-C3A08C7E9DE7}"/>
                    </a:ext>
                  </a:extLst>
                </p:cNvPr>
                <p:cNvSpPr>
                  <a:spLocks/>
                </p:cNvSpPr>
                <p:nvPr/>
              </p:nvSpPr>
              <p:spPr bwMode="auto">
                <a:xfrm>
                  <a:off x="4813819" y="2127748"/>
                  <a:ext cx="108558" cy="225859"/>
                </a:xfrm>
                <a:custGeom>
                  <a:avLst/>
                  <a:gdLst>
                    <a:gd name="T0" fmla="*/ 15 w 113"/>
                    <a:gd name="T1" fmla="*/ 15 h 259"/>
                    <a:gd name="T2" fmla="*/ 5 w 113"/>
                    <a:gd name="T3" fmla="*/ 40 h 259"/>
                    <a:gd name="T4" fmla="*/ 2 w 113"/>
                    <a:gd name="T5" fmla="*/ 51 h 259"/>
                    <a:gd name="T6" fmla="*/ 7 w 113"/>
                    <a:gd name="T7" fmla="*/ 60 h 259"/>
                    <a:gd name="T8" fmla="*/ 0 w 113"/>
                    <a:gd name="T9" fmla="*/ 73 h 259"/>
                    <a:gd name="T10" fmla="*/ 9 w 113"/>
                    <a:gd name="T11" fmla="*/ 92 h 259"/>
                    <a:gd name="T12" fmla="*/ 17 w 113"/>
                    <a:gd name="T13" fmla="*/ 102 h 259"/>
                    <a:gd name="T14" fmla="*/ 28 w 113"/>
                    <a:gd name="T15" fmla="*/ 107 h 259"/>
                    <a:gd name="T16" fmla="*/ 51 w 113"/>
                    <a:gd name="T17" fmla="*/ 126 h 259"/>
                    <a:gd name="T18" fmla="*/ 39 w 113"/>
                    <a:gd name="T19" fmla="*/ 139 h 259"/>
                    <a:gd name="T20" fmla="*/ 32 w 113"/>
                    <a:gd name="T21" fmla="*/ 147 h 259"/>
                    <a:gd name="T22" fmla="*/ 30 w 113"/>
                    <a:gd name="T23" fmla="*/ 149 h 259"/>
                    <a:gd name="T24" fmla="*/ 28 w 113"/>
                    <a:gd name="T25" fmla="*/ 162 h 259"/>
                    <a:gd name="T26" fmla="*/ 19 w 113"/>
                    <a:gd name="T27" fmla="*/ 169 h 259"/>
                    <a:gd name="T28" fmla="*/ 7 w 113"/>
                    <a:gd name="T29" fmla="*/ 177 h 259"/>
                    <a:gd name="T30" fmla="*/ 2 w 113"/>
                    <a:gd name="T31" fmla="*/ 194 h 259"/>
                    <a:gd name="T32" fmla="*/ 0 w 113"/>
                    <a:gd name="T33" fmla="*/ 199 h 259"/>
                    <a:gd name="T34" fmla="*/ 4 w 113"/>
                    <a:gd name="T35" fmla="*/ 207 h 259"/>
                    <a:gd name="T36" fmla="*/ 17 w 113"/>
                    <a:gd name="T37" fmla="*/ 222 h 259"/>
                    <a:gd name="T38" fmla="*/ 30 w 113"/>
                    <a:gd name="T39" fmla="*/ 228 h 259"/>
                    <a:gd name="T40" fmla="*/ 49 w 113"/>
                    <a:gd name="T41" fmla="*/ 233 h 259"/>
                    <a:gd name="T42" fmla="*/ 66 w 113"/>
                    <a:gd name="T43" fmla="*/ 241 h 259"/>
                    <a:gd name="T44" fmla="*/ 64 w 113"/>
                    <a:gd name="T45" fmla="*/ 259 h 259"/>
                    <a:gd name="T46" fmla="*/ 73 w 113"/>
                    <a:gd name="T47" fmla="*/ 254 h 259"/>
                    <a:gd name="T48" fmla="*/ 79 w 113"/>
                    <a:gd name="T49" fmla="*/ 239 h 259"/>
                    <a:gd name="T50" fmla="*/ 86 w 113"/>
                    <a:gd name="T51" fmla="*/ 218 h 259"/>
                    <a:gd name="T52" fmla="*/ 83 w 113"/>
                    <a:gd name="T53" fmla="*/ 214 h 259"/>
                    <a:gd name="T54" fmla="*/ 96 w 113"/>
                    <a:gd name="T55" fmla="*/ 207 h 259"/>
                    <a:gd name="T56" fmla="*/ 96 w 113"/>
                    <a:gd name="T57" fmla="*/ 194 h 259"/>
                    <a:gd name="T58" fmla="*/ 99 w 113"/>
                    <a:gd name="T59" fmla="*/ 184 h 259"/>
                    <a:gd name="T60" fmla="*/ 105 w 113"/>
                    <a:gd name="T61" fmla="*/ 169 h 259"/>
                    <a:gd name="T62" fmla="*/ 105 w 113"/>
                    <a:gd name="T63" fmla="*/ 156 h 259"/>
                    <a:gd name="T64" fmla="*/ 105 w 113"/>
                    <a:gd name="T65" fmla="*/ 139 h 259"/>
                    <a:gd name="T66" fmla="*/ 105 w 113"/>
                    <a:gd name="T67" fmla="*/ 132 h 259"/>
                    <a:gd name="T68" fmla="*/ 111 w 113"/>
                    <a:gd name="T69" fmla="*/ 130 h 259"/>
                    <a:gd name="T70" fmla="*/ 111 w 113"/>
                    <a:gd name="T71" fmla="*/ 150 h 259"/>
                    <a:gd name="T72" fmla="*/ 111 w 113"/>
                    <a:gd name="T73" fmla="*/ 124 h 259"/>
                    <a:gd name="T74" fmla="*/ 109 w 113"/>
                    <a:gd name="T75" fmla="*/ 96 h 259"/>
                    <a:gd name="T76" fmla="*/ 92 w 113"/>
                    <a:gd name="T77" fmla="*/ 85 h 259"/>
                    <a:gd name="T78" fmla="*/ 81 w 113"/>
                    <a:gd name="T79" fmla="*/ 85 h 259"/>
                    <a:gd name="T80" fmla="*/ 84 w 113"/>
                    <a:gd name="T81" fmla="*/ 58 h 259"/>
                    <a:gd name="T82" fmla="*/ 94 w 113"/>
                    <a:gd name="T83" fmla="*/ 53 h 259"/>
                    <a:gd name="T84" fmla="*/ 96 w 113"/>
                    <a:gd name="T85" fmla="*/ 38 h 259"/>
                    <a:gd name="T86" fmla="*/ 96 w 113"/>
                    <a:gd name="T87" fmla="*/ 23 h 259"/>
                    <a:gd name="T88" fmla="*/ 17 w 113"/>
                    <a:gd name="T89" fmla="*/ 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3" h="259">
                      <a:moveTo>
                        <a:pt x="17" y="9"/>
                      </a:moveTo>
                      <a:lnTo>
                        <a:pt x="15" y="15"/>
                      </a:lnTo>
                      <a:lnTo>
                        <a:pt x="15" y="23"/>
                      </a:lnTo>
                      <a:lnTo>
                        <a:pt x="5" y="40"/>
                      </a:lnTo>
                      <a:lnTo>
                        <a:pt x="0" y="47"/>
                      </a:lnTo>
                      <a:lnTo>
                        <a:pt x="2" y="51"/>
                      </a:lnTo>
                      <a:lnTo>
                        <a:pt x="5" y="53"/>
                      </a:lnTo>
                      <a:lnTo>
                        <a:pt x="7" y="60"/>
                      </a:lnTo>
                      <a:lnTo>
                        <a:pt x="5" y="66"/>
                      </a:lnTo>
                      <a:lnTo>
                        <a:pt x="0" y="73"/>
                      </a:lnTo>
                      <a:lnTo>
                        <a:pt x="4" y="85"/>
                      </a:lnTo>
                      <a:lnTo>
                        <a:pt x="9" y="92"/>
                      </a:lnTo>
                      <a:lnTo>
                        <a:pt x="17" y="94"/>
                      </a:lnTo>
                      <a:lnTo>
                        <a:pt x="17" y="102"/>
                      </a:lnTo>
                      <a:lnTo>
                        <a:pt x="24" y="105"/>
                      </a:lnTo>
                      <a:lnTo>
                        <a:pt x="28" y="107"/>
                      </a:lnTo>
                      <a:lnTo>
                        <a:pt x="34" y="113"/>
                      </a:lnTo>
                      <a:lnTo>
                        <a:pt x="51" y="126"/>
                      </a:lnTo>
                      <a:lnTo>
                        <a:pt x="47" y="132"/>
                      </a:lnTo>
                      <a:lnTo>
                        <a:pt x="39" y="139"/>
                      </a:lnTo>
                      <a:lnTo>
                        <a:pt x="34" y="147"/>
                      </a:lnTo>
                      <a:lnTo>
                        <a:pt x="32" y="147"/>
                      </a:lnTo>
                      <a:lnTo>
                        <a:pt x="32" y="149"/>
                      </a:lnTo>
                      <a:lnTo>
                        <a:pt x="30" y="149"/>
                      </a:lnTo>
                      <a:lnTo>
                        <a:pt x="28" y="156"/>
                      </a:lnTo>
                      <a:lnTo>
                        <a:pt x="28" y="162"/>
                      </a:lnTo>
                      <a:lnTo>
                        <a:pt x="20" y="167"/>
                      </a:lnTo>
                      <a:lnTo>
                        <a:pt x="19" y="169"/>
                      </a:lnTo>
                      <a:lnTo>
                        <a:pt x="13" y="171"/>
                      </a:lnTo>
                      <a:lnTo>
                        <a:pt x="7" y="177"/>
                      </a:lnTo>
                      <a:lnTo>
                        <a:pt x="4" y="184"/>
                      </a:lnTo>
                      <a:lnTo>
                        <a:pt x="2" y="194"/>
                      </a:lnTo>
                      <a:lnTo>
                        <a:pt x="0" y="197"/>
                      </a:lnTo>
                      <a:lnTo>
                        <a:pt x="0" y="199"/>
                      </a:lnTo>
                      <a:lnTo>
                        <a:pt x="4" y="207"/>
                      </a:lnTo>
                      <a:lnTo>
                        <a:pt x="4" y="207"/>
                      </a:lnTo>
                      <a:lnTo>
                        <a:pt x="4" y="211"/>
                      </a:lnTo>
                      <a:lnTo>
                        <a:pt x="17" y="222"/>
                      </a:lnTo>
                      <a:lnTo>
                        <a:pt x="22" y="224"/>
                      </a:lnTo>
                      <a:lnTo>
                        <a:pt x="30" y="228"/>
                      </a:lnTo>
                      <a:lnTo>
                        <a:pt x="41" y="237"/>
                      </a:lnTo>
                      <a:lnTo>
                        <a:pt x="49" y="233"/>
                      </a:lnTo>
                      <a:lnTo>
                        <a:pt x="62" y="233"/>
                      </a:lnTo>
                      <a:lnTo>
                        <a:pt x="66" y="241"/>
                      </a:lnTo>
                      <a:lnTo>
                        <a:pt x="62" y="252"/>
                      </a:lnTo>
                      <a:lnTo>
                        <a:pt x="64" y="259"/>
                      </a:lnTo>
                      <a:lnTo>
                        <a:pt x="69" y="258"/>
                      </a:lnTo>
                      <a:lnTo>
                        <a:pt x="73" y="254"/>
                      </a:lnTo>
                      <a:lnTo>
                        <a:pt x="75" y="246"/>
                      </a:lnTo>
                      <a:lnTo>
                        <a:pt x="79" y="239"/>
                      </a:lnTo>
                      <a:lnTo>
                        <a:pt x="83" y="226"/>
                      </a:lnTo>
                      <a:lnTo>
                        <a:pt x="86" y="218"/>
                      </a:lnTo>
                      <a:lnTo>
                        <a:pt x="83" y="218"/>
                      </a:lnTo>
                      <a:lnTo>
                        <a:pt x="83" y="214"/>
                      </a:lnTo>
                      <a:lnTo>
                        <a:pt x="88" y="207"/>
                      </a:lnTo>
                      <a:lnTo>
                        <a:pt x="96" y="207"/>
                      </a:lnTo>
                      <a:lnTo>
                        <a:pt x="92" y="201"/>
                      </a:lnTo>
                      <a:lnTo>
                        <a:pt x="96" y="194"/>
                      </a:lnTo>
                      <a:lnTo>
                        <a:pt x="94" y="188"/>
                      </a:lnTo>
                      <a:lnTo>
                        <a:pt x="99" y="184"/>
                      </a:lnTo>
                      <a:lnTo>
                        <a:pt x="101" y="177"/>
                      </a:lnTo>
                      <a:lnTo>
                        <a:pt x="105" y="169"/>
                      </a:lnTo>
                      <a:lnTo>
                        <a:pt x="109" y="164"/>
                      </a:lnTo>
                      <a:lnTo>
                        <a:pt x="105" y="156"/>
                      </a:lnTo>
                      <a:lnTo>
                        <a:pt x="107" y="150"/>
                      </a:lnTo>
                      <a:lnTo>
                        <a:pt x="105" y="139"/>
                      </a:lnTo>
                      <a:lnTo>
                        <a:pt x="103" y="132"/>
                      </a:lnTo>
                      <a:lnTo>
                        <a:pt x="105" y="132"/>
                      </a:lnTo>
                      <a:lnTo>
                        <a:pt x="107" y="124"/>
                      </a:lnTo>
                      <a:lnTo>
                        <a:pt x="111" y="130"/>
                      </a:lnTo>
                      <a:lnTo>
                        <a:pt x="109" y="137"/>
                      </a:lnTo>
                      <a:lnTo>
                        <a:pt x="111" y="150"/>
                      </a:lnTo>
                      <a:lnTo>
                        <a:pt x="113" y="143"/>
                      </a:lnTo>
                      <a:lnTo>
                        <a:pt x="111" y="124"/>
                      </a:lnTo>
                      <a:lnTo>
                        <a:pt x="109" y="117"/>
                      </a:lnTo>
                      <a:lnTo>
                        <a:pt x="109" y="96"/>
                      </a:lnTo>
                      <a:lnTo>
                        <a:pt x="107" y="87"/>
                      </a:lnTo>
                      <a:lnTo>
                        <a:pt x="92" y="85"/>
                      </a:lnTo>
                      <a:lnTo>
                        <a:pt x="86" y="87"/>
                      </a:lnTo>
                      <a:lnTo>
                        <a:pt x="81" y="85"/>
                      </a:lnTo>
                      <a:lnTo>
                        <a:pt x="81" y="66"/>
                      </a:lnTo>
                      <a:lnTo>
                        <a:pt x="84" y="58"/>
                      </a:lnTo>
                      <a:lnTo>
                        <a:pt x="86" y="58"/>
                      </a:lnTo>
                      <a:lnTo>
                        <a:pt x="94" y="53"/>
                      </a:lnTo>
                      <a:lnTo>
                        <a:pt x="92" y="47"/>
                      </a:lnTo>
                      <a:lnTo>
                        <a:pt x="96" y="38"/>
                      </a:lnTo>
                      <a:lnTo>
                        <a:pt x="96" y="30"/>
                      </a:lnTo>
                      <a:lnTo>
                        <a:pt x="96" y="23"/>
                      </a:lnTo>
                      <a:lnTo>
                        <a:pt x="24" y="0"/>
                      </a:lnTo>
                      <a:lnTo>
                        <a:pt x="17" y="9"/>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324">
                  <a:extLst>
                    <a:ext uri="{FF2B5EF4-FFF2-40B4-BE49-F238E27FC236}">
                      <a16:creationId xmlns:a16="http://schemas.microsoft.com/office/drawing/2014/main" id="{3A945931-D726-48A3-8B0B-A86B382ABD5A}"/>
                    </a:ext>
                  </a:extLst>
                </p:cNvPr>
                <p:cNvSpPr>
                  <a:spLocks/>
                </p:cNvSpPr>
                <p:nvPr/>
              </p:nvSpPr>
              <p:spPr bwMode="auto">
                <a:xfrm>
                  <a:off x="4914692" y="2269019"/>
                  <a:ext cx="5764" cy="17441"/>
                </a:xfrm>
                <a:custGeom>
                  <a:avLst/>
                  <a:gdLst>
                    <a:gd name="T0" fmla="*/ 6 w 6"/>
                    <a:gd name="T1" fmla="*/ 0 h 20"/>
                    <a:gd name="T2" fmla="*/ 0 w 6"/>
                    <a:gd name="T3" fmla="*/ 20 h 20"/>
                    <a:gd name="T4" fmla="*/ 6 w 6"/>
                    <a:gd name="T5" fmla="*/ 5 h 20"/>
                    <a:gd name="T6" fmla="*/ 6 w 6"/>
                    <a:gd name="T7" fmla="*/ 0 h 20"/>
                  </a:gdLst>
                  <a:ahLst/>
                  <a:cxnLst>
                    <a:cxn ang="0">
                      <a:pos x="T0" y="T1"/>
                    </a:cxn>
                    <a:cxn ang="0">
                      <a:pos x="T2" y="T3"/>
                    </a:cxn>
                    <a:cxn ang="0">
                      <a:pos x="T4" y="T5"/>
                    </a:cxn>
                    <a:cxn ang="0">
                      <a:pos x="T6" y="T7"/>
                    </a:cxn>
                  </a:cxnLst>
                  <a:rect l="0" t="0" r="r" b="b"/>
                  <a:pathLst>
                    <a:path w="6" h="20">
                      <a:moveTo>
                        <a:pt x="6" y="0"/>
                      </a:moveTo>
                      <a:lnTo>
                        <a:pt x="0" y="20"/>
                      </a:lnTo>
                      <a:lnTo>
                        <a:pt x="6" y="5"/>
                      </a:lnTo>
                      <a:lnTo>
                        <a:pt x="6"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25">
                  <a:extLst>
                    <a:ext uri="{FF2B5EF4-FFF2-40B4-BE49-F238E27FC236}">
                      <a16:creationId xmlns:a16="http://schemas.microsoft.com/office/drawing/2014/main" id="{72AA1E63-6905-45C3-BF18-265C1E62E43E}"/>
                    </a:ext>
                  </a:extLst>
                </p:cNvPr>
                <p:cNvSpPr>
                  <a:spLocks/>
                </p:cNvSpPr>
                <p:nvPr/>
              </p:nvSpPr>
              <p:spPr bwMode="auto">
                <a:xfrm>
                  <a:off x="4914692" y="2269019"/>
                  <a:ext cx="5764" cy="17441"/>
                </a:xfrm>
                <a:custGeom>
                  <a:avLst/>
                  <a:gdLst>
                    <a:gd name="T0" fmla="*/ 6 w 6"/>
                    <a:gd name="T1" fmla="*/ 0 h 20"/>
                    <a:gd name="T2" fmla="*/ 0 w 6"/>
                    <a:gd name="T3" fmla="*/ 20 h 20"/>
                    <a:gd name="T4" fmla="*/ 6 w 6"/>
                    <a:gd name="T5" fmla="*/ 5 h 20"/>
                    <a:gd name="T6" fmla="*/ 6 w 6"/>
                    <a:gd name="T7" fmla="*/ 0 h 20"/>
                  </a:gdLst>
                  <a:ahLst/>
                  <a:cxnLst>
                    <a:cxn ang="0">
                      <a:pos x="T0" y="T1"/>
                    </a:cxn>
                    <a:cxn ang="0">
                      <a:pos x="T2" y="T3"/>
                    </a:cxn>
                    <a:cxn ang="0">
                      <a:pos x="T4" y="T5"/>
                    </a:cxn>
                    <a:cxn ang="0">
                      <a:pos x="T6" y="T7"/>
                    </a:cxn>
                  </a:cxnLst>
                  <a:rect l="0" t="0" r="r" b="b"/>
                  <a:pathLst>
                    <a:path w="6" h="20">
                      <a:moveTo>
                        <a:pt x="6" y="0"/>
                      </a:moveTo>
                      <a:lnTo>
                        <a:pt x="0" y="20"/>
                      </a:lnTo>
                      <a:lnTo>
                        <a:pt x="6" y="5"/>
                      </a:lnTo>
                      <a:lnTo>
                        <a:pt x="6"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9" name="Group 98">
                <a:extLst>
                  <a:ext uri="{FF2B5EF4-FFF2-40B4-BE49-F238E27FC236}">
                    <a16:creationId xmlns:a16="http://schemas.microsoft.com/office/drawing/2014/main" id="{4829FF69-BD90-4D4C-87CB-A704895D6242}"/>
                  </a:ext>
                </a:extLst>
              </p:cNvPr>
              <p:cNvGrpSpPr/>
              <p:nvPr/>
            </p:nvGrpSpPr>
            <p:grpSpPr>
              <a:xfrm>
                <a:off x="4438189" y="1771956"/>
                <a:ext cx="613881" cy="415091"/>
                <a:chOff x="4438189" y="1771956"/>
                <a:chExt cx="613881" cy="415091"/>
              </a:xfrm>
              <a:grpFill/>
            </p:grpSpPr>
            <p:sp>
              <p:nvSpPr>
                <p:cNvPr id="114" name="Freeform 326">
                  <a:extLst>
                    <a:ext uri="{FF2B5EF4-FFF2-40B4-BE49-F238E27FC236}">
                      <a16:creationId xmlns:a16="http://schemas.microsoft.com/office/drawing/2014/main" id="{40A02C1B-6D5E-47D6-89C1-7003A61C60FC}"/>
                    </a:ext>
                  </a:extLst>
                </p:cNvPr>
                <p:cNvSpPr>
                  <a:spLocks/>
                </p:cNvSpPr>
                <p:nvPr/>
              </p:nvSpPr>
              <p:spPr bwMode="auto">
                <a:xfrm>
                  <a:off x="4438189" y="1771956"/>
                  <a:ext cx="490913" cy="398523"/>
                </a:xfrm>
                <a:custGeom>
                  <a:avLst/>
                  <a:gdLst>
                    <a:gd name="T0" fmla="*/ 511 w 511"/>
                    <a:gd name="T1" fmla="*/ 402 h 457"/>
                    <a:gd name="T2" fmla="*/ 505 w 511"/>
                    <a:gd name="T3" fmla="*/ 389 h 457"/>
                    <a:gd name="T4" fmla="*/ 489 w 511"/>
                    <a:gd name="T5" fmla="*/ 307 h 457"/>
                    <a:gd name="T6" fmla="*/ 490 w 511"/>
                    <a:gd name="T7" fmla="*/ 233 h 457"/>
                    <a:gd name="T8" fmla="*/ 487 w 511"/>
                    <a:gd name="T9" fmla="*/ 222 h 457"/>
                    <a:gd name="T10" fmla="*/ 460 w 511"/>
                    <a:gd name="T11" fmla="*/ 143 h 457"/>
                    <a:gd name="T12" fmla="*/ 455 w 511"/>
                    <a:gd name="T13" fmla="*/ 145 h 457"/>
                    <a:gd name="T14" fmla="*/ 453 w 511"/>
                    <a:gd name="T15" fmla="*/ 119 h 457"/>
                    <a:gd name="T16" fmla="*/ 443 w 511"/>
                    <a:gd name="T17" fmla="*/ 98 h 457"/>
                    <a:gd name="T18" fmla="*/ 445 w 511"/>
                    <a:gd name="T19" fmla="*/ 81 h 457"/>
                    <a:gd name="T20" fmla="*/ 443 w 511"/>
                    <a:gd name="T21" fmla="*/ 66 h 457"/>
                    <a:gd name="T22" fmla="*/ 442 w 511"/>
                    <a:gd name="T23" fmla="*/ 53 h 457"/>
                    <a:gd name="T24" fmla="*/ 432 w 511"/>
                    <a:gd name="T25" fmla="*/ 40 h 457"/>
                    <a:gd name="T26" fmla="*/ 427 w 511"/>
                    <a:gd name="T27" fmla="*/ 15 h 457"/>
                    <a:gd name="T28" fmla="*/ 425 w 511"/>
                    <a:gd name="T29" fmla="*/ 4 h 457"/>
                    <a:gd name="T30" fmla="*/ 372 w 511"/>
                    <a:gd name="T31" fmla="*/ 15 h 457"/>
                    <a:gd name="T32" fmla="*/ 317 w 511"/>
                    <a:gd name="T33" fmla="*/ 25 h 457"/>
                    <a:gd name="T34" fmla="*/ 278 w 511"/>
                    <a:gd name="T35" fmla="*/ 58 h 457"/>
                    <a:gd name="T36" fmla="*/ 257 w 511"/>
                    <a:gd name="T37" fmla="*/ 103 h 457"/>
                    <a:gd name="T38" fmla="*/ 244 w 511"/>
                    <a:gd name="T39" fmla="*/ 122 h 457"/>
                    <a:gd name="T40" fmla="*/ 223 w 511"/>
                    <a:gd name="T41" fmla="*/ 143 h 457"/>
                    <a:gd name="T42" fmla="*/ 229 w 511"/>
                    <a:gd name="T43" fmla="*/ 154 h 457"/>
                    <a:gd name="T44" fmla="*/ 229 w 511"/>
                    <a:gd name="T45" fmla="*/ 150 h 457"/>
                    <a:gd name="T46" fmla="*/ 237 w 511"/>
                    <a:gd name="T47" fmla="*/ 158 h 457"/>
                    <a:gd name="T48" fmla="*/ 242 w 511"/>
                    <a:gd name="T49" fmla="*/ 160 h 457"/>
                    <a:gd name="T50" fmla="*/ 235 w 511"/>
                    <a:gd name="T51" fmla="*/ 169 h 457"/>
                    <a:gd name="T52" fmla="*/ 242 w 511"/>
                    <a:gd name="T53" fmla="*/ 188 h 457"/>
                    <a:gd name="T54" fmla="*/ 246 w 511"/>
                    <a:gd name="T55" fmla="*/ 201 h 457"/>
                    <a:gd name="T56" fmla="*/ 233 w 511"/>
                    <a:gd name="T57" fmla="*/ 209 h 457"/>
                    <a:gd name="T58" fmla="*/ 218 w 511"/>
                    <a:gd name="T59" fmla="*/ 222 h 457"/>
                    <a:gd name="T60" fmla="*/ 208 w 511"/>
                    <a:gd name="T61" fmla="*/ 237 h 457"/>
                    <a:gd name="T62" fmla="*/ 197 w 511"/>
                    <a:gd name="T63" fmla="*/ 246 h 457"/>
                    <a:gd name="T64" fmla="*/ 177 w 511"/>
                    <a:gd name="T65" fmla="*/ 246 h 457"/>
                    <a:gd name="T66" fmla="*/ 148 w 511"/>
                    <a:gd name="T67" fmla="*/ 258 h 457"/>
                    <a:gd name="T68" fmla="*/ 103 w 511"/>
                    <a:gd name="T69" fmla="*/ 250 h 457"/>
                    <a:gd name="T70" fmla="*/ 62 w 511"/>
                    <a:gd name="T71" fmla="*/ 261 h 457"/>
                    <a:gd name="T72" fmla="*/ 49 w 511"/>
                    <a:gd name="T73" fmla="*/ 269 h 457"/>
                    <a:gd name="T74" fmla="*/ 36 w 511"/>
                    <a:gd name="T75" fmla="*/ 276 h 457"/>
                    <a:gd name="T76" fmla="*/ 39 w 511"/>
                    <a:gd name="T77" fmla="*/ 290 h 457"/>
                    <a:gd name="T78" fmla="*/ 52 w 511"/>
                    <a:gd name="T79" fmla="*/ 297 h 457"/>
                    <a:gd name="T80" fmla="*/ 51 w 511"/>
                    <a:gd name="T81" fmla="*/ 305 h 457"/>
                    <a:gd name="T82" fmla="*/ 58 w 511"/>
                    <a:gd name="T83" fmla="*/ 327 h 457"/>
                    <a:gd name="T84" fmla="*/ 43 w 511"/>
                    <a:gd name="T85" fmla="*/ 348 h 457"/>
                    <a:gd name="T86" fmla="*/ 30 w 511"/>
                    <a:gd name="T87" fmla="*/ 363 h 457"/>
                    <a:gd name="T88" fmla="*/ 4 w 511"/>
                    <a:gd name="T89" fmla="*/ 393 h 457"/>
                    <a:gd name="T90" fmla="*/ 2 w 511"/>
                    <a:gd name="T91" fmla="*/ 397 h 457"/>
                    <a:gd name="T92" fmla="*/ 69 w 511"/>
                    <a:gd name="T93" fmla="*/ 410 h 457"/>
                    <a:gd name="T94" fmla="*/ 276 w 511"/>
                    <a:gd name="T95" fmla="*/ 369 h 457"/>
                    <a:gd name="T96" fmla="*/ 349 w 511"/>
                    <a:gd name="T97" fmla="*/ 354 h 457"/>
                    <a:gd name="T98" fmla="*/ 361 w 511"/>
                    <a:gd name="T99" fmla="*/ 363 h 457"/>
                    <a:gd name="T100" fmla="*/ 374 w 511"/>
                    <a:gd name="T101" fmla="*/ 367 h 457"/>
                    <a:gd name="T102" fmla="*/ 381 w 511"/>
                    <a:gd name="T103" fmla="*/ 389 h 457"/>
                    <a:gd name="T104" fmla="*/ 400 w 511"/>
                    <a:gd name="T105" fmla="*/ 401 h 457"/>
                    <a:gd name="T106" fmla="*/ 415 w 511"/>
                    <a:gd name="T107" fmla="*/ 406 h 457"/>
                    <a:gd name="T108" fmla="*/ 487 w 511"/>
                    <a:gd name="T109" fmla="*/ 431 h 457"/>
                    <a:gd name="T110" fmla="*/ 475 w 511"/>
                    <a:gd name="T111" fmla="*/ 408 h 457"/>
                    <a:gd name="T112" fmla="*/ 475 w 511"/>
                    <a:gd name="T113" fmla="*/ 399 h 457"/>
                    <a:gd name="T114" fmla="*/ 483 w 511"/>
                    <a:gd name="T115" fmla="*/ 410 h 457"/>
                    <a:gd name="T116" fmla="*/ 489 w 511"/>
                    <a:gd name="T117" fmla="*/ 442 h 457"/>
                    <a:gd name="T118" fmla="*/ 489 w 511"/>
                    <a:gd name="T119" fmla="*/ 457 h 457"/>
                    <a:gd name="T120" fmla="*/ 498 w 511"/>
                    <a:gd name="T121" fmla="*/ 448 h 457"/>
                    <a:gd name="T122" fmla="*/ 505 w 511"/>
                    <a:gd name="T123" fmla="*/ 425 h 457"/>
                    <a:gd name="T124" fmla="*/ 500 w 511"/>
                    <a:gd name="T125" fmla="*/ 41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1" h="457">
                      <a:moveTo>
                        <a:pt x="500" y="414"/>
                      </a:moveTo>
                      <a:lnTo>
                        <a:pt x="511" y="402"/>
                      </a:lnTo>
                      <a:lnTo>
                        <a:pt x="511" y="397"/>
                      </a:lnTo>
                      <a:lnTo>
                        <a:pt x="505" y="389"/>
                      </a:lnTo>
                      <a:lnTo>
                        <a:pt x="492" y="312"/>
                      </a:lnTo>
                      <a:lnTo>
                        <a:pt x="489" y="307"/>
                      </a:lnTo>
                      <a:lnTo>
                        <a:pt x="490" y="241"/>
                      </a:lnTo>
                      <a:lnTo>
                        <a:pt x="490" y="233"/>
                      </a:lnTo>
                      <a:lnTo>
                        <a:pt x="487" y="228"/>
                      </a:lnTo>
                      <a:lnTo>
                        <a:pt x="487" y="222"/>
                      </a:lnTo>
                      <a:lnTo>
                        <a:pt x="472" y="152"/>
                      </a:lnTo>
                      <a:lnTo>
                        <a:pt x="460" y="143"/>
                      </a:lnTo>
                      <a:lnTo>
                        <a:pt x="458" y="152"/>
                      </a:lnTo>
                      <a:lnTo>
                        <a:pt x="455" y="145"/>
                      </a:lnTo>
                      <a:lnTo>
                        <a:pt x="457" y="132"/>
                      </a:lnTo>
                      <a:lnTo>
                        <a:pt x="453" y="119"/>
                      </a:lnTo>
                      <a:lnTo>
                        <a:pt x="447" y="111"/>
                      </a:lnTo>
                      <a:lnTo>
                        <a:pt x="443" y="98"/>
                      </a:lnTo>
                      <a:lnTo>
                        <a:pt x="443" y="85"/>
                      </a:lnTo>
                      <a:lnTo>
                        <a:pt x="445" y="81"/>
                      </a:lnTo>
                      <a:lnTo>
                        <a:pt x="445" y="73"/>
                      </a:lnTo>
                      <a:lnTo>
                        <a:pt x="443" y="66"/>
                      </a:lnTo>
                      <a:lnTo>
                        <a:pt x="443" y="60"/>
                      </a:lnTo>
                      <a:lnTo>
                        <a:pt x="442" y="53"/>
                      </a:lnTo>
                      <a:lnTo>
                        <a:pt x="434" y="47"/>
                      </a:lnTo>
                      <a:lnTo>
                        <a:pt x="432" y="40"/>
                      </a:lnTo>
                      <a:lnTo>
                        <a:pt x="432" y="23"/>
                      </a:lnTo>
                      <a:lnTo>
                        <a:pt x="427" y="15"/>
                      </a:lnTo>
                      <a:lnTo>
                        <a:pt x="427" y="8"/>
                      </a:lnTo>
                      <a:lnTo>
                        <a:pt x="425" y="4"/>
                      </a:lnTo>
                      <a:lnTo>
                        <a:pt x="425" y="0"/>
                      </a:lnTo>
                      <a:lnTo>
                        <a:pt x="372" y="15"/>
                      </a:lnTo>
                      <a:lnTo>
                        <a:pt x="323" y="25"/>
                      </a:lnTo>
                      <a:lnTo>
                        <a:pt x="317" y="25"/>
                      </a:lnTo>
                      <a:lnTo>
                        <a:pt x="302" y="32"/>
                      </a:lnTo>
                      <a:lnTo>
                        <a:pt x="278" y="58"/>
                      </a:lnTo>
                      <a:lnTo>
                        <a:pt x="257" y="96"/>
                      </a:lnTo>
                      <a:lnTo>
                        <a:pt x="257" y="103"/>
                      </a:lnTo>
                      <a:lnTo>
                        <a:pt x="246" y="119"/>
                      </a:lnTo>
                      <a:lnTo>
                        <a:pt x="244" y="122"/>
                      </a:lnTo>
                      <a:lnTo>
                        <a:pt x="237" y="130"/>
                      </a:lnTo>
                      <a:lnTo>
                        <a:pt x="223" y="143"/>
                      </a:lnTo>
                      <a:lnTo>
                        <a:pt x="223" y="149"/>
                      </a:lnTo>
                      <a:lnTo>
                        <a:pt x="229" y="154"/>
                      </a:lnTo>
                      <a:lnTo>
                        <a:pt x="231" y="158"/>
                      </a:lnTo>
                      <a:lnTo>
                        <a:pt x="229" y="150"/>
                      </a:lnTo>
                      <a:lnTo>
                        <a:pt x="237" y="147"/>
                      </a:lnTo>
                      <a:lnTo>
                        <a:pt x="237" y="158"/>
                      </a:lnTo>
                      <a:lnTo>
                        <a:pt x="246" y="152"/>
                      </a:lnTo>
                      <a:lnTo>
                        <a:pt x="242" y="160"/>
                      </a:lnTo>
                      <a:lnTo>
                        <a:pt x="240" y="166"/>
                      </a:lnTo>
                      <a:lnTo>
                        <a:pt x="235" y="169"/>
                      </a:lnTo>
                      <a:lnTo>
                        <a:pt x="240" y="182"/>
                      </a:lnTo>
                      <a:lnTo>
                        <a:pt x="242" y="188"/>
                      </a:lnTo>
                      <a:lnTo>
                        <a:pt x="244" y="194"/>
                      </a:lnTo>
                      <a:lnTo>
                        <a:pt x="246" y="201"/>
                      </a:lnTo>
                      <a:lnTo>
                        <a:pt x="240" y="209"/>
                      </a:lnTo>
                      <a:lnTo>
                        <a:pt x="233" y="209"/>
                      </a:lnTo>
                      <a:lnTo>
                        <a:pt x="225" y="216"/>
                      </a:lnTo>
                      <a:lnTo>
                        <a:pt x="218" y="222"/>
                      </a:lnTo>
                      <a:lnTo>
                        <a:pt x="214" y="229"/>
                      </a:lnTo>
                      <a:lnTo>
                        <a:pt x="208" y="237"/>
                      </a:lnTo>
                      <a:lnTo>
                        <a:pt x="201" y="241"/>
                      </a:lnTo>
                      <a:lnTo>
                        <a:pt x="197" y="246"/>
                      </a:lnTo>
                      <a:lnTo>
                        <a:pt x="192" y="244"/>
                      </a:lnTo>
                      <a:lnTo>
                        <a:pt x="177" y="246"/>
                      </a:lnTo>
                      <a:lnTo>
                        <a:pt x="163" y="248"/>
                      </a:lnTo>
                      <a:lnTo>
                        <a:pt x="148" y="258"/>
                      </a:lnTo>
                      <a:lnTo>
                        <a:pt x="131" y="250"/>
                      </a:lnTo>
                      <a:lnTo>
                        <a:pt x="103" y="250"/>
                      </a:lnTo>
                      <a:lnTo>
                        <a:pt x="77" y="256"/>
                      </a:lnTo>
                      <a:lnTo>
                        <a:pt x="62" y="261"/>
                      </a:lnTo>
                      <a:lnTo>
                        <a:pt x="56" y="267"/>
                      </a:lnTo>
                      <a:lnTo>
                        <a:pt x="49" y="269"/>
                      </a:lnTo>
                      <a:lnTo>
                        <a:pt x="41" y="273"/>
                      </a:lnTo>
                      <a:lnTo>
                        <a:pt x="36" y="276"/>
                      </a:lnTo>
                      <a:lnTo>
                        <a:pt x="36" y="276"/>
                      </a:lnTo>
                      <a:lnTo>
                        <a:pt x="39" y="290"/>
                      </a:lnTo>
                      <a:lnTo>
                        <a:pt x="37" y="295"/>
                      </a:lnTo>
                      <a:lnTo>
                        <a:pt x="52" y="297"/>
                      </a:lnTo>
                      <a:lnTo>
                        <a:pt x="52" y="301"/>
                      </a:lnTo>
                      <a:lnTo>
                        <a:pt x="51" y="305"/>
                      </a:lnTo>
                      <a:lnTo>
                        <a:pt x="58" y="320"/>
                      </a:lnTo>
                      <a:lnTo>
                        <a:pt x="58" y="327"/>
                      </a:lnTo>
                      <a:lnTo>
                        <a:pt x="47" y="340"/>
                      </a:lnTo>
                      <a:lnTo>
                        <a:pt x="43" y="348"/>
                      </a:lnTo>
                      <a:lnTo>
                        <a:pt x="37" y="354"/>
                      </a:lnTo>
                      <a:lnTo>
                        <a:pt x="30" y="363"/>
                      </a:lnTo>
                      <a:lnTo>
                        <a:pt x="19" y="376"/>
                      </a:lnTo>
                      <a:lnTo>
                        <a:pt x="4" y="393"/>
                      </a:lnTo>
                      <a:lnTo>
                        <a:pt x="0" y="395"/>
                      </a:lnTo>
                      <a:lnTo>
                        <a:pt x="2" y="397"/>
                      </a:lnTo>
                      <a:lnTo>
                        <a:pt x="5" y="421"/>
                      </a:lnTo>
                      <a:lnTo>
                        <a:pt x="69" y="410"/>
                      </a:lnTo>
                      <a:lnTo>
                        <a:pt x="167" y="391"/>
                      </a:lnTo>
                      <a:lnTo>
                        <a:pt x="276" y="369"/>
                      </a:lnTo>
                      <a:lnTo>
                        <a:pt x="349" y="352"/>
                      </a:lnTo>
                      <a:lnTo>
                        <a:pt x="349" y="354"/>
                      </a:lnTo>
                      <a:lnTo>
                        <a:pt x="357" y="355"/>
                      </a:lnTo>
                      <a:lnTo>
                        <a:pt x="361" y="363"/>
                      </a:lnTo>
                      <a:lnTo>
                        <a:pt x="366" y="361"/>
                      </a:lnTo>
                      <a:lnTo>
                        <a:pt x="374" y="367"/>
                      </a:lnTo>
                      <a:lnTo>
                        <a:pt x="380" y="382"/>
                      </a:lnTo>
                      <a:lnTo>
                        <a:pt x="381" y="389"/>
                      </a:lnTo>
                      <a:lnTo>
                        <a:pt x="387" y="397"/>
                      </a:lnTo>
                      <a:lnTo>
                        <a:pt x="400" y="401"/>
                      </a:lnTo>
                      <a:lnTo>
                        <a:pt x="408" y="402"/>
                      </a:lnTo>
                      <a:lnTo>
                        <a:pt x="415" y="406"/>
                      </a:lnTo>
                      <a:lnTo>
                        <a:pt x="415" y="408"/>
                      </a:lnTo>
                      <a:lnTo>
                        <a:pt x="487" y="431"/>
                      </a:lnTo>
                      <a:lnTo>
                        <a:pt x="481" y="414"/>
                      </a:lnTo>
                      <a:lnTo>
                        <a:pt x="475" y="408"/>
                      </a:lnTo>
                      <a:lnTo>
                        <a:pt x="474" y="401"/>
                      </a:lnTo>
                      <a:lnTo>
                        <a:pt x="475" y="399"/>
                      </a:lnTo>
                      <a:lnTo>
                        <a:pt x="477" y="406"/>
                      </a:lnTo>
                      <a:lnTo>
                        <a:pt x="483" y="410"/>
                      </a:lnTo>
                      <a:lnTo>
                        <a:pt x="487" y="421"/>
                      </a:lnTo>
                      <a:lnTo>
                        <a:pt x="489" y="442"/>
                      </a:lnTo>
                      <a:lnTo>
                        <a:pt x="485" y="457"/>
                      </a:lnTo>
                      <a:lnTo>
                        <a:pt x="489" y="457"/>
                      </a:lnTo>
                      <a:lnTo>
                        <a:pt x="490" y="449"/>
                      </a:lnTo>
                      <a:lnTo>
                        <a:pt x="498" y="448"/>
                      </a:lnTo>
                      <a:lnTo>
                        <a:pt x="500" y="440"/>
                      </a:lnTo>
                      <a:lnTo>
                        <a:pt x="505" y="425"/>
                      </a:lnTo>
                      <a:lnTo>
                        <a:pt x="500" y="417"/>
                      </a:lnTo>
                      <a:lnTo>
                        <a:pt x="500" y="414"/>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329">
                  <a:extLst>
                    <a:ext uri="{FF2B5EF4-FFF2-40B4-BE49-F238E27FC236}">
                      <a16:creationId xmlns:a16="http://schemas.microsoft.com/office/drawing/2014/main" id="{28CE11DC-B1A6-4205-BFAC-F523C3162462}"/>
                    </a:ext>
                  </a:extLst>
                </p:cNvPr>
                <p:cNvSpPr>
                  <a:spLocks/>
                </p:cNvSpPr>
                <p:nvPr/>
              </p:nvSpPr>
              <p:spPr bwMode="auto">
                <a:xfrm>
                  <a:off x="4906045" y="2105075"/>
                  <a:ext cx="146025" cy="81972"/>
                </a:xfrm>
                <a:custGeom>
                  <a:avLst/>
                  <a:gdLst>
                    <a:gd name="T0" fmla="*/ 139 w 152"/>
                    <a:gd name="T1" fmla="*/ 11 h 94"/>
                    <a:gd name="T2" fmla="*/ 135 w 152"/>
                    <a:gd name="T3" fmla="*/ 9 h 94"/>
                    <a:gd name="T4" fmla="*/ 129 w 152"/>
                    <a:gd name="T5" fmla="*/ 11 h 94"/>
                    <a:gd name="T6" fmla="*/ 122 w 152"/>
                    <a:gd name="T7" fmla="*/ 15 h 94"/>
                    <a:gd name="T8" fmla="*/ 112 w 152"/>
                    <a:gd name="T9" fmla="*/ 28 h 94"/>
                    <a:gd name="T10" fmla="*/ 109 w 152"/>
                    <a:gd name="T11" fmla="*/ 30 h 94"/>
                    <a:gd name="T12" fmla="*/ 101 w 152"/>
                    <a:gd name="T13" fmla="*/ 32 h 94"/>
                    <a:gd name="T14" fmla="*/ 107 w 152"/>
                    <a:gd name="T15" fmla="*/ 24 h 94"/>
                    <a:gd name="T16" fmla="*/ 114 w 152"/>
                    <a:gd name="T17" fmla="*/ 19 h 94"/>
                    <a:gd name="T18" fmla="*/ 114 w 152"/>
                    <a:gd name="T19" fmla="*/ 11 h 94"/>
                    <a:gd name="T20" fmla="*/ 120 w 152"/>
                    <a:gd name="T21" fmla="*/ 0 h 94"/>
                    <a:gd name="T22" fmla="*/ 99 w 152"/>
                    <a:gd name="T23" fmla="*/ 24 h 94"/>
                    <a:gd name="T24" fmla="*/ 86 w 152"/>
                    <a:gd name="T25" fmla="*/ 30 h 94"/>
                    <a:gd name="T26" fmla="*/ 65 w 152"/>
                    <a:gd name="T27" fmla="*/ 35 h 94"/>
                    <a:gd name="T28" fmla="*/ 60 w 152"/>
                    <a:gd name="T29" fmla="*/ 37 h 94"/>
                    <a:gd name="T30" fmla="*/ 56 w 152"/>
                    <a:gd name="T31" fmla="*/ 43 h 94"/>
                    <a:gd name="T32" fmla="*/ 49 w 152"/>
                    <a:gd name="T33" fmla="*/ 43 h 94"/>
                    <a:gd name="T34" fmla="*/ 35 w 152"/>
                    <a:gd name="T35" fmla="*/ 50 h 94"/>
                    <a:gd name="T36" fmla="*/ 30 w 152"/>
                    <a:gd name="T37" fmla="*/ 50 h 94"/>
                    <a:gd name="T38" fmla="*/ 22 w 152"/>
                    <a:gd name="T39" fmla="*/ 54 h 94"/>
                    <a:gd name="T40" fmla="*/ 24 w 152"/>
                    <a:gd name="T41" fmla="*/ 62 h 94"/>
                    <a:gd name="T42" fmla="*/ 17 w 152"/>
                    <a:gd name="T43" fmla="*/ 60 h 94"/>
                    <a:gd name="T44" fmla="*/ 15 w 152"/>
                    <a:gd name="T45" fmla="*/ 67 h 94"/>
                    <a:gd name="T46" fmla="*/ 2 w 152"/>
                    <a:gd name="T47" fmla="*/ 75 h 94"/>
                    <a:gd name="T48" fmla="*/ 0 w 152"/>
                    <a:gd name="T49" fmla="*/ 84 h 94"/>
                    <a:gd name="T50" fmla="*/ 0 w 152"/>
                    <a:gd name="T51" fmla="*/ 90 h 94"/>
                    <a:gd name="T52" fmla="*/ 2 w 152"/>
                    <a:gd name="T53" fmla="*/ 92 h 94"/>
                    <a:gd name="T54" fmla="*/ 15 w 152"/>
                    <a:gd name="T55" fmla="*/ 88 h 94"/>
                    <a:gd name="T56" fmla="*/ 7 w 152"/>
                    <a:gd name="T57" fmla="*/ 94 h 94"/>
                    <a:gd name="T58" fmla="*/ 22 w 152"/>
                    <a:gd name="T59" fmla="*/ 88 h 94"/>
                    <a:gd name="T60" fmla="*/ 47 w 152"/>
                    <a:gd name="T61" fmla="*/ 73 h 94"/>
                    <a:gd name="T62" fmla="*/ 49 w 152"/>
                    <a:gd name="T63" fmla="*/ 73 h 94"/>
                    <a:gd name="T64" fmla="*/ 58 w 152"/>
                    <a:gd name="T65" fmla="*/ 67 h 94"/>
                    <a:gd name="T66" fmla="*/ 64 w 152"/>
                    <a:gd name="T67" fmla="*/ 64 h 94"/>
                    <a:gd name="T68" fmla="*/ 79 w 152"/>
                    <a:gd name="T69" fmla="*/ 56 h 94"/>
                    <a:gd name="T70" fmla="*/ 86 w 152"/>
                    <a:gd name="T71" fmla="*/ 52 h 94"/>
                    <a:gd name="T72" fmla="*/ 94 w 152"/>
                    <a:gd name="T73" fmla="*/ 49 h 94"/>
                    <a:gd name="T74" fmla="*/ 99 w 152"/>
                    <a:gd name="T75" fmla="*/ 47 h 94"/>
                    <a:gd name="T76" fmla="*/ 112 w 152"/>
                    <a:gd name="T77" fmla="*/ 37 h 94"/>
                    <a:gd name="T78" fmla="*/ 114 w 152"/>
                    <a:gd name="T79" fmla="*/ 32 h 94"/>
                    <a:gd name="T80" fmla="*/ 122 w 152"/>
                    <a:gd name="T81" fmla="*/ 30 h 94"/>
                    <a:gd name="T82" fmla="*/ 135 w 152"/>
                    <a:gd name="T83" fmla="*/ 19 h 94"/>
                    <a:gd name="T84" fmla="*/ 143 w 152"/>
                    <a:gd name="T85" fmla="*/ 15 h 94"/>
                    <a:gd name="T86" fmla="*/ 152 w 152"/>
                    <a:gd name="T87" fmla="*/ 3 h 94"/>
                    <a:gd name="T88" fmla="*/ 144 w 152"/>
                    <a:gd name="T89" fmla="*/ 7 h 94"/>
                    <a:gd name="T90" fmla="*/ 139 w 152"/>
                    <a:gd name="T91" fmla="*/ 1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2" h="94">
                      <a:moveTo>
                        <a:pt x="139" y="11"/>
                      </a:moveTo>
                      <a:lnTo>
                        <a:pt x="135" y="9"/>
                      </a:lnTo>
                      <a:lnTo>
                        <a:pt x="129" y="11"/>
                      </a:lnTo>
                      <a:lnTo>
                        <a:pt x="122" y="15"/>
                      </a:lnTo>
                      <a:lnTo>
                        <a:pt x="112" y="28"/>
                      </a:lnTo>
                      <a:lnTo>
                        <a:pt x="109" y="30"/>
                      </a:lnTo>
                      <a:lnTo>
                        <a:pt x="101" y="32"/>
                      </a:lnTo>
                      <a:lnTo>
                        <a:pt x="107" y="24"/>
                      </a:lnTo>
                      <a:lnTo>
                        <a:pt x="114" y="19"/>
                      </a:lnTo>
                      <a:lnTo>
                        <a:pt x="114" y="11"/>
                      </a:lnTo>
                      <a:lnTo>
                        <a:pt x="120" y="0"/>
                      </a:lnTo>
                      <a:lnTo>
                        <a:pt x="99" y="24"/>
                      </a:lnTo>
                      <a:lnTo>
                        <a:pt x="86" y="30"/>
                      </a:lnTo>
                      <a:lnTo>
                        <a:pt x="65" y="35"/>
                      </a:lnTo>
                      <a:lnTo>
                        <a:pt x="60" y="37"/>
                      </a:lnTo>
                      <a:lnTo>
                        <a:pt x="56" y="43"/>
                      </a:lnTo>
                      <a:lnTo>
                        <a:pt x="49" y="43"/>
                      </a:lnTo>
                      <a:lnTo>
                        <a:pt x="35" y="50"/>
                      </a:lnTo>
                      <a:lnTo>
                        <a:pt x="30" y="50"/>
                      </a:lnTo>
                      <a:lnTo>
                        <a:pt x="22" y="54"/>
                      </a:lnTo>
                      <a:lnTo>
                        <a:pt x="24" y="62"/>
                      </a:lnTo>
                      <a:lnTo>
                        <a:pt x="17" y="60"/>
                      </a:lnTo>
                      <a:lnTo>
                        <a:pt x="15" y="67"/>
                      </a:lnTo>
                      <a:lnTo>
                        <a:pt x="2" y="75"/>
                      </a:lnTo>
                      <a:lnTo>
                        <a:pt x="0" y="84"/>
                      </a:lnTo>
                      <a:lnTo>
                        <a:pt x="0" y="90"/>
                      </a:lnTo>
                      <a:lnTo>
                        <a:pt x="2" y="92"/>
                      </a:lnTo>
                      <a:lnTo>
                        <a:pt x="15" y="88"/>
                      </a:lnTo>
                      <a:lnTo>
                        <a:pt x="7" y="94"/>
                      </a:lnTo>
                      <a:lnTo>
                        <a:pt x="22" y="88"/>
                      </a:lnTo>
                      <a:lnTo>
                        <a:pt x="47" y="73"/>
                      </a:lnTo>
                      <a:lnTo>
                        <a:pt x="49" y="73"/>
                      </a:lnTo>
                      <a:lnTo>
                        <a:pt x="58" y="67"/>
                      </a:lnTo>
                      <a:lnTo>
                        <a:pt x="64" y="64"/>
                      </a:lnTo>
                      <a:lnTo>
                        <a:pt x="79" y="56"/>
                      </a:lnTo>
                      <a:lnTo>
                        <a:pt x="86" y="52"/>
                      </a:lnTo>
                      <a:lnTo>
                        <a:pt x="94" y="49"/>
                      </a:lnTo>
                      <a:lnTo>
                        <a:pt x="99" y="47"/>
                      </a:lnTo>
                      <a:lnTo>
                        <a:pt x="112" y="37"/>
                      </a:lnTo>
                      <a:lnTo>
                        <a:pt x="114" y="32"/>
                      </a:lnTo>
                      <a:lnTo>
                        <a:pt x="122" y="30"/>
                      </a:lnTo>
                      <a:lnTo>
                        <a:pt x="135" y="19"/>
                      </a:lnTo>
                      <a:lnTo>
                        <a:pt x="143" y="15"/>
                      </a:lnTo>
                      <a:lnTo>
                        <a:pt x="152" y="3"/>
                      </a:lnTo>
                      <a:lnTo>
                        <a:pt x="144" y="7"/>
                      </a:lnTo>
                      <a:lnTo>
                        <a:pt x="139" y="11"/>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0" name="Group 99">
                <a:extLst>
                  <a:ext uri="{FF2B5EF4-FFF2-40B4-BE49-F238E27FC236}">
                    <a16:creationId xmlns:a16="http://schemas.microsoft.com/office/drawing/2014/main" id="{B605644C-E89B-4A0D-A8BA-BEE326D4C792}"/>
                  </a:ext>
                </a:extLst>
              </p:cNvPr>
              <p:cNvGrpSpPr/>
              <p:nvPr/>
            </p:nvGrpSpPr>
            <p:grpSpPr>
              <a:xfrm>
                <a:off x="4907967" y="1921074"/>
                <a:ext cx="285325" cy="141272"/>
                <a:chOff x="4907967" y="1921074"/>
                <a:chExt cx="285325" cy="141272"/>
              </a:xfrm>
              <a:grpFill/>
            </p:grpSpPr>
            <p:sp>
              <p:nvSpPr>
                <p:cNvPr id="107" name="Freeform 144">
                  <a:extLst>
                    <a:ext uri="{FF2B5EF4-FFF2-40B4-BE49-F238E27FC236}">
                      <a16:creationId xmlns:a16="http://schemas.microsoft.com/office/drawing/2014/main" id="{A95E44DF-FDE0-4CD3-9BCA-A29CF0B1C12A}"/>
                    </a:ext>
                  </a:extLst>
                </p:cNvPr>
                <p:cNvSpPr>
                  <a:spLocks/>
                </p:cNvSpPr>
                <p:nvPr/>
              </p:nvSpPr>
              <p:spPr bwMode="auto">
                <a:xfrm>
                  <a:off x="4907967" y="1921074"/>
                  <a:ext cx="273797" cy="131678"/>
                </a:xfrm>
                <a:custGeom>
                  <a:avLst/>
                  <a:gdLst>
                    <a:gd name="T0" fmla="*/ 169 w 285"/>
                    <a:gd name="T1" fmla="*/ 6 h 151"/>
                    <a:gd name="T2" fmla="*/ 163 w 285"/>
                    <a:gd name="T3" fmla="*/ 13 h 151"/>
                    <a:gd name="T4" fmla="*/ 150 w 285"/>
                    <a:gd name="T5" fmla="*/ 30 h 151"/>
                    <a:gd name="T6" fmla="*/ 1 w 285"/>
                    <a:gd name="T7" fmla="*/ 62 h 151"/>
                    <a:gd name="T8" fmla="*/ 0 w 285"/>
                    <a:gd name="T9" fmla="*/ 136 h 151"/>
                    <a:gd name="T10" fmla="*/ 48 w 285"/>
                    <a:gd name="T11" fmla="*/ 130 h 151"/>
                    <a:gd name="T12" fmla="*/ 69 w 285"/>
                    <a:gd name="T13" fmla="*/ 126 h 151"/>
                    <a:gd name="T14" fmla="*/ 80 w 285"/>
                    <a:gd name="T15" fmla="*/ 122 h 151"/>
                    <a:gd name="T16" fmla="*/ 129 w 285"/>
                    <a:gd name="T17" fmla="*/ 111 h 151"/>
                    <a:gd name="T18" fmla="*/ 159 w 285"/>
                    <a:gd name="T19" fmla="*/ 104 h 151"/>
                    <a:gd name="T20" fmla="*/ 169 w 285"/>
                    <a:gd name="T21" fmla="*/ 115 h 151"/>
                    <a:gd name="T22" fmla="*/ 174 w 285"/>
                    <a:gd name="T23" fmla="*/ 122 h 151"/>
                    <a:gd name="T24" fmla="*/ 178 w 285"/>
                    <a:gd name="T25" fmla="*/ 128 h 151"/>
                    <a:gd name="T26" fmla="*/ 189 w 285"/>
                    <a:gd name="T27" fmla="*/ 126 h 151"/>
                    <a:gd name="T28" fmla="*/ 191 w 285"/>
                    <a:gd name="T29" fmla="*/ 128 h 151"/>
                    <a:gd name="T30" fmla="*/ 195 w 285"/>
                    <a:gd name="T31" fmla="*/ 136 h 151"/>
                    <a:gd name="T32" fmla="*/ 199 w 285"/>
                    <a:gd name="T33" fmla="*/ 151 h 151"/>
                    <a:gd name="T34" fmla="*/ 210 w 285"/>
                    <a:gd name="T35" fmla="*/ 143 h 151"/>
                    <a:gd name="T36" fmla="*/ 221 w 285"/>
                    <a:gd name="T37" fmla="*/ 126 h 151"/>
                    <a:gd name="T38" fmla="*/ 231 w 285"/>
                    <a:gd name="T39" fmla="*/ 115 h 151"/>
                    <a:gd name="T40" fmla="*/ 235 w 285"/>
                    <a:gd name="T41" fmla="*/ 136 h 151"/>
                    <a:gd name="T42" fmla="*/ 248 w 285"/>
                    <a:gd name="T43" fmla="*/ 130 h 151"/>
                    <a:gd name="T44" fmla="*/ 253 w 285"/>
                    <a:gd name="T45" fmla="*/ 122 h 151"/>
                    <a:gd name="T46" fmla="*/ 282 w 285"/>
                    <a:gd name="T47" fmla="*/ 109 h 151"/>
                    <a:gd name="T48" fmla="*/ 282 w 285"/>
                    <a:gd name="T49" fmla="*/ 89 h 151"/>
                    <a:gd name="T50" fmla="*/ 265 w 285"/>
                    <a:gd name="T51" fmla="*/ 72 h 151"/>
                    <a:gd name="T52" fmla="*/ 250 w 285"/>
                    <a:gd name="T53" fmla="*/ 70 h 151"/>
                    <a:gd name="T54" fmla="*/ 265 w 285"/>
                    <a:gd name="T55" fmla="*/ 75 h 151"/>
                    <a:gd name="T56" fmla="*/ 274 w 285"/>
                    <a:gd name="T57" fmla="*/ 83 h 151"/>
                    <a:gd name="T58" fmla="*/ 270 w 285"/>
                    <a:gd name="T59" fmla="*/ 100 h 151"/>
                    <a:gd name="T60" fmla="*/ 250 w 285"/>
                    <a:gd name="T61" fmla="*/ 109 h 151"/>
                    <a:gd name="T62" fmla="*/ 238 w 285"/>
                    <a:gd name="T63" fmla="*/ 107 h 151"/>
                    <a:gd name="T64" fmla="*/ 225 w 285"/>
                    <a:gd name="T65" fmla="*/ 92 h 151"/>
                    <a:gd name="T66" fmla="*/ 219 w 285"/>
                    <a:gd name="T67" fmla="*/ 83 h 151"/>
                    <a:gd name="T68" fmla="*/ 219 w 285"/>
                    <a:gd name="T69" fmla="*/ 79 h 151"/>
                    <a:gd name="T70" fmla="*/ 199 w 285"/>
                    <a:gd name="T71" fmla="*/ 64 h 151"/>
                    <a:gd name="T72" fmla="*/ 186 w 285"/>
                    <a:gd name="T73" fmla="*/ 64 h 151"/>
                    <a:gd name="T74" fmla="*/ 188 w 285"/>
                    <a:gd name="T75" fmla="*/ 58 h 151"/>
                    <a:gd name="T76" fmla="*/ 191 w 285"/>
                    <a:gd name="T77" fmla="*/ 43 h 151"/>
                    <a:gd name="T78" fmla="*/ 193 w 285"/>
                    <a:gd name="T79" fmla="*/ 34 h 151"/>
                    <a:gd name="T80" fmla="*/ 208 w 285"/>
                    <a:gd name="T81" fmla="*/ 19 h 151"/>
                    <a:gd name="T82" fmla="*/ 203 w 285"/>
                    <a:gd name="T83" fmla="*/ 21 h 151"/>
                    <a:gd name="T84" fmla="*/ 189 w 285"/>
                    <a:gd name="T85" fmla="*/ 17 h 151"/>
                    <a:gd name="T86" fmla="*/ 182 w 285"/>
                    <a:gd name="T87" fmla="*/ 8 h 151"/>
                    <a:gd name="T88" fmla="*/ 180 w 285"/>
                    <a:gd name="T8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5" h="151">
                      <a:moveTo>
                        <a:pt x="176" y="2"/>
                      </a:moveTo>
                      <a:lnTo>
                        <a:pt x="169" y="6"/>
                      </a:lnTo>
                      <a:lnTo>
                        <a:pt x="165" y="13"/>
                      </a:lnTo>
                      <a:lnTo>
                        <a:pt x="163" y="13"/>
                      </a:lnTo>
                      <a:lnTo>
                        <a:pt x="159" y="19"/>
                      </a:lnTo>
                      <a:lnTo>
                        <a:pt x="150" y="30"/>
                      </a:lnTo>
                      <a:lnTo>
                        <a:pt x="62" y="51"/>
                      </a:lnTo>
                      <a:lnTo>
                        <a:pt x="1" y="62"/>
                      </a:lnTo>
                      <a:lnTo>
                        <a:pt x="1" y="70"/>
                      </a:lnTo>
                      <a:lnTo>
                        <a:pt x="0" y="136"/>
                      </a:lnTo>
                      <a:lnTo>
                        <a:pt x="3" y="141"/>
                      </a:lnTo>
                      <a:lnTo>
                        <a:pt x="48" y="130"/>
                      </a:lnTo>
                      <a:lnTo>
                        <a:pt x="56" y="130"/>
                      </a:lnTo>
                      <a:lnTo>
                        <a:pt x="69" y="126"/>
                      </a:lnTo>
                      <a:lnTo>
                        <a:pt x="73" y="126"/>
                      </a:lnTo>
                      <a:lnTo>
                        <a:pt x="80" y="122"/>
                      </a:lnTo>
                      <a:lnTo>
                        <a:pt x="120" y="113"/>
                      </a:lnTo>
                      <a:lnTo>
                        <a:pt x="129" y="111"/>
                      </a:lnTo>
                      <a:lnTo>
                        <a:pt x="133" y="111"/>
                      </a:lnTo>
                      <a:lnTo>
                        <a:pt x="159" y="104"/>
                      </a:lnTo>
                      <a:lnTo>
                        <a:pt x="167" y="109"/>
                      </a:lnTo>
                      <a:lnTo>
                        <a:pt x="169" y="115"/>
                      </a:lnTo>
                      <a:lnTo>
                        <a:pt x="172" y="117"/>
                      </a:lnTo>
                      <a:lnTo>
                        <a:pt x="174" y="122"/>
                      </a:lnTo>
                      <a:lnTo>
                        <a:pt x="178" y="126"/>
                      </a:lnTo>
                      <a:lnTo>
                        <a:pt x="178" y="128"/>
                      </a:lnTo>
                      <a:lnTo>
                        <a:pt x="184" y="132"/>
                      </a:lnTo>
                      <a:lnTo>
                        <a:pt x="189" y="126"/>
                      </a:lnTo>
                      <a:lnTo>
                        <a:pt x="191" y="120"/>
                      </a:lnTo>
                      <a:lnTo>
                        <a:pt x="191" y="128"/>
                      </a:lnTo>
                      <a:lnTo>
                        <a:pt x="189" y="134"/>
                      </a:lnTo>
                      <a:lnTo>
                        <a:pt x="195" y="136"/>
                      </a:lnTo>
                      <a:lnTo>
                        <a:pt x="199" y="147"/>
                      </a:lnTo>
                      <a:lnTo>
                        <a:pt x="199" y="151"/>
                      </a:lnTo>
                      <a:lnTo>
                        <a:pt x="203" y="143"/>
                      </a:lnTo>
                      <a:lnTo>
                        <a:pt x="210" y="143"/>
                      </a:lnTo>
                      <a:lnTo>
                        <a:pt x="214" y="132"/>
                      </a:lnTo>
                      <a:lnTo>
                        <a:pt x="221" y="126"/>
                      </a:lnTo>
                      <a:lnTo>
                        <a:pt x="223" y="120"/>
                      </a:lnTo>
                      <a:lnTo>
                        <a:pt x="231" y="115"/>
                      </a:lnTo>
                      <a:lnTo>
                        <a:pt x="231" y="122"/>
                      </a:lnTo>
                      <a:lnTo>
                        <a:pt x="235" y="136"/>
                      </a:lnTo>
                      <a:lnTo>
                        <a:pt x="242" y="134"/>
                      </a:lnTo>
                      <a:lnTo>
                        <a:pt x="248" y="130"/>
                      </a:lnTo>
                      <a:lnTo>
                        <a:pt x="250" y="122"/>
                      </a:lnTo>
                      <a:lnTo>
                        <a:pt x="253" y="122"/>
                      </a:lnTo>
                      <a:lnTo>
                        <a:pt x="272" y="111"/>
                      </a:lnTo>
                      <a:lnTo>
                        <a:pt x="282" y="109"/>
                      </a:lnTo>
                      <a:lnTo>
                        <a:pt x="285" y="102"/>
                      </a:lnTo>
                      <a:lnTo>
                        <a:pt x="282" y="89"/>
                      </a:lnTo>
                      <a:lnTo>
                        <a:pt x="272" y="75"/>
                      </a:lnTo>
                      <a:lnTo>
                        <a:pt x="265" y="72"/>
                      </a:lnTo>
                      <a:lnTo>
                        <a:pt x="257" y="68"/>
                      </a:lnTo>
                      <a:lnTo>
                        <a:pt x="250" y="70"/>
                      </a:lnTo>
                      <a:lnTo>
                        <a:pt x="257" y="72"/>
                      </a:lnTo>
                      <a:lnTo>
                        <a:pt x="265" y="75"/>
                      </a:lnTo>
                      <a:lnTo>
                        <a:pt x="268" y="83"/>
                      </a:lnTo>
                      <a:lnTo>
                        <a:pt x="274" y="83"/>
                      </a:lnTo>
                      <a:lnTo>
                        <a:pt x="278" y="94"/>
                      </a:lnTo>
                      <a:lnTo>
                        <a:pt x="270" y="100"/>
                      </a:lnTo>
                      <a:lnTo>
                        <a:pt x="257" y="111"/>
                      </a:lnTo>
                      <a:lnTo>
                        <a:pt x="250" y="109"/>
                      </a:lnTo>
                      <a:lnTo>
                        <a:pt x="244" y="109"/>
                      </a:lnTo>
                      <a:lnTo>
                        <a:pt x="238" y="107"/>
                      </a:lnTo>
                      <a:lnTo>
                        <a:pt x="233" y="94"/>
                      </a:lnTo>
                      <a:lnTo>
                        <a:pt x="225" y="92"/>
                      </a:lnTo>
                      <a:lnTo>
                        <a:pt x="219" y="89"/>
                      </a:lnTo>
                      <a:lnTo>
                        <a:pt x="219" y="83"/>
                      </a:lnTo>
                      <a:lnTo>
                        <a:pt x="225" y="87"/>
                      </a:lnTo>
                      <a:lnTo>
                        <a:pt x="219" y="79"/>
                      </a:lnTo>
                      <a:lnTo>
                        <a:pt x="206" y="66"/>
                      </a:lnTo>
                      <a:lnTo>
                        <a:pt x="199" y="64"/>
                      </a:lnTo>
                      <a:lnTo>
                        <a:pt x="191" y="68"/>
                      </a:lnTo>
                      <a:lnTo>
                        <a:pt x="186" y="64"/>
                      </a:lnTo>
                      <a:lnTo>
                        <a:pt x="180" y="58"/>
                      </a:lnTo>
                      <a:lnTo>
                        <a:pt x="188" y="58"/>
                      </a:lnTo>
                      <a:lnTo>
                        <a:pt x="186" y="51"/>
                      </a:lnTo>
                      <a:lnTo>
                        <a:pt x="191" y="43"/>
                      </a:lnTo>
                      <a:lnTo>
                        <a:pt x="189" y="42"/>
                      </a:lnTo>
                      <a:lnTo>
                        <a:pt x="193" y="34"/>
                      </a:lnTo>
                      <a:lnTo>
                        <a:pt x="206" y="26"/>
                      </a:lnTo>
                      <a:lnTo>
                        <a:pt x="208" y="19"/>
                      </a:lnTo>
                      <a:lnTo>
                        <a:pt x="201" y="19"/>
                      </a:lnTo>
                      <a:lnTo>
                        <a:pt x="203" y="21"/>
                      </a:lnTo>
                      <a:lnTo>
                        <a:pt x="195" y="23"/>
                      </a:lnTo>
                      <a:lnTo>
                        <a:pt x="189" y="17"/>
                      </a:lnTo>
                      <a:lnTo>
                        <a:pt x="188" y="10"/>
                      </a:lnTo>
                      <a:lnTo>
                        <a:pt x="182" y="8"/>
                      </a:lnTo>
                      <a:lnTo>
                        <a:pt x="184" y="0"/>
                      </a:lnTo>
                      <a:lnTo>
                        <a:pt x="180" y="0"/>
                      </a:lnTo>
                      <a:lnTo>
                        <a:pt x="176" y="2"/>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30">
                  <a:extLst>
                    <a:ext uri="{FF2B5EF4-FFF2-40B4-BE49-F238E27FC236}">
                      <a16:creationId xmlns:a16="http://schemas.microsoft.com/office/drawing/2014/main" id="{60AECD82-B521-4D7F-8B2A-B94E31FED503}"/>
                    </a:ext>
                  </a:extLst>
                </p:cNvPr>
                <p:cNvSpPr>
                  <a:spLocks/>
                </p:cNvSpPr>
                <p:nvPr/>
              </p:nvSpPr>
              <p:spPr bwMode="auto">
                <a:xfrm>
                  <a:off x="5127965" y="2045777"/>
                  <a:ext cx="20174" cy="16569"/>
                </a:xfrm>
                <a:custGeom>
                  <a:avLst/>
                  <a:gdLst>
                    <a:gd name="T0" fmla="*/ 9 w 21"/>
                    <a:gd name="T1" fmla="*/ 0 h 19"/>
                    <a:gd name="T2" fmla="*/ 6 w 21"/>
                    <a:gd name="T3" fmla="*/ 6 h 19"/>
                    <a:gd name="T4" fmla="*/ 0 w 21"/>
                    <a:gd name="T5" fmla="*/ 19 h 19"/>
                    <a:gd name="T6" fmla="*/ 13 w 21"/>
                    <a:gd name="T7" fmla="*/ 11 h 19"/>
                    <a:gd name="T8" fmla="*/ 21 w 21"/>
                    <a:gd name="T9" fmla="*/ 6 h 19"/>
                    <a:gd name="T10" fmla="*/ 15 w 21"/>
                    <a:gd name="T11" fmla="*/ 0 h 19"/>
                    <a:gd name="T12" fmla="*/ 9 w 2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1" h="19">
                      <a:moveTo>
                        <a:pt x="9" y="0"/>
                      </a:moveTo>
                      <a:lnTo>
                        <a:pt x="6" y="6"/>
                      </a:lnTo>
                      <a:lnTo>
                        <a:pt x="0" y="19"/>
                      </a:lnTo>
                      <a:lnTo>
                        <a:pt x="13" y="11"/>
                      </a:lnTo>
                      <a:lnTo>
                        <a:pt x="21" y="6"/>
                      </a:lnTo>
                      <a:lnTo>
                        <a:pt x="15" y="0"/>
                      </a:lnTo>
                      <a:lnTo>
                        <a:pt x="9"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31">
                  <a:extLst>
                    <a:ext uri="{FF2B5EF4-FFF2-40B4-BE49-F238E27FC236}">
                      <a16:creationId xmlns:a16="http://schemas.microsoft.com/office/drawing/2014/main" id="{E072AF89-4D0D-4B6B-9FE0-3FE9E430812C}"/>
                    </a:ext>
                  </a:extLst>
                </p:cNvPr>
                <p:cNvSpPr>
                  <a:spLocks/>
                </p:cNvSpPr>
                <p:nvPr/>
              </p:nvSpPr>
              <p:spPr bwMode="auto">
                <a:xfrm>
                  <a:off x="5127965" y="2045777"/>
                  <a:ext cx="20174" cy="16569"/>
                </a:xfrm>
                <a:custGeom>
                  <a:avLst/>
                  <a:gdLst>
                    <a:gd name="T0" fmla="*/ 9 w 21"/>
                    <a:gd name="T1" fmla="*/ 0 h 19"/>
                    <a:gd name="T2" fmla="*/ 6 w 21"/>
                    <a:gd name="T3" fmla="*/ 6 h 19"/>
                    <a:gd name="T4" fmla="*/ 0 w 21"/>
                    <a:gd name="T5" fmla="*/ 19 h 19"/>
                    <a:gd name="T6" fmla="*/ 13 w 21"/>
                    <a:gd name="T7" fmla="*/ 11 h 19"/>
                    <a:gd name="T8" fmla="*/ 21 w 21"/>
                    <a:gd name="T9" fmla="*/ 6 h 19"/>
                    <a:gd name="T10" fmla="*/ 15 w 21"/>
                    <a:gd name="T11" fmla="*/ 0 h 19"/>
                    <a:gd name="T12" fmla="*/ 9 w 2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1" h="19">
                      <a:moveTo>
                        <a:pt x="9" y="0"/>
                      </a:moveTo>
                      <a:lnTo>
                        <a:pt x="6" y="6"/>
                      </a:lnTo>
                      <a:lnTo>
                        <a:pt x="0" y="19"/>
                      </a:lnTo>
                      <a:lnTo>
                        <a:pt x="13" y="11"/>
                      </a:lnTo>
                      <a:lnTo>
                        <a:pt x="21" y="6"/>
                      </a:lnTo>
                      <a:lnTo>
                        <a:pt x="15" y="0"/>
                      </a:lnTo>
                      <a:lnTo>
                        <a:pt x="9"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332">
                  <a:extLst>
                    <a:ext uri="{FF2B5EF4-FFF2-40B4-BE49-F238E27FC236}">
                      <a16:creationId xmlns:a16="http://schemas.microsoft.com/office/drawing/2014/main" id="{3AEDDDBD-E530-469E-BAA0-B1CBDC8CE0CF}"/>
                    </a:ext>
                  </a:extLst>
                </p:cNvPr>
                <p:cNvSpPr>
                  <a:spLocks/>
                </p:cNvSpPr>
                <p:nvPr/>
              </p:nvSpPr>
              <p:spPr bwMode="auto">
                <a:xfrm>
                  <a:off x="5127965" y="2045777"/>
                  <a:ext cx="20174" cy="16569"/>
                </a:xfrm>
                <a:custGeom>
                  <a:avLst/>
                  <a:gdLst>
                    <a:gd name="T0" fmla="*/ 9 w 21"/>
                    <a:gd name="T1" fmla="*/ 0 h 19"/>
                    <a:gd name="T2" fmla="*/ 6 w 21"/>
                    <a:gd name="T3" fmla="*/ 6 h 19"/>
                    <a:gd name="T4" fmla="*/ 0 w 21"/>
                    <a:gd name="T5" fmla="*/ 19 h 19"/>
                    <a:gd name="T6" fmla="*/ 13 w 21"/>
                    <a:gd name="T7" fmla="*/ 11 h 19"/>
                    <a:gd name="T8" fmla="*/ 21 w 21"/>
                    <a:gd name="T9" fmla="*/ 6 h 19"/>
                    <a:gd name="T10" fmla="*/ 15 w 21"/>
                    <a:gd name="T11" fmla="*/ 0 h 19"/>
                    <a:gd name="T12" fmla="*/ 9 w 2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1" h="19">
                      <a:moveTo>
                        <a:pt x="9" y="0"/>
                      </a:moveTo>
                      <a:lnTo>
                        <a:pt x="6" y="6"/>
                      </a:lnTo>
                      <a:lnTo>
                        <a:pt x="0" y="19"/>
                      </a:lnTo>
                      <a:lnTo>
                        <a:pt x="13" y="11"/>
                      </a:lnTo>
                      <a:lnTo>
                        <a:pt x="21" y="6"/>
                      </a:lnTo>
                      <a:lnTo>
                        <a:pt x="15" y="0"/>
                      </a:lnTo>
                      <a:lnTo>
                        <a:pt x="9"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333">
                  <a:extLst>
                    <a:ext uri="{FF2B5EF4-FFF2-40B4-BE49-F238E27FC236}">
                      <a16:creationId xmlns:a16="http://schemas.microsoft.com/office/drawing/2014/main" id="{7C8B559A-4E5F-4DC0-91E3-82473F319BAE}"/>
                    </a:ext>
                  </a:extLst>
                </p:cNvPr>
                <p:cNvSpPr>
                  <a:spLocks/>
                </p:cNvSpPr>
                <p:nvPr/>
              </p:nvSpPr>
              <p:spPr bwMode="auto">
                <a:xfrm>
                  <a:off x="5176960" y="2042288"/>
                  <a:ext cx="16332" cy="13081"/>
                </a:xfrm>
                <a:custGeom>
                  <a:avLst/>
                  <a:gdLst>
                    <a:gd name="T0" fmla="*/ 7 w 17"/>
                    <a:gd name="T1" fmla="*/ 0 h 15"/>
                    <a:gd name="T2" fmla="*/ 7 w 17"/>
                    <a:gd name="T3" fmla="*/ 2 h 15"/>
                    <a:gd name="T4" fmla="*/ 7 w 17"/>
                    <a:gd name="T5" fmla="*/ 10 h 15"/>
                    <a:gd name="T6" fmla="*/ 0 w 17"/>
                    <a:gd name="T7" fmla="*/ 15 h 15"/>
                    <a:gd name="T8" fmla="*/ 13 w 17"/>
                    <a:gd name="T9" fmla="*/ 13 h 15"/>
                    <a:gd name="T10" fmla="*/ 17 w 17"/>
                    <a:gd name="T11" fmla="*/ 12 h 15"/>
                    <a:gd name="T12" fmla="*/ 11 w 17"/>
                    <a:gd name="T13" fmla="*/ 4 h 15"/>
                    <a:gd name="T14" fmla="*/ 7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7" y="0"/>
                      </a:moveTo>
                      <a:lnTo>
                        <a:pt x="7" y="2"/>
                      </a:lnTo>
                      <a:lnTo>
                        <a:pt x="7" y="10"/>
                      </a:lnTo>
                      <a:lnTo>
                        <a:pt x="0" y="15"/>
                      </a:lnTo>
                      <a:lnTo>
                        <a:pt x="13" y="13"/>
                      </a:lnTo>
                      <a:lnTo>
                        <a:pt x="17" y="12"/>
                      </a:lnTo>
                      <a:lnTo>
                        <a:pt x="11" y="4"/>
                      </a:lnTo>
                      <a:lnTo>
                        <a:pt x="7"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34">
                  <a:extLst>
                    <a:ext uri="{FF2B5EF4-FFF2-40B4-BE49-F238E27FC236}">
                      <a16:creationId xmlns:a16="http://schemas.microsoft.com/office/drawing/2014/main" id="{23B1130E-83E9-4AAB-B63A-48FCEB31AB04}"/>
                    </a:ext>
                  </a:extLst>
                </p:cNvPr>
                <p:cNvSpPr>
                  <a:spLocks/>
                </p:cNvSpPr>
                <p:nvPr/>
              </p:nvSpPr>
              <p:spPr bwMode="auto">
                <a:xfrm>
                  <a:off x="5176960" y="2042288"/>
                  <a:ext cx="16332" cy="13081"/>
                </a:xfrm>
                <a:custGeom>
                  <a:avLst/>
                  <a:gdLst>
                    <a:gd name="T0" fmla="*/ 7 w 17"/>
                    <a:gd name="T1" fmla="*/ 0 h 15"/>
                    <a:gd name="T2" fmla="*/ 7 w 17"/>
                    <a:gd name="T3" fmla="*/ 2 h 15"/>
                    <a:gd name="T4" fmla="*/ 7 w 17"/>
                    <a:gd name="T5" fmla="*/ 10 h 15"/>
                    <a:gd name="T6" fmla="*/ 0 w 17"/>
                    <a:gd name="T7" fmla="*/ 15 h 15"/>
                    <a:gd name="T8" fmla="*/ 13 w 17"/>
                    <a:gd name="T9" fmla="*/ 13 h 15"/>
                    <a:gd name="T10" fmla="*/ 17 w 17"/>
                    <a:gd name="T11" fmla="*/ 12 h 15"/>
                    <a:gd name="T12" fmla="*/ 11 w 17"/>
                    <a:gd name="T13" fmla="*/ 4 h 15"/>
                    <a:gd name="T14" fmla="*/ 7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7" y="0"/>
                      </a:moveTo>
                      <a:lnTo>
                        <a:pt x="7" y="2"/>
                      </a:lnTo>
                      <a:lnTo>
                        <a:pt x="7" y="10"/>
                      </a:lnTo>
                      <a:lnTo>
                        <a:pt x="0" y="15"/>
                      </a:lnTo>
                      <a:lnTo>
                        <a:pt x="13" y="13"/>
                      </a:lnTo>
                      <a:lnTo>
                        <a:pt x="17" y="12"/>
                      </a:lnTo>
                      <a:lnTo>
                        <a:pt x="11" y="4"/>
                      </a:lnTo>
                      <a:lnTo>
                        <a:pt x="7"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335">
                  <a:extLst>
                    <a:ext uri="{FF2B5EF4-FFF2-40B4-BE49-F238E27FC236}">
                      <a16:creationId xmlns:a16="http://schemas.microsoft.com/office/drawing/2014/main" id="{054E683D-CF29-49E1-99AD-BD642FCC5EE4}"/>
                    </a:ext>
                  </a:extLst>
                </p:cNvPr>
                <p:cNvSpPr>
                  <a:spLocks/>
                </p:cNvSpPr>
                <p:nvPr/>
              </p:nvSpPr>
              <p:spPr bwMode="auto">
                <a:xfrm>
                  <a:off x="5176960" y="2042288"/>
                  <a:ext cx="16332" cy="13081"/>
                </a:xfrm>
                <a:custGeom>
                  <a:avLst/>
                  <a:gdLst>
                    <a:gd name="T0" fmla="*/ 7 w 17"/>
                    <a:gd name="T1" fmla="*/ 0 h 15"/>
                    <a:gd name="T2" fmla="*/ 7 w 17"/>
                    <a:gd name="T3" fmla="*/ 2 h 15"/>
                    <a:gd name="T4" fmla="*/ 7 w 17"/>
                    <a:gd name="T5" fmla="*/ 10 h 15"/>
                    <a:gd name="T6" fmla="*/ 0 w 17"/>
                    <a:gd name="T7" fmla="*/ 15 h 15"/>
                    <a:gd name="T8" fmla="*/ 13 w 17"/>
                    <a:gd name="T9" fmla="*/ 13 h 15"/>
                    <a:gd name="T10" fmla="*/ 17 w 17"/>
                    <a:gd name="T11" fmla="*/ 12 h 15"/>
                    <a:gd name="T12" fmla="*/ 11 w 17"/>
                    <a:gd name="T13" fmla="*/ 4 h 15"/>
                    <a:gd name="T14" fmla="*/ 7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7" y="0"/>
                      </a:moveTo>
                      <a:lnTo>
                        <a:pt x="7" y="2"/>
                      </a:lnTo>
                      <a:lnTo>
                        <a:pt x="7" y="10"/>
                      </a:lnTo>
                      <a:lnTo>
                        <a:pt x="0" y="15"/>
                      </a:lnTo>
                      <a:lnTo>
                        <a:pt x="13" y="13"/>
                      </a:lnTo>
                      <a:lnTo>
                        <a:pt x="17" y="12"/>
                      </a:lnTo>
                      <a:lnTo>
                        <a:pt x="11" y="4"/>
                      </a:lnTo>
                      <a:lnTo>
                        <a:pt x="7"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1" name="Group 100">
                <a:extLst>
                  <a:ext uri="{FF2B5EF4-FFF2-40B4-BE49-F238E27FC236}">
                    <a16:creationId xmlns:a16="http://schemas.microsoft.com/office/drawing/2014/main" id="{F55E7D78-46D7-46D6-AF92-8CFA61C2D15B}"/>
                  </a:ext>
                </a:extLst>
              </p:cNvPr>
              <p:cNvGrpSpPr/>
              <p:nvPr/>
            </p:nvGrpSpPr>
            <p:grpSpPr>
              <a:xfrm>
                <a:off x="4998272" y="1471973"/>
                <a:ext cx="320870" cy="429916"/>
                <a:chOff x="4998272" y="1471973"/>
                <a:chExt cx="320870" cy="429916"/>
              </a:xfrm>
              <a:grpFill/>
            </p:grpSpPr>
            <p:sp>
              <p:nvSpPr>
                <p:cNvPr id="102" name="Freeform 147">
                  <a:extLst>
                    <a:ext uri="{FF2B5EF4-FFF2-40B4-BE49-F238E27FC236}">
                      <a16:creationId xmlns:a16="http://schemas.microsoft.com/office/drawing/2014/main" id="{016697DA-9D82-48DD-A782-A2CB15BF6259}"/>
                    </a:ext>
                  </a:extLst>
                </p:cNvPr>
                <p:cNvSpPr>
                  <a:spLocks/>
                </p:cNvSpPr>
                <p:nvPr/>
              </p:nvSpPr>
              <p:spPr bwMode="auto">
                <a:xfrm>
                  <a:off x="4998272" y="1471973"/>
                  <a:ext cx="299735" cy="429916"/>
                </a:xfrm>
                <a:custGeom>
                  <a:avLst/>
                  <a:gdLst>
                    <a:gd name="T0" fmla="*/ 295 w 312"/>
                    <a:gd name="T1" fmla="*/ 226 h 493"/>
                    <a:gd name="T2" fmla="*/ 291 w 312"/>
                    <a:gd name="T3" fmla="*/ 199 h 493"/>
                    <a:gd name="T4" fmla="*/ 280 w 312"/>
                    <a:gd name="T5" fmla="*/ 197 h 493"/>
                    <a:gd name="T6" fmla="*/ 263 w 312"/>
                    <a:gd name="T7" fmla="*/ 190 h 493"/>
                    <a:gd name="T8" fmla="*/ 255 w 312"/>
                    <a:gd name="T9" fmla="*/ 171 h 493"/>
                    <a:gd name="T10" fmla="*/ 246 w 312"/>
                    <a:gd name="T11" fmla="*/ 162 h 493"/>
                    <a:gd name="T12" fmla="*/ 225 w 312"/>
                    <a:gd name="T13" fmla="*/ 158 h 493"/>
                    <a:gd name="T14" fmla="*/ 219 w 312"/>
                    <a:gd name="T15" fmla="*/ 139 h 493"/>
                    <a:gd name="T16" fmla="*/ 182 w 312"/>
                    <a:gd name="T17" fmla="*/ 19 h 493"/>
                    <a:gd name="T18" fmla="*/ 148 w 312"/>
                    <a:gd name="T19" fmla="*/ 2 h 493"/>
                    <a:gd name="T20" fmla="*/ 127 w 312"/>
                    <a:gd name="T21" fmla="*/ 9 h 493"/>
                    <a:gd name="T22" fmla="*/ 109 w 312"/>
                    <a:gd name="T23" fmla="*/ 23 h 493"/>
                    <a:gd name="T24" fmla="*/ 86 w 312"/>
                    <a:gd name="T25" fmla="*/ 23 h 493"/>
                    <a:gd name="T26" fmla="*/ 69 w 312"/>
                    <a:gd name="T27" fmla="*/ 9 h 493"/>
                    <a:gd name="T28" fmla="*/ 35 w 312"/>
                    <a:gd name="T29" fmla="*/ 141 h 493"/>
                    <a:gd name="T30" fmla="*/ 35 w 312"/>
                    <a:gd name="T31" fmla="*/ 182 h 493"/>
                    <a:gd name="T32" fmla="*/ 37 w 312"/>
                    <a:gd name="T33" fmla="*/ 209 h 493"/>
                    <a:gd name="T34" fmla="*/ 20 w 312"/>
                    <a:gd name="T35" fmla="*/ 237 h 493"/>
                    <a:gd name="T36" fmla="*/ 20 w 312"/>
                    <a:gd name="T37" fmla="*/ 248 h 493"/>
                    <a:gd name="T38" fmla="*/ 18 w 312"/>
                    <a:gd name="T39" fmla="*/ 263 h 493"/>
                    <a:gd name="T40" fmla="*/ 0 w 312"/>
                    <a:gd name="T41" fmla="*/ 269 h 493"/>
                    <a:gd name="T42" fmla="*/ 60 w 312"/>
                    <a:gd name="T43" fmla="*/ 447 h 493"/>
                    <a:gd name="T44" fmla="*/ 65 w 312"/>
                    <a:gd name="T45" fmla="*/ 468 h 493"/>
                    <a:gd name="T46" fmla="*/ 80 w 312"/>
                    <a:gd name="T47" fmla="*/ 485 h 493"/>
                    <a:gd name="T48" fmla="*/ 95 w 312"/>
                    <a:gd name="T49" fmla="*/ 487 h 493"/>
                    <a:gd name="T50" fmla="*/ 95 w 312"/>
                    <a:gd name="T51" fmla="*/ 464 h 493"/>
                    <a:gd name="T52" fmla="*/ 105 w 312"/>
                    <a:gd name="T53" fmla="*/ 440 h 493"/>
                    <a:gd name="T54" fmla="*/ 109 w 312"/>
                    <a:gd name="T55" fmla="*/ 417 h 493"/>
                    <a:gd name="T56" fmla="*/ 125 w 312"/>
                    <a:gd name="T57" fmla="*/ 408 h 493"/>
                    <a:gd name="T58" fmla="*/ 129 w 312"/>
                    <a:gd name="T59" fmla="*/ 400 h 493"/>
                    <a:gd name="T60" fmla="*/ 139 w 312"/>
                    <a:gd name="T61" fmla="*/ 408 h 493"/>
                    <a:gd name="T62" fmla="*/ 129 w 312"/>
                    <a:gd name="T63" fmla="*/ 382 h 493"/>
                    <a:gd name="T64" fmla="*/ 131 w 312"/>
                    <a:gd name="T65" fmla="*/ 376 h 493"/>
                    <a:gd name="T66" fmla="*/ 139 w 312"/>
                    <a:gd name="T67" fmla="*/ 385 h 493"/>
                    <a:gd name="T68" fmla="*/ 148 w 312"/>
                    <a:gd name="T69" fmla="*/ 382 h 493"/>
                    <a:gd name="T70" fmla="*/ 150 w 312"/>
                    <a:gd name="T71" fmla="*/ 378 h 493"/>
                    <a:gd name="T72" fmla="*/ 152 w 312"/>
                    <a:gd name="T73" fmla="*/ 376 h 493"/>
                    <a:gd name="T74" fmla="*/ 159 w 312"/>
                    <a:gd name="T75" fmla="*/ 380 h 493"/>
                    <a:gd name="T76" fmla="*/ 169 w 312"/>
                    <a:gd name="T77" fmla="*/ 367 h 493"/>
                    <a:gd name="T78" fmla="*/ 184 w 312"/>
                    <a:gd name="T79" fmla="*/ 355 h 493"/>
                    <a:gd name="T80" fmla="*/ 182 w 312"/>
                    <a:gd name="T81" fmla="*/ 335 h 493"/>
                    <a:gd name="T82" fmla="*/ 180 w 312"/>
                    <a:gd name="T83" fmla="*/ 314 h 493"/>
                    <a:gd name="T84" fmla="*/ 193 w 312"/>
                    <a:gd name="T85" fmla="*/ 303 h 493"/>
                    <a:gd name="T86" fmla="*/ 199 w 312"/>
                    <a:gd name="T87" fmla="*/ 316 h 493"/>
                    <a:gd name="T88" fmla="*/ 219 w 312"/>
                    <a:gd name="T89" fmla="*/ 323 h 493"/>
                    <a:gd name="T90" fmla="*/ 216 w 312"/>
                    <a:gd name="T91" fmla="*/ 303 h 493"/>
                    <a:gd name="T92" fmla="*/ 227 w 312"/>
                    <a:gd name="T93" fmla="*/ 297 h 493"/>
                    <a:gd name="T94" fmla="*/ 248 w 312"/>
                    <a:gd name="T95" fmla="*/ 303 h 493"/>
                    <a:gd name="T96" fmla="*/ 253 w 312"/>
                    <a:gd name="T97" fmla="*/ 286 h 493"/>
                    <a:gd name="T98" fmla="*/ 257 w 312"/>
                    <a:gd name="T99" fmla="*/ 291 h 493"/>
                    <a:gd name="T100" fmla="*/ 261 w 312"/>
                    <a:gd name="T101" fmla="*/ 271 h 493"/>
                    <a:gd name="T102" fmla="*/ 272 w 312"/>
                    <a:gd name="T103" fmla="*/ 271 h 493"/>
                    <a:gd name="T104" fmla="*/ 283 w 312"/>
                    <a:gd name="T105" fmla="*/ 261 h 493"/>
                    <a:gd name="T106" fmla="*/ 291 w 312"/>
                    <a:gd name="T107" fmla="*/ 258 h 493"/>
                    <a:gd name="T108" fmla="*/ 304 w 312"/>
                    <a:gd name="T109" fmla="*/ 248 h 493"/>
                    <a:gd name="T110" fmla="*/ 304 w 312"/>
                    <a:gd name="T111" fmla="*/ 2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2" h="493">
                      <a:moveTo>
                        <a:pt x="306" y="224"/>
                      </a:moveTo>
                      <a:lnTo>
                        <a:pt x="302" y="231"/>
                      </a:lnTo>
                      <a:lnTo>
                        <a:pt x="295" y="226"/>
                      </a:lnTo>
                      <a:lnTo>
                        <a:pt x="304" y="214"/>
                      </a:lnTo>
                      <a:lnTo>
                        <a:pt x="291" y="201"/>
                      </a:lnTo>
                      <a:lnTo>
                        <a:pt x="291" y="199"/>
                      </a:lnTo>
                      <a:lnTo>
                        <a:pt x="289" y="199"/>
                      </a:lnTo>
                      <a:lnTo>
                        <a:pt x="285" y="197"/>
                      </a:lnTo>
                      <a:lnTo>
                        <a:pt x="280" y="197"/>
                      </a:lnTo>
                      <a:lnTo>
                        <a:pt x="274" y="205"/>
                      </a:lnTo>
                      <a:lnTo>
                        <a:pt x="266" y="197"/>
                      </a:lnTo>
                      <a:lnTo>
                        <a:pt x="263" y="190"/>
                      </a:lnTo>
                      <a:lnTo>
                        <a:pt x="263" y="184"/>
                      </a:lnTo>
                      <a:lnTo>
                        <a:pt x="257" y="177"/>
                      </a:lnTo>
                      <a:lnTo>
                        <a:pt x="255" y="171"/>
                      </a:lnTo>
                      <a:lnTo>
                        <a:pt x="257" y="164"/>
                      </a:lnTo>
                      <a:lnTo>
                        <a:pt x="253" y="160"/>
                      </a:lnTo>
                      <a:lnTo>
                        <a:pt x="246" y="162"/>
                      </a:lnTo>
                      <a:lnTo>
                        <a:pt x="240" y="162"/>
                      </a:lnTo>
                      <a:lnTo>
                        <a:pt x="233" y="158"/>
                      </a:lnTo>
                      <a:lnTo>
                        <a:pt x="225" y="158"/>
                      </a:lnTo>
                      <a:lnTo>
                        <a:pt x="223" y="152"/>
                      </a:lnTo>
                      <a:lnTo>
                        <a:pt x="223" y="147"/>
                      </a:lnTo>
                      <a:lnTo>
                        <a:pt x="219" y="139"/>
                      </a:lnTo>
                      <a:lnTo>
                        <a:pt x="219" y="132"/>
                      </a:lnTo>
                      <a:lnTo>
                        <a:pt x="212" y="109"/>
                      </a:lnTo>
                      <a:lnTo>
                        <a:pt x="182" y="19"/>
                      </a:lnTo>
                      <a:lnTo>
                        <a:pt x="176" y="17"/>
                      </a:lnTo>
                      <a:lnTo>
                        <a:pt x="161" y="8"/>
                      </a:lnTo>
                      <a:lnTo>
                        <a:pt x="148" y="2"/>
                      </a:lnTo>
                      <a:lnTo>
                        <a:pt x="141" y="0"/>
                      </a:lnTo>
                      <a:lnTo>
                        <a:pt x="133" y="2"/>
                      </a:lnTo>
                      <a:lnTo>
                        <a:pt x="127" y="9"/>
                      </a:lnTo>
                      <a:lnTo>
                        <a:pt x="120" y="13"/>
                      </a:lnTo>
                      <a:lnTo>
                        <a:pt x="114" y="21"/>
                      </a:lnTo>
                      <a:lnTo>
                        <a:pt x="109" y="23"/>
                      </a:lnTo>
                      <a:lnTo>
                        <a:pt x="101" y="30"/>
                      </a:lnTo>
                      <a:lnTo>
                        <a:pt x="94" y="28"/>
                      </a:lnTo>
                      <a:lnTo>
                        <a:pt x="86" y="23"/>
                      </a:lnTo>
                      <a:lnTo>
                        <a:pt x="82" y="8"/>
                      </a:lnTo>
                      <a:lnTo>
                        <a:pt x="75" y="8"/>
                      </a:lnTo>
                      <a:lnTo>
                        <a:pt x="69" y="9"/>
                      </a:lnTo>
                      <a:lnTo>
                        <a:pt x="37" y="103"/>
                      </a:lnTo>
                      <a:lnTo>
                        <a:pt x="41" y="132"/>
                      </a:lnTo>
                      <a:lnTo>
                        <a:pt x="35" y="141"/>
                      </a:lnTo>
                      <a:lnTo>
                        <a:pt x="31" y="162"/>
                      </a:lnTo>
                      <a:lnTo>
                        <a:pt x="35" y="169"/>
                      </a:lnTo>
                      <a:lnTo>
                        <a:pt x="35" y="182"/>
                      </a:lnTo>
                      <a:lnTo>
                        <a:pt x="43" y="188"/>
                      </a:lnTo>
                      <a:lnTo>
                        <a:pt x="33" y="203"/>
                      </a:lnTo>
                      <a:lnTo>
                        <a:pt x="37" y="209"/>
                      </a:lnTo>
                      <a:lnTo>
                        <a:pt x="26" y="222"/>
                      </a:lnTo>
                      <a:lnTo>
                        <a:pt x="22" y="229"/>
                      </a:lnTo>
                      <a:lnTo>
                        <a:pt x="20" y="237"/>
                      </a:lnTo>
                      <a:lnTo>
                        <a:pt x="20" y="239"/>
                      </a:lnTo>
                      <a:lnTo>
                        <a:pt x="26" y="252"/>
                      </a:lnTo>
                      <a:lnTo>
                        <a:pt x="20" y="248"/>
                      </a:lnTo>
                      <a:lnTo>
                        <a:pt x="18" y="250"/>
                      </a:lnTo>
                      <a:lnTo>
                        <a:pt x="16" y="256"/>
                      </a:lnTo>
                      <a:lnTo>
                        <a:pt x="18" y="263"/>
                      </a:lnTo>
                      <a:lnTo>
                        <a:pt x="11" y="265"/>
                      </a:lnTo>
                      <a:lnTo>
                        <a:pt x="5" y="263"/>
                      </a:lnTo>
                      <a:lnTo>
                        <a:pt x="0" y="269"/>
                      </a:lnTo>
                      <a:lnTo>
                        <a:pt x="1" y="273"/>
                      </a:lnTo>
                      <a:lnTo>
                        <a:pt x="52" y="427"/>
                      </a:lnTo>
                      <a:lnTo>
                        <a:pt x="60" y="447"/>
                      </a:lnTo>
                      <a:lnTo>
                        <a:pt x="60" y="455"/>
                      </a:lnTo>
                      <a:lnTo>
                        <a:pt x="62" y="463"/>
                      </a:lnTo>
                      <a:lnTo>
                        <a:pt x="65" y="468"/>
                      </a:lnTo>
                      <a:lnTo>
                        <a:pt x="71" y="474"/>
                      </a:lnTo>
                      <a:lnTo>
                        <a:pt x="78" y="478"/>
                      </a:lnTo>
                      <a:lnTo>
                        <a:pt x="80" y="485"/>
                      </a:lnTo>
                      <a:lnTo>
                        <a:pt x="86" y="491"/>
                      </a:lnTo>
                      <a:lnTo>
                        <a:pt x="90" y="493"/>
                      </a:lnTo>
                      <a:lnTo>
                        <a:pt x="95" y="487"/>
                      </a:lnTo>
                      <a:lnTo>
                        <a:pt x="97" y="479"/>
                      </a:lnTo>
                      <a:lnTo>
                        <a:pt x="95" y="472"/>
                      </a:lnTo>
                      <a:lnTo>
                        <a:pt x="95" y="464"/>
                      </a:lnTo>
                      <a:lnTo>
                        <a:pt x="103" y="459"/>
                      </a:lnTo>
                      <a:lnTo>
                        <a:pt x="109" y="446"/>
                      </a:lnTo>
                      <a:lnTo>
                        <a:pt x="105" y="440"/>
                      </a:lnTo>
                      <a:lnTo>
                        <a:pt x="114" y="425"/>
                      </a:lnTo>
                      <a:lnTo>
                        <a:pt x="109" y="423"/>
                      </a:lnTo>
                      <a:lnTo>
                        <a:pt x="109" y="417"/>
                      </a:lnTo>
                      <a:lnTo>
                        <a:pt x="110" y="410"/>
                      </a:lnTo>
                      <a:lnTo>
                        <a:pt x="122" y="395"/>
                      </a:lnTo>
                      <a:lnTo>
                        <a:pt x="125" y="408"/>
                      </a:lnTo>
                      <a:lnTo>
                        <a:pt x="125" y="400"/>
                      </a:lnTo>
                      <a:lnTo>
                        <a:pt x="125" y="408"/>
                      </a:lnTo>
                      <a:lnTo>
                        <a:pt x="129" y="400"/>
                      </a:lnTo>
                      <a:lnTo>
                        <a:pt x="131" y="393"/>
                      </a:lnTo>
                      <a:lnTo>
                        <a:pt x="133" y="395"/>
                      </a:lnTo>
                      <a:lnTo>
                        <a:pt x="139" y="408"/>
                      </a:lnTo>
                      <a:lnTo>
                        <a:pt x="141" y="400"/>
                      </a:lnTo>
                      <a:lnTo>
                        <a:pt x="131" y="380"/>
                      </a:lnTo>
                      <a:lnTo>
                        <a:pt x="129" y="382"/>
                      </a:lnTo>
                      <a:lnTo>
                        <a:pt x="129" y="376"/>
                      </a:lnTo>
                      <a:lnTo>
                        <a:pt x="133" y="369"/>
                      </a:lnTo>
                      <a:lnTo>
                        <a:pt x="131" y="376"/>
                      </a:lnTo>
                      <a:lnTo>
                        <a:pt x="142" y="399"/>
                      </a:lnTo>
                      <a:lnTo>
                        <a:pt x="144" y="393"/>
                      </a:lnTo>
                      <a:lnTo>
                        <a:pt x="139" y="385"/>
                      </a:lnTo>
                      <a:lnTo>
                        <a:pt x="141" y="376"/>
                      </a:lnTo>
                      <a:lnTo>
                        <a:pt x="144" y="374"/>
                      </a:lnTo>
                      <a:lnTo>
                        <a:pt x="148" y="382"/>
                      </a:lnTo>
                      <a:lnTo>
                        <a:pt x="146" y="387"/>
                      </a:lnTo>
                      <a:lnTo>
                        <a:pt x="154" y="391"/>
                      </a:lnTo>
                      <a:lnTo>
                        <a:pt x="150" y="378"/>
                      </a:lnTo>
                      <a:lnTo>
                        <a:pt x="150" y="370"/>
                      </a:lnTo>
                      <a:lnTo>
                        <a:pt x="152" y="369"/>
                      </a:lnTo>
                      <a:lnTo>
                        <a:pt x="152" y="376"/>
                      </a:lnTo>
                      <a:lnTo>
                        <a:pt x="154" y="384"/>
                      </a:lnTo>
                      <a:lnTo>
                        <a:pt x="159" y="387"/>
                      </a:lnTo>
                      <a:lnTo>
                        <a:pt x="159" y="380"/>
                      </a:lnTo>
                      <a:lnTo>
                        <a:pt x="159" y="372"/>
                      </a:lnTo>
                      <a:lnTo>
                        <a:pt x="161" y="367"/>
                      </a:lnTo>
                      <a:lnTo>
                        <a:pt x="169" y="367"/>
                      </a:lnTo>
                      <a:lnTo>
                        <a:pt x="176" y="370"/>
                      </a:lnTo>
                      <a:lnTo>
                        <a:pt x="178" y="363"/>
                      </a:lnTo>
                      <a:lnTo>
                        <a:pt x="184" y="355"/>
                      </a:lnTo>
                      <a:lnTo>
                        <a:pt x="182" y="348"/>
                      </a:lnTo>
                      <a:lnTo>
                        <a:pt x="182" y="340"/>
                      </a:lnTo>
                      <a:lnTo>
                        <a:pt x="182" y="335"/>
                      </a:lnTo>
                      <a:lnTo>
                        <a:pt x="184" y="327"/>
                      </a:lnTo>
                      <a:lnTo>
                        <a:pt x="184" y="320"/>
                      </a:lnTo>
                      <a:lnTo>
                        <a:pt x="180" y="314"/>
                      </a:lnTo>
                      <a:lnTo>
                        <a:pt x="189" y="308"/>
                      </a:lnTo>
                      <a:lnTo>
                        <a:pt x="188" y="297"/>
                      </a:lnTo>
                      <a:lnTo>
                        <a:pt x="193" y="303"/>
                      </a:lnTo>
                      <a:lnTo>
                        <a:pt x="193" y="310"/>
                      </a:lnTo>
                      <a:lnTo>
                        <a:pt x="199" y="308"/>
                      </a:lnTo>
                      <a:lnTo>
                        <a:pt x="199" y="316"/>
                      </a:lnTo>
                      <a:lnTo>
                        <a:pt x="195" y="320"/>
                      </a:lnTo>
                      <a:lnTo>
                        <a:pt x="208" y="320"/>
                      </a:lnTo>
                      <a:lnTo>
                        <a:pt x="219" y="323"/>
                      </a:lnTo>
                      <a:lnTo>
                        <a:pt x="214" y="316"/>
                      </a:lnTo>
                      <a:lnTo>
                        <a:pt x="214" y="310"/>
                      </a:lnTo>
                      <a:lnTo>
                        <a:pt x="216" y="303"/>
                      </a:lnTo>
                      <a:lnTo>
                        <a:pt x="214" y="297"/>
                      </a:lnTo>
                      <a:lnTo>
                        <a:pt x="221" y="303"/>
                      </a:lnTo>
                      <a:lnTo>
                        <a:pt x="227" y="297"/>
                      </a:lnTo>
                      <a:lnTo>
                        <a:pt x="225" y="290"/>
                      </a:lnTo>
                      <a:lnTo>
                        <a:pt x="244" y="295"/>
                      </a:lnTo>
                      <a:lnTo>
                        <a:pt x="248" y="303"/>
                      </a:lnTo>
                      <a:lnTo>
                        <a:pt x="251" y="295"/>
                      </a:lnTo>
                      <a:lnTo>
                        <a:pt x="248" y="290"/>
                      </a:lnTo>
                      <a:lnTo>
                        <a:pt x="253" y="286"/>
                      </a:lnTo>
                      <a:lnTo>
                        <a:pt x="255" y="291"/>
                      </a:lnTo>
                      <a:lnTo>
                        <a:pt x="255" y="286"/>
                      </a:lnTo>
                      <a:lnTo>
                        <a:pt x="257" y="291"/>
                      </a:lnTo>
                      <a:lnTo>
                        <a:pt x="259" y="286"/>
                      </a:lnTo>
                      <a:lnTo>
                        <a:pt x="257" y="278"/>
                      </a:lnTo>
                      <a:lnTo>
                        <a:pt x="261" y="271"/>
                      </a:lnTo>
                      <a:lnTo>
                        <a:pt x="266" y="278"/>
                      </a:lnTo>
                      <a:lnTo>
                        <a:pt x="270" y="278"/>
                      </a:lnTo>
                      <a:lnTo>
                        <a:pt x="272" y="271"/>
                      </a:lnTo>
                      <a:lnTo>
                        <a:pt x="278" y="271"/>
                      </a:lnTo>
                      <a:lnTo>
                        <a:pt x="278" y="265"/>
                      </a:lnTo>
                      <a:lnTo>
                        <a:pt x="283" y="261"/>
                      </a:lnTo>
                      <a:lnTo>
                        <a:pt x="285" y="261"/>
                      </a:lnTo>
                      <a:lnTo>
                        <a:pt x="285" y="258"/>
                      </a:lnTo>
                      <a:lnTo>
                        <a:pt x="291" y="258"/>
                      </a:lnTo>
                      <a:lnTo>
                        <a:pt x="287" y="252"/>
                      </a:lnTo>
                      <a:lnTo>
                        <a:pt x="298" y="252"/>
                      </a:lnTo>
                      <a:lnTo>
                        <a:pt x="304" y="248"/>
                      </a:lnTo>
                      <a:lnTo>
                        <a:pt x="312" y="235"/>
                      </a:lnTo>
                      <a:lnTo>
                        <a:pt x="312" y="228"/>
                      </a:lnTo>
                      <a:lnTo>
                        <a:pt x="304" y="222"/>
                      </a:lnTo>
                      <a:lnTo>
                        <a:pt x="306" y="224"/>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336">
                  <a:extLst>
                    <a:ext uri="{FF2B5EF4-FFF2-40B4-BE49-F238E27FC236}">
                      <a16:creationId xmlns:a16="http://schemas.microsoft.com/office/drawing/2014/main" id="{0004631F-16DB-4B82-B4E8-251D36895472}"/>
                    </a:ext>
                  </a:extLst>
                </p:cNvPr>
                <p:cNvSpPr>
                  <a:spLocks/>
                </p:cNvSpPr>
                <p:nvPr/>
              </p:nvSpPr>
              <p:spPr bwMode="auto">
                <a:xfrm>
                  <a:off x="5212505" y="1730970"/>
                  <a:ext cx="16332" cy="18313"/>
                </a:xfrm>
                <a:custGeom>
                  <a:avLst/>
                  <a:gdLst>
                    <a:gd name="T0" fmla="*/ 8 w 17"/>
                    <a:gd name="T1" fmla="*/ 0 h 21"/>
                    <a:gd name="T2" fmla="*/ 0 w 17"/>
                    <a:gd name="T3" fmla="*/ 13 h 21"/>
                    <a:gd name="T4" fmla="*/ 2 w 17"/>
                    <a:gd name="T5" fmla="*/ 21 h 21"/>
                    <a:gd name="T6" fmla="*/ 17 w 17"/>
                    <a:gd name="T7" fmla="*/ 13 h 21"/>
                    <a:gd name="T8" fmla="*/ 17 w 17"/>
                    <a:gd name="T9" fmla="*/ 6 h 21"/>
                    <a:gd name="T10" fmla="*/ 10 w 17"/>
                    <a:gd name="T11" fmla="*/ 2 h 21"/>
                    <a:gd name="T12" fmla="*/ 8 w 17"/>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7" h="21">
                      <a:moveTo>
                        <a:pt x="8" y="0"/>
                      </a:moveTo>
                      <a:lnTo>
                        <a:pt x="0" y="13"/>
                      </a:lnTo>
                      <a:lnTo>
                        <a:pt x="2" y="21"/>
                      </a:lnTo>
                      <a:lnTo>
                        <a:pt x="17" y="13"/>
                      </a:lnTo>
                      <a:lnTo>
                        <a:pt x="17" y="6"/>
                      </a:lnTo>
                      <a:lnTo>
                        <a:pt x="10" y="2"/>
                      </a:lnTo>
                      <a:lnTo>
                        <a:pt x="8"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337">
                  <a:extLst>
                    <a:ext uri="{FF2B5EF4-FFF2-40B4-BE49-F238E27FC236}">
                      <a16:creationId xmlns:a16="http://schemas.microsoft.com/office/drawing/2014/main" id="{B8E14B37-0431-4753-8259-6ADB10EE6E95}"/>
                    </a:ext>
                  </a:extLst>
                </p:cNvPr>
                <p:cNvSpPr>
                  <a:spLocks/>
                </p:cNvSpPr>
                <p:nvPr/>
              </p:nvSpPr>
              <p:spPr bwMode="auto">
                <a:xfrm>
                  <a:off x="5212505" y="1730970"/>
                  <a:ext cx="16332" cy="18313"/>
                </a:xfrm>
                <a:custGeom>
                  <a:avLst/>
                  <a:gdLst>
                    <a:gd name="T0" fmla="*/ 8 w 17"/>
                    <a:gd name="T1" fmla="*/ 0 h 21"/>
                    <a:gd name="T2" fmla="*/ 0 w 17"/>
                    <a:gd name="T3" fmla="*/ 13 h 21"/>
                    <a:gd name="T4" fmla="*/ 2 w 17"/>
                    <a:gd name="T5" fmla="*/ 21 h 21"/>
                    <a:gd name="T6" fmla="*/ 17 w 17"/>
                    <a:gd name="T7" fmla="*/ 13 h 21"/>
                    <a:gd name="T8" fmla="*/ 17 w 17"/>
                    <a:gd name="T9" fmla="*/ 6 h 21"/>
                    <a:gd name="T10" fmla="*/ 10 w 17"/>
                    <a:gd name="T11" fmla="*/ 2 h 21"/>
                    <a:gd name="T12" fmla="*/ 8 w 17"/>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7" h="21">
                      <a:moveTo>
                        <a:pt x="8" y="0"/>
                      </a:moveTo>
                      <a:lnTo>
                        <a:pt x="0" y="13"/>
                      </a:lnTo>
                      <a:lnTo>
                        <a:pt x="2" y="21"/>
                      </a:lnTo>
                      <a:lnTo>
                        <a:pt x="17" y="13"/>
                      </a:lnTo>
                      <a:lnTo>
                        <a:pt x="17" y="6"/>
                      </a:lnTo>
                      <a:lnTo>
                        <a:pt x="10" y="2"/>
                      </a:lnTo>
                      <a:lnTo>
                        <a:pt x="8"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338">
                  <a:extLst>
                    <a:ext uri="{FF2B5EF4-FFF2-40B4-BE49-F238E27FC236}">
                      <a16:creationId xmlns:a16="http://schemas.microsoft.com/office/drawing/2014/main" id="{52339623-D4C4-4D38-8F17-A00266EC53E1}"/>
                    </a:ext>
                  </a:extLst>
                </p:cNvPr>
                <p:cNvSpPr>
                  <a:spLocks/>
                </p:cNvSpPr>
                <p:nvPr/>
              </p:nvSpPr>
              <p:spPr bwMode="auto">
                <a:xfrm>
                  <a:off x="5310496" y="1669055"/>
                  <a:ext cx="8646" cy="17441"/>
                </a:xfrm>
                <a:custGeom>
                  <a:avLst/>
                  <a:gdLst>
                    <a:gd name="T0" fmla="*/ 4 w 9"/>
                    <a:gd name="T1" fmla="*/ 0 h 20"/>
                    <a:gd name="T2" fmla="*/ 0 w 9"/>
                    <a:gd name="T3" fmla="*/ 7 h 20"/>
                    <a:gd name="T4" fmla="*/ 0 w 9"/>
                    <a:gd name="T5" fmla="*/ 15 h 20"/>
                    <a:gd name="T6" fmla="*/ 4 w 9"/>
                    <a:gd name="T7" fmla="*/ 20 h 20"/>
                    <a:gd name="T8" fmla="*/ 9 w 9"/>
                    <a:gd name="T9" fmla="*/ 15 h 20"/>
                    <a:gd name="T10" fmla="*/ 9 w 9"/>
                    <a:gd name="T11" fmla="*/ 7 h 20"/>
                    <a:gd name="T12" fmla="*/ 4 w 9"/>
                    <a:gd name="T13" fmla="*/ 2 h 20"/>
                    <a:gd name="T14" fmla="*/ 4 w 9"/>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0">
                      <a:moveTo>
                        <a:pt x="4" y="0"/>
                      </a:moveTo>
                      <a:lnTo>
                        <a:pt x="0" y="7"/>
                      </a:lnTo>
                      <a:lnTo>
                        <a:pt x="0" y="15"/>
                      </a:lnTo>
                      <a:lnTo>
                        <a:pt x="4" y="20"/>
                      </a:lnTo>
                      <a:lnTo>
                        <a:pt x="9" y="15"/>
                      </a:lnTo>
                      <a:lnTo>
                        <a:pt x="9" y="7"/>
                      </a:lnTo>
                      <a:lnTo>
                        <a:pt x="4" y="2"/>
                      </a:lnTo>
                      <a:lnTo>
                        <a:pt x="4"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339">
                  <a:extLst>
                    <a:ext uri="{FF2B5EF4-FFF2-40B4-BE49-F238E27FC236}">
                      <a16:creationId xmlns:a16="http://schemas.microsoft.com/office/drawing/2014/main" id="{333B200B-6DF8-4FD1-BC9C-BE3B59B091E5}"/>
                    </a:ext>
                  </a:extLst>
                </p:cNvPr>
                <p:cNvSpPr>
                  <a:spLocks/>
                </p:cNvSpPr>
                <p:nvPr/>
              </p:nvSpPr>
              <p:spPr bwMode="auto">
                <a:xfrm>
                  <a:off x="5310496" y="1669055"/>
                  <a:ext cx="8646" cy="17441"/>
                </a:xfrm>
                <a:custGeom>
                  <a:avLst/>
                  <a:gdLst>
                    <a:gd name="T0" fmla="*/ 4 w 9"/>
                    <a:gd name="T1" fmla="*/ 0 h 20"/>
                    <a:gd name="T2" fmla="*/ 0 w 9"/>
                    <a:gd name="T3" fmla="*/ 7 h 20"/>
                    <a:gd name="T4" fmla="*/ 0 w 9"/>
                    <a:gd name="T5" fmla="*/ 15 h 20"/>
                    <a:gd name="T6" fmla="*/ 4 w 9"/>
                    <a:gd name="T7" fmla="*/ 20 h 20"/>
                    <a:gd name="T8" fmla="*/ 9 w 9"/>
                    <a:gd name="T9" fmla="*/ 15 h 20"/>
                    <a:gd name="T10" fmla="*/ 9 w 9"/>
                    <a:gd name="T11" fmla="*/ 7 h 20"/>
                    <a:gd name="T12" fmla="*/ 4 w 9"/>
                    <a:gd name="T13" fmla="*/ 2 h 20"/>
                    <a:gd name="T14" fmla="*/ 4 w 9"/>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0">
                      <a:moveTo>
                        <a:pt x="4" y="0"/>
                      </a:moveTo>
                      <a:lnTo>
                        <a:pt x="0" y="7"/>
                      </a:lnTo>
                      <a:lnTo>
                        <a:pt x="0" y="15"/>
                      </a:lnTo>
                      <a:lnTo>
                        <a:pt x="4" y="20"/>
                      </a:lnTo>
                      <a:lnTo>
                        <a:pt x="9" y="15"/>
                      </a:lnTo>
                      <a:lnTo>
                        <a:pt x="9" y="7"/>
                      </a:lnTo>
                      <a:lnTo>
                        <a:pt x="4" y="2"/>
                      </a:lnTo>
                      <a:lnTo>
                        <a:pt x="4" y="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6" name="Freeform 122">
              <a:extLst>
                <a:ext uri="{FF2B5EF4-FFF2-40B4-BE49-F238E27FC236}">
                  <a16:creationId xmlns:a16="http://schemas.microsoft.com/office/drawing/2014/main" id="{321F02FC-E817-4760-9EA0-7E386BFE98C9}"/>
                </a:ext>
              </a:extLst>
            </p:cNvPr>
            <p:cNvSpPr>
              <a:spLocks/>
            </p:cNvSpPr>
            <p:nvPr/>
          </p:nvSpPr>
          <p:spPr bwMode="auto">
            <a:xfrm>
              <a:off x="6026860" y="2505972"/>
              <a:ext cx="909014" cy="468997"/>
            </a:xfrm>
            <a:custGeom>
              <a:avLst/>
              <a:gdLst>
                <a:gd name="T0" fmla="*/ 472 w 658"/>
                <a:gd name="T1" fmla="*/ 23 h 374"/>
                <a:gd name="T2" fmla="*/ 455 w 658"/>
                <a:gd name="T3" fmla="*/ 0 h 374"/>
                <a:gd name="T4" fmla="*/ 397 w 658"/>
                <a:gd name="T5" fmla="*/ 0 h 374"/>
                <a:gd name="T6" fmla="*/ 389 w 658"/>
                <a:gd name="T7" fmla="*/ 30 h 374"/>
                <a:gd name="T8" fmla="*/ 368 w 658"/>
                <a:gd name="T9" fmla="*/ 58 h 374"/>
                <a:gd name="T10" fmla="*/ 346 w 658"/>
                <a:gd name="T11" fmla="*/ 81 h 374"/>
                <a:gd name="T12" fmla="*/ 334 w 658"/>
                <a:gd name="T13" fmla="*/ 118 h 374"/>
                <a:gd name="T14" fmla="*/ 306 w 658"/>
                <a:gd name="T15" fmla="*/ 109 h 374"/>
                <a:gd name="T16" fmla="*/ 295 w 658"/>
                <a:gd name="T17" fmla="*/ 135 h 374"/>
                <a:gd name="T18" fmla="*/ 284 w 658"/>
                <a:gd name="T19" fmla="*/ 177 h 374"/>
                <a:gd name="T20" fmla="*/ 272 w 658"/>
                <a:gd name="T21" fmla="*/ 220 h 374"/>
                <a:gd name="T22" fmla="*/ 254 w 658"/>
                <a:gd name="T23" fmla="*/ 244 h 374"/>
                <a:gd name="T24" fmla="*/ 224 w 658"/>
                <a:gd name="T25" fmla="*/ 258 h 374"/>
                <a:gd name="T26" fmla="*/ 192 w 658"/>
                <a:gd name="T27" fmla="*/ 273 h 374"/>
                <a:gd name="T28" fmla="*/ 154 w 658"/>
                <a:gd name="T29" fmla="*/ 282 h 374"/>
                <a:gd name="T30" fmla="*/ 128 w 658"/>
                <a:gd name="T31" fmla="*/ 254 h 374"/>
                <a:gd name="T32" fmla="*/ 73 w 658"/>
                <a:gd name="T33" fmla="*/ 318 h 374"/>
                <a:gd name="T34" fmla="*/ 53 w 658"/>
                <a:gd name="T35" fmla="*/ 340 h 374"/>
                <a:gd name="T36" fmla="*/ 21 w 658"/>
                <a:gd name="T37" fmla="*/ 365 h 374"/>
                <a:gd name="T38" fmla="*/ 41 w 658"/>
                <a:gd name="T39" fmla="*/ 370 h 374"/>
                <a:gd name="T40" fmla="*/ 169 w 658"/>
                <a:gd name="T41" fmla="*/ 350 h 374"/>
                <a:gd name="T42" fmla="*/ 466 w 658"/>
                <a:gd name="T43" fmla="*/ 303 h 374"/>
                <a:gd name="T44" fmla="*/ 645 w 658"/>
                <a:gd name="T45" fmla="*/ 265 h 374"/>
                <a:gd name="T46" fmla="*/ 652 w 658"/>
                <a:gd name="T47" fmla="*/ 256 h 374"/>
                <a:gd name="T48" fmla="*/ 641 w 658"/>
                <a:gd name="T49" fmla="*/ 227 h 374"/>
                <a:gd name="T50" fmla="*/ 615 w 658"/>
                <a:gd name="T51" fmla="*/ 239 h 374"/>
                <a:gd name="T52" fmla="*/ 598 w 658"/>
                <a:gd name="T53" fmla="*/ 235 h 374"/>
                <a:gd name="T54" fmla="*/ 579 w 658"/>
                <a:gd name="T55" fmla="*/ 216 h 374"/>
                <a:gd name="T56" fmla="*/ 556 w 658"/>
                <a:gd name="T57" fmla="*/ 211 h 374"/>
                <a:gd name="T58" fmla="*/ 530 w 658"/>
                <a:gd name="T59" fmla="*/ 205 h 374"/>
                <a:gd name="T60" fmla="*/ 556 w 658"/>
                <a:gd name="T61" fmla="*/ 199 h 374"/>
                <a:gd name="T62" fmla="*/ 581 w 658"/>
                <a:gd name="T63" fmla="*/ 212 h 374"/>
                <a:gd name="T64" fmla="*/ 605 w 658"/>
                <a:gd name="T65" fmla="*/ 224 h 374"/>
                <a:gd name="T66" fmla="*/ 601 w 658"/>
                <a:gd name="T67" fmla="*/ 207 h 374"/>
                <a:gd name="T68" fmla="*/ 573 w 658"/>
                <a:gd name="T69" fmla="*/ 190 h 374"/>
                <a:gd name="T70" fmla="*/ 592 w 658"/>
                <a:gd name="T71" fmla="*/ 197 h 374"/>
                <a:gd name="T72" fmla="*/ 600 w 658"/>
                <a:gd name="T73" fmla="*/ 182 h 374"/>
                <a:gd name="T74" fmla="*/ 598 w 658"/>
                <a:gd name="T75" fmla="*/ 169 h 374"/>
                <a:gd name="T76" fmla="*/ 579 w 658"/>
                <a:gd name="T77" fmla="*/ 160 h 374"/>
                <a:gd name="T78" fmla="*/ 551 w 658"/>
                <a:gd name="T79" fmla="*/ 137 h 374"/>
                <a:gd name="T80" fmla="*/ 522 w 658"/>
                <a:gd name="T81" fmla="*/ 115 h 374"/>
                <a:gd name="T82" fmla="*/ 537 w 658"/>
                <a:gd name="T83" fmla="*/ 122 h 374"/>
                <a:gd name="T84" fmla="*/ 562 w 658"/>
                <a:gd name="T85" fmla="*/ 141 h 374"/>
                <a:gd name="T86" fmla="*/ 590 w 658"/>
                <a:gd name="T87" fmla="*/ 156 h 374"/>
                <a:gd name="T88" fmla="*/ 596 w 658"/>
                <a:gd name="T89" fmla="*/ 133 h 374"/>
                <a:gd name="T90" fmla="*/ 575 w 658"/>
                <a:gd name="T91" fmla="*/ 118 h 374"/>
                <a:gd name="T92" fmla="*/ 560 w 658"/>
                <a:gd name="T93" fmla="*/ 105 h 374"/>
                <a:gd name="T94" fmla="*/ 534 w 658"/>
                <a:gd name="T95" fmla="*/ 107 h 374"/>
                <a:gd name="T96" fmla="*/ 507 w 658"/>
                <a:gd name="T97" fmla="*/ 96 h 374"/>
                <a:gd name="T98" fmla="*/ 496 w 658"/>
                <a:gd name="T99" fmla="*/ 90 h 374"/>
                <a:gd name="T100" fmla="*/ 504 w 658"/>
                <a:gd name="T101" fmla="*/ 66 h 374"/>
                <a:gd name="T102" fmla="*/ 509 w 658"/>
                <a:gd name="T103" fmla="*/ 45 h 374"/>
                <a:gd name="T104" fmla="*/ 492 w 658"/>
                <a:gd name="T105" fmla="*/ 2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8" h="374">
                  <a:moveTo>
                    <a:pt x="492" y="28"/>
                  </a:moveTo>
                  <a:lnTo>
                    <a:pt x="489" y="24"/>
                  </a:lnTo>
                  <a:lnTo>
                    <a:pt x="481" y="23"/>
                  </a:lnTo>
                  <a:lnTo>
                    <a:pt x="472" y="23"/>
                  </a:lnTo>
                  <a:lnTo>
                    <a:pt x="464" y="17"/>
                  </a:lnTo>
                  <a:lnTo>
                    <a:pt x="466" y="11"/>
                  </a:lnTo>
                  <a:lnTo>
                    <a:pt x="462" y="4"/>
                  </a:lnTo>
                  <a:lnTo>
                    <a:pt x="455" y="0"/>
                  </a:lnTo>
                  <a:lnTo>
                    <a:pt x="442" y="0"/>
                  </a:lnTo>
                  <a:lnTo>
                    <a:pt x="438" y="13"/>
                  </a:lnTo>
                  <a:lnTo>
                    <a:pt x="434" y="21"/>
                  </a:lnTo>
                  <a:lnTo>
                    <a:pt x="397" y="0"/>
                  </a:lnTo>
                  <a:lnTo>
                    <a:pt x="389" y="2"/>
                  </a:lnTo>
                  <a:lnTo>
                    <a:pt x="391" y="9"/>
                  </a:lnTo>
                  <a:lnTo>
                    <a:pt x="387" y="17"/>
                  </a:lnTo>
                  <a:lnTo>
                    <a:pt x="389" y="30"/>
                  </a:lnTo>
                  <a:lnTo>
                    <a:pt x="383" y="38"/>
                  </a:lnTo>
                  <a:lnTo>
                    <a:pt x="380" y="51"/>
                  </a:lnTo>
                  <a:lnTo>
                    <a:pt x="374" y="58"/>
                  </a:lnTo>
                  <a:lnTo>
                    <a:pt x="368" y="58"/>
                  </a:lnTo>
                  <a:lnTo>
                    <a:pt x="363" y="71"/>
                  </a:lnTo>
                  <a:lnTo>
                    <a:pt x="355" y="73"/>
                  </a:lnTo>
                  <a:lnTo>
                    <a:pt x="348" y="73"/>
                  </a:lnTo>
                  <a:lnTo>
                    <a:pt x="346" y="81"/>
                  </a:lnTo>
                  <a:lnTo>
                    <a:pt x="344" y="90"/>
                  </a:lnTo>
                  <a:lnTo>
                    <a:pt x="340" y="96"/>
                  </a:lnTo>
                  <a:lnTo>
                    <a:pt x="338" y="111"/>
                  </a:lnTo>
                  <a:lnTo>
                    <a:pt x="334" y="118"/>
                  </a:lnTo>
                  <a:lnTo>
                    <a:pt x="329" y="120"/>
                  </a:lnTo>
                  <a:lnTo>
                    <a:pt x="314" y="118"/>
                  </a:lnTo>
                  <a:lnTo>
                    <a:pt x="314" y="115"/>
                  </a:lnTo>
                  <a:lnTo>
                    <a:pt x="306" y="109"/>
                  </a:lnTo>
                  <a:lnTo>
                    <a:pt x="299" y="111"/>
                  </a:lnTo>
                  <a:lnTo>
                    <a:pt x="299" y="126"/>
                  </a:lnTo>
                  <a:lnTo>
                    <a:pt x="299" y="132"/>
                  </a:lnTo>
                  <a:lnTo>
                    <a:pt x="295" y="135"/>
                  </a:lnTo>
                  <a:lnTo>
                    <a:pt x="291" y="149"/>
                  </a:lnTo>
                  <a:lnTo>
                    <a:pt x="287" y="156"/>
                  </a:lnTo>
                  <a:lnTo>
                    <a:pt x="286" y="164"/>
                  </a:lnTo>
                  <a:lnTo>
                    <a:pt x="284" y="177"/>
                  </a:lnTo>
                  <a:lnTo>
                    <a:pt x="276" y="186"/>
                  </a:lnTo>
                  <a:lnTo>
                    <a:pt x="269" y="199"/>
                  </a:lnTo>
                  <a:lnTo>
                    <a:pt x="267" y="212"/>
                  </a:lnTo>
                  <a:lnTo>
                    <a:pt x="272" y="220"/>
                  </a:lnTo>
                  <a:lnTo>
                    <a:pt x="267" y="226"/>
                  </a:lnTo>
                  <a:lnTo>
                    <a:pt x="269" y="233"/>
                  </a:lnTo>
                  <a:lnTo>
                    <a:pt x="267" y="235"/>
                  </a:lnTo>
                  <a:lnTo>
                    <a:pt x="254" y="244"/>
                  </a:lnTo>
                  <a:lnTo>
                    <a:pt x="246" y="243"/>
                  </a:lnTo>
                  <a:lnTo>
                    <a:pt x="233" y="254"/>
                  </a:lnTo>
                  <a:lnTo>
                    <a:pt x="224" y="250"/>
                  </a:lnTo>
                  <a:lnTo>
                    <a:pt x="224" y="258"/>
                  </a:lnTo>
                  <a:lnTo>
                    <a:pt x="222" y="263"/>
                  </a:lnTo>
                  <a:lnTo>
                    <a:pt x="214" y="265"/>
                  </a:lnTo>
                  <a:lnTo>
                    <a:pt x="199" y="273"/>
                  </a:lnTo>
                  <a:lnTo>
                    <a:pt x="192" y="273"/>
                  </a:lnTo>
                  <a:lnTo>
                    <a:pt x="180" y="269"/>
                  </a:lnTo>
                  <a:lnTo>
                    <a:pt x="178" y="274"/>
                  </a:lnTo>
                  <a:lnTo>
                    <a:pt x="165" y="284"/>
                  </a:lnTo>
                  <a:lnTo>
                    <a:pt x="154" y="282"/>
                  </a:lnTo>
                  <a:lnTo>
                    <a:pt x="141" y="274"/>
                  </a:lnTo>
                  <a:lnTo>
                    <a:pt x="133" y="267"/>
                  </a:lnTo>
                  <a:lnTo>
                    <a:pt x="128" y="259"/>
                  </a:lnTo>
                  <a:lnTo>
                    <a:pt x="128" y="254"/>
                  </a:lnTo>
                  <a:lnTo>
                    <a:pt x="101" y="286"/>
                  </a:lnTo>
                  <a:lnTo>
                    <a:pt x="77" y="303"/>
                  </a:lnTo>
                  <a:lnTo>
                    <a:pt x="73" y="310"/>
                  </a:lnTo>
                  <a:lnTo>
                    <a:pt x="73" y="318"/>
                  </a:lnTo>
                  <a:lnTo>
                    <a:pt x="64" y="323"/>
                  </a:lnTo>
                  <a:lnTo>
                    <a:pt x="64" y="329"/>
                  </a:lnTo>
                  <a:lnTo>
                    <a:pt x="58" y="336"/>
                  </a:lnTo>
                  <a:lnTo>
                    <a:pt x="53" y="340"/>
                  </a:lnTo>
                  <a:lnTo>
                    <a:pt x="45" y="346"/>
                  </a:lnTo>
                  <a:lnTo>
                    <a:pt x="43" y="352"/>
                  </a:lnTo>
                  <a:lnTo>
                    <a:pt x="28" y="359"/>
                  </a:lnTo>
                  <a:lnTo>
                    <a:pt x="21" y="365"/>
                  </a:lnTo>
                  <a:lnTo>
                    <a:pt x="13" y="367"/>
                  </a:lnTo>
                  <a:lnTo>
                    <a:pt x="0" y="374"/>
                  </a:lnTo>
                  <a:lnTo>
                    <a:pt x="26" y="370"/>
                  </a:lnTo>
                  <a:lnTo>
                    <a:pt x="41" y="370"/>
                  </a:lnTo>
                  <a:lnTo>
                    <a:pt x="98" y="361"/>
                  </a:lnTo>
                  <a:lnTo>
                    <a:pt x="133" y="357"/>
                  </a:lnTo>
                  <a:lnTo>
                    <a:pt x="160" y="350"/>
                  </a:lnTo>
                  <a:lnTo>
                    <a:pt x="169" y="350"/>
                  </a:lnTo>
                  <a:lnTo>
                    <a:pt x="184" y="350"/>
                  </a:lnTo>
                  <a:lnTo>
                    <a:pt x="210" y="348"/>
                  </a:lnTo>
                  <a:lnTo>
                    <a:pt x="278" y="336"/>
                  </a:lnTo>
                  <a:lnTo>
                    <a:pt x="466" y="303"/>
                  </a:lnTo>
                  <a:lnTo>
                    <a:pt x="560" y="284"/>
                  </a:lnTo>
                  <a:lnTo>
                    <a:pt x="643" y="265"/>
                  </a:lnTo>
                  <a:lnTo>
                    <a:pt x="641" y="261"/>
                  </a:lnTo>
                  <a:lnTo>
                    <a:pt x="645" y="265"/>
                  </a:lnTo>
                  <a:lnTo>
                    <a:pt x="648" y="263"/>
                  </a:lnTo>
                  <a:lnTo>
                    <a:pt x="647" y="258"/>
                  </a:lnTo>
                  <a:lnTo>
                    <a:pt x="647" y="250"/>
                  </a:lnTo>
                  <a:lnTo>
                    <a:pt x="652" y="256"/>
                  </a:lnTo>
                  <a:lnTo>
                    <a:pt x="656" y="263"/>
                  </a:lnTo>
                  <a:lnTo>
                    <a:pt x="658" y="261"/>
                  </a:lnTo>
                  <a:lnTo>
                    <a:pt x="647" y="241"/>
                  </a:lnTo>
                  <a:lnTo>
                    <a:pt x="641" y="227"/>
                  </a:lnTo>
                  <a:lnTo>
                    <a:pt x="620" y="227"/>
                  </a:lnTo>
                  <a:lnTo>
                    <a:pt x="615" y="226"/>
                  </a:lnTo>
                  <a:lnTo>
                    <a:pt x="613" y="235"/>
                  </a:lnTo>
                  <a:lnTo>
                    <a:pt x="615" y="239"/>
                  </a:lnTo>
                  <a:lnTo>
                    <a:pt x="609" y="235"/>
                  </a:lnTo>
                  <a:lnTo>
                    <a:pt x="603" y="235"/>
                  </a:lnTo>
                  <a:lnTo>
                    <a:pt x="596" y="241"/>
                  </a:lnTo>
                  <a:lnTo>
                    <a:pt x="598" y="235"/>
                  </a:lnTo>
                  <a:lnTo>
                    <a:pt x="592" y="227"/>
                  </a:lnTo>
                  <a:lnTo>
                    <a:pt x="584" y="224"/>
                  </a:lnTo>
                  <a:lnTo>
                    <a:pt x="584" y="224"/>
                  </a:lnTo>
                  <a:lnTo>
                    <a:pt x="579" y="216"/>
                  </a:lnTo>
                  <a:lnTo>
                    <a:pt x="577" y="211"/>
                  </a:lnTo>
                  <a:lnTo>
                    <a:pt x="569" y="212"/>
                  </a:lnTo>
                  <a:lnTo>
                    <a:pt x="562" y="211"/>
                  </a:lnTo>
                  <a:lnTo>
                    <a:pt x="556" y="211"/>
                  </a:lnTo>
                  <a:lnTo>
                    <a:pt x="543" y="207"/>
                  </a:lnTo>
                  <a:lnTo>
                    <a:pt x="522" y="207"/>
                  </a:lnTo>
                  <a:lnTo>
                    <a:pt x="524" y="203"/>
                  </a:lnTo>
                  <a:lnTo>
                    <a:pt x="530" y="205"/>
                  </a:lnTo>
                  <a:lnTo>
                    <a:pt x="545" y="201"/>
                  </a:lnTo>
                  <a:lnTo>
                    <a:pt x="553" y="207"/>
                  </a:lnTo>
                  <a:lnTo>
                    <a:pt x="556" y="207"/>
                  </a:lnTo>
                  <a:lnTo>
                    <a:pt x="556" y="199"/>
                  </a:lnTo>
                  <a:lnTo>
                    <a:pt x="562" y="207"/>
                  </a:lnTo>
                  <a:lnTo>
                    <a:pt x="569" y="211"/>
                  </a:lnTo>
                  <a:lnTo>
                    <a:pt x="575" y="205"/>
                  </a:lnTo>
                  <a:lnTo>
                    <a:pt x="581" y="212"/>
                  </a:lnTo>
                  <a:lnTo>
                    <a:pt x="588" y="218"/>
                  </a:lnTo>
                  <a:lnTo>
                    <a:pt x="596" y="220"/>
                  </a:lnTo>
                  <a:lnTo>
                    <a:pt x="601" y="227"/>
                  </a:lnTo>
                  <a:lnTo>
                    <a:pt x="605" y="224"/>
                  </a:lnTo>
                  <a:lnTo>
                    <a:pt x="609" y="222"/>
                  </a:lnTo>
                  <a:lnTo>
                    <a:pt x="611" y="216"/>
                  </a:lnTo>
                  <a:lnTo>
                    <a:pt x="609" y="209"/>
                  </a:lnTo>
                  <a:lnTo>
                    <a:pt x="601" y="207"/>
                  </a:lnTo>
                  <a:lnTo>
                    <a:pt x="600" y="199"/>
                  </a:lnTo>
                  <a:lnTo>
                    <a:pt x="592" y="201"/>
                  </a:lnTo>
                  <a:lnTo>
                    <a:pt x="579" y="196"/>
                  </a:lnTo>
                  <a:lnTo>
                    <a:pt x="573" y="190"/>
                  </a:lnTo>
                  <a:lnTo>
                    <a:pt x="558" y="179"/>
                  </a:lnTo>
                  <a:lnTo>
                    <a:pt x="566" y="179"/>
                  </a:lnTo>
                  <a:lnTo>
                    <a:pt x="579" y="192"/>
                  </a:lnTo>
                  <a:lnTo>
                    <a:pt x="592" y="197"/>
                  </a:lnTo>
                  <a:lnTo>
                    <a:pt x="596" y="190"/>
                  </a:lnTo>
                  <a:lnTo>
                    <a:pt x="590" y="184"/>
                  </a:lnTo>
                  <a:lnTo>
                    <a:pt x="592" y="182"/>
                  </a:lnTo>
                  <a:lnTo>
                    <a:pt x="600" y="182"/>
                  </a:lnTo>
                  <a:lnTo>
                    <a:pt x="605" y="188"/>
                  </a:lnTo>
                  <a:lnTo>
                    <a:pt x="607" y="182"/>
                  </a:lnTo>
                  <a:lnTo>
                    <a:pt x="603" y="169"/>
                  </a:lnTo>
                  <a:lnTo>
                    <a:pt x="598" y="169"/>
                  </a:lnTo>
                  <a:lnTo>
                    <a:pt x="590" y="167"/>
                  </a:lnTo>
                  <a:lnTo>
                    <a:pt x="594" y="165"/>
                  </a:lnTo>
                  <a:lnTo>
                    <a:pt x="586" y="160"/>
                  </a:lnTo>
                  <a:lnTo>
                    <a:pt x="579" y="160"/>
                  </a:lnTo>
                  <a:lnTo>
                    <a:pt x="573" y="154"/>
                  </a:lnTo>
                  <a:lnTo>
                    <a:pt x="571" y="150"/>
                  </a:lnTo>
                  <a:lnTo>
                    <a:pt x="556" y="145"/>
                  </a:lnTo>
                  <a:lnTo>
                    <a:pt x="551" y="137"/>
                  </a:lnTo>
                  <a:lnTo>
                    <a:pt x="545" y="133"/>
                  </a:lnTo>
                  <a:lnTo>
                    <a:pt x="539" y="130"/>
                  </a:lnTo>
                  <a:lnTo>
                    <a:pt x="536" y="124"/>
                  </a:lnTo>
                  <a:lnTo>
                    <a:pt x="522" y="115"/>
                  </a:lnTo>
                  <a:lnTo>
                    <a:pt x="517" y="115"/>
                  </a:lnTo>
                  <a:lnTo>
                    <a:pt x="522" y="113"/>
                  </a:lnTo>
                  <a:lnTo>
                    <a:pt x="530" y="117"/>
                  </a:lnTo>
                  <a:lnTo>
                    <a:pt x="537" y="122"/>
                  </a:lnTo>
                  <a:lnTo>
                    <a:pt x="545" y="130"/>
                  </a:lnTo>
                  <a:lnTo>
                    <a:pt x="551" y="132"/>
                  </a:lnTo>
                  <a:lnTo>
                    <a:pt x="556" y="139"/>
                  </a:lnTo>
                  <a:lnTo>
                    <a:pt x="562" y="141"/>
                  </a:lnTo>
                  <a:lnTo>
                    <a:pt x="575" y="150"/>
                  </a:lnTo>
                  <a:lnTo>
                    <a:pt x="583" y="152"/>
                  </a:lnTo>
                  <a:lnTo>
                    <a:pt x="583" y="154"/>
                  </a:lnTo>
                  <a:lnTo>
                    <a:pt x="590" y="156"/>
                  </a:lnTo>
                  <a:lnTo>
                    <a:pt x="594" y="147"/>
                  </a:lnTo>
                  <a:lnTo>
                    <a:pt x="594" y="139"/>
                  </a:lnTo>
                  <a:lnTo>
                    <a:pt x="588" y="132"/>
                  </a:lnTo>
                  <a:lnTo>
                    <a:pt x="596" y="133"/>
                  </a:lnTo>
                  <a:lnTo>
                    <a:pt x="596" y="126"/>
                  </a:lnTo>
                  <a:lnTo>
                    <a:pt x="581" y="120"/>
                  </a:lnTo>
                  <a:lnTo>
                    <a:pt x="575" y="120"/>
                  </a:lnTo>
                  <a:lnTo>
                    <a:pt x="575" y="118"/>
                  </a:lnTo>
                  <a:lnTo>
                    <a:pt x="568" y="118"/>
                  </a:lnTo>
                  <a:lnTo>
                    <a:pt x="568" y="115"/>
                  </a:lnTo>
                  <a:lnTo>
                    <a:pt x="562" y="109"/>
                  </a:lnTo>
                  <a:lnTo>
                    <a:pt x="560" y="105"/>
                  </a:lnTo>
                  <a:lnTo>
                    <a:pt x="547" y="109"/>
                  </a:lnTo>
                  <a:lnTo>
                    <a:pt x="545" y="107"/>
                  </a:lnTo>
                  <a:lnTo>
                    <a:pt x="537" y="107"/>
                  </a:lnTo>
                  <a:lnTo>
                    <a:pt x="534" y="107"/>
                  </a:lnTo>
                  <a:lnTo>
                    <a:pt x="522" y="96"/>
                  </a:lnTo>
                  <a:lnTo>
                    <a:pt x="522" y="90"/>
                  </a:lnTo>
                  <a:lnTo>
                    <a:pt x="515" y="90"/>
                  </a:lnTo>
                  <a:lnTo>
                    <a:pt x="507" y="96"/>
                  </a:lnTo>
                  <a:lnTo>
                    <a:pt x="502" y="98"/>
                  </a:lnTo>
                  <a:lnTo>
                    <a:pt x="496" y="98"/>
                  </a:lnTo>
                  <a:lnTo>
                    <a:pt x="492" y="90"/>
                  </a:lnTo>
                  <a:lnTo>
                    <a:pt x="496" y="90"/>
                  </a:lnTo>
                  <a:lnTo>
                    <a:pt x="494" y="83"/>
                  </a:lnTo>
                  <a:lnTo>
                    <a:pt x="498" y="62"/>
                  </a:lnTo>
                  <a:lnTo>
                    <a:pt x="502" y="66"/>
                  </a:lnTo>
                  <a:lnTo>
                    <a:pt x="504" y="66"/>
                  </a:lnTo>
                  <a:lnTo>
                    <a:pt x="506" y="62"/>
                  </a:lnTo>
                  <a:lnTo>
                    <a:pt x="504" y="58"/>
                  </a:lnTo>
                  <a:lnTo>
                    <a:pt x="511" y="53"/>
                  </a:lnTo>
                  <a:lnTo>
                    <a:pt x="509" y="45"/>
                  </a:lnTo>
                  <a:lnTo>
                    <a:pt x="507" y="41"/>
                  </a:lnTo>
                  <a:lnTo>
                    <a:pt x="506" y="34"/>
                  </a:lnTo>
                  <a:lnTo>
                    <a:pt x="500" y="30"/>
                  </a:lnTo>
                  <a:lnTo>
                    <a:pt x="492" y="28"/>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9142867B-2AD5-4BC2-A737-C6D95D4A39E8}"/>
                </a:ext>
              </a:extLst>
            </p:cNvPr>
            <p:cNvSpPr>
              <a:spLocks/>
            </p:cNvSpPr>
            <p:nvPr/>
          </p:nvSpPr>
          <p:spPr bwMode="auto">
            <a:xfrm>
              <a:off x="1427985" y="1967259"/>
              <a:ext cx="957368" cy="1455899"/>
            </a:xfrm>
            <a:custGeom>
              <a:avLst/>
              <a:gdLst>
                <a:gd name="T0" fmla="*/ 628 w 693"/>
                <a:gd name="T1" fmla="*/ 1156 h 1161"/>
                <a:gd name="T2" fmla="*/ 628 w 693"/>
                <a:gd name="T3" fmla="*/ 1129 h 1161"/>
                <a:gd name="T4" fmla="*/ 624 w 693"/>
                <a:gd name="T5" fmla="*/ 1105 h 1161"/>
                <a:gd name="T6" fmla="*/ 643 w 693"/>
                <a:gd name="T7" fmla="*/ 1071 h 1161"/>
                <a:gd name="T8" fmla="*/ 654 w 693"/>
                <a:gd name="T9" fmla="*/ 1030 h 1161"/>
                <a:gd name="T10" fmla="*/ 693 w 693"/>
                <a:gd name="T11" fmla="*/ 1000 h 1161"/>
                <a:gd name="T12" fmla="*/ 673 w 693"/>
                <a:gd name="T13" fmla="*/ 964 h 1161"/>
                <a:gd name="T14" fmla="*/ 661 w 693"/>
                <a:gd name="T15" fmla="*/ 926 h 1161"/>
                <a:gd name="T16" fmla="*/ 325 w 693"/>
                <a:gd name="T17" fmla="*/ 327 h 1161"/>
                <a:gd name="T18" fmla="*/ 62 w 693"/>
                <a:gd name="T19" fmla="*/ 0 h 1161"/>
                <a:gd name="T20" fmla="*/ 58 w 693"/>
                <a:gd name="T21" fmla="*/ 35 h 1161"/>
                <a:gd name="T22" fmla="*/ 39 w 693"/>
                <a:gd name="T23" fmla="*/ 94 h 1161"/>
                <a:gd name="T24" fmla="*/ 30 w 693"/>
                <a:gd name="T25" fmla="*/ 120 h 1161"/>
                <a:gd name="T26" fmla="*/ 13 w 693"/>
                <a:gd name="T27" fmla="*/ 137 h 1161"/>
                <a:gd name="T28" fmla="*/ 0 w 693"/>
                <a:gd name="T29" fmla="*/ 176 h 1161"/>
                <a:gd name="T30" fmla="*/ 24 w 693"/>
                <a:gd name="T31" fmla="*/ 233 h 1161"/>
                <a:gd name="T32" fmla="*/ 24 w 693"/>
                <a:gd name="T33" fmla="*/ 261 h 1161"/>
                <a:gd name="T34" fmla="*/ 13 w 693"/>
                <a:gd name="T35" fmla="*/ 319 h 1161"/>
                <a:gd name="T36" fmla="*/ 30 w 693"/>
                <a:gd name="T37" fmla="*/ 374 h 1161"/>
                <a:gd name="T38" fmla="*/ 45 w 693"/>
                <a:gd name="T39" fmla="*/ 402 h 1161"/>
                <a:gd name="T40" fmla="*/ 52 w 693"/>
                <a:gd name="T41" fmla="*/ 421 h 1161"/>
                <a:gd name="T42" fmla="*/ 43 w 693"/>
                <a:gd name="T43" fmla="*/ 436 h 1161"/>
                <a:gd name="T44" fmla="*/ 56 w 693"/>
                <a:gd name="T45" fmla="*/ 453 h 1161"/>
                <a:gd name="T46" fmla="*/ 81 w 693"/>
                <a:gd name="T47" fmla="*/ 468 h 1161"/>
                <a:gd name="T48" fmla="*/ 84 w 693"/>
                <a:gd name="T49" fmla="*/ 441 h 1161"/>
                <a:gd name="T50" fmla="*/ 111 w 693"/>
                <a:gd name="T51" fmla="*/ 455 h 1161"/>
                <a:gd name="T52" fmla="*/ 143 w 693"/>
                <a:gd name="T53" fmla="*/ 460 h 1161"/>
                <a:gd name="T54" fmla="*/ 146 w 693"/>
                <a:gd name="T55" fmla="*/ 464 h 1161"/>
                <a:gd name="T56" fmla="*/ 165 w 693"/>
                <a:gd name="T57" fmla="*/ 473 h 1161"/>
                <a:gd name="T58" fmla="*/ 120 w 693"/>
                <a:gd name="T59" fmla="*/ 456 h 1161"/>
                <a:gd name="T60" fmla="*/ 90 w 693"/>
                <a:gd name="T61" fmla="*/ 455 h 1161"/>
                <a:gd name="T62" fmla="*/ 92 w 693"/>
                <a:gd name="T63" fmla="*/ 483 h 1161"/>
                <a:gd name="T64" fmla="*/ 103 w 693"/>
                <a:gd name="T65" fmla="*/ 518 h 1161"/>
                <a:gd name="T66" fmla="*/ 79 w 693"/>
                <a:gd name="T67" fmla="*/ 498 h 1161"/>
                <a:gd name="T68" fmla="*/ 82 w 693"/>
                <a:gd name="T69" fmla="*/ 475 h 1161"/>
                <a:gd name="T70" fmla="*/ 66 w 693"/>
                <a:gd name="T71" fmla="*/ 502 h 1161"/>
                <a:gd name="T72" fmla="*/ 66 w 693"/>
                <a:gd name="T73" fmla="*/ 534 h 1161"/>
                <a:gd name="T74" fmla="*/ 86 w 693"/>
                <a:gd name="T75" fmla="*/ 573 h 1161"/>
                <a:gd name="T76" fmla="*/ 101 w 693"/>
                <a:gd name="T77" fmla="*/ 601 h 1161"/>
                <a:gd name="T78" fmla="*/ 82 w 693"/>
                <a:gd name="T79" fmla="*/ 643 h 1161"/>
                <a:gd name="T80" fmla="*/ 105 w 693"/>
                <a:gd name="T81" fmla="*/ 684 h 1161"/>
                <a:gd name="T82" fmla="*/ 118 w 693"/>
                <a:gd name="T83" fmla="*/ 725 h 1161"/>
                <a:gd name="T84" fmla="*/ 144 w 693"/>
                <a:gd name="T85" fmla="*/ 767 h 1161"/>
                <a:gd name="T86" fmla="*/ 150 w 693"/>
                <a:gd name="T87" fmla="*/ 787 h 1161"/>
                <a:gd name="T88" fmla="*/ 148 w 693"/>
                <a:gd name="T89" fmla="*/ 825 h 1161"/>
                <a:gd name="T90" fmla="*/ 141 w 693"/>
                <a:gd name="T91" fmla="*/ 853 h 1161"/>
                <a:gd name="T92" fmla="*/ 176 w 693"/>
                <a:gd name="T93" fmla="*/ 872 h 1161"/>
                <a:gd name="T94" fmla="*/ 210 w 693"/>
                <a:gd name="T95" fmla="*/ 889 h 1161"/>
                <a:gd name="T96" fmla="*/ 248 w 693"/>
                <a:gd name="T97" fmla="*/ 911 h 1161"/>
                <a:gd name="T98" fmla="*/ 306 w 693"/>
                <a:gd name="T99" fmla="*/ 951 h 1161"/>
                <a:gd name="T100" fmla="*/ 312 w 693"/>
                <a:gd name="T101" fmla="*/ 979 h 1161"/>
                <a:gd name="T102" fmla="*/ 329 w 693"/>
                <a:gd name="T103" fmla="*/ 987 h 1161"/>
                <a:gd name="T104" fmla="*/ 355 w 693"/>
                <a:gd name="T105" fmla="*/ 1015 h 1161"/>
                <a:gd name="T106" fmla="*/ 391 w 693"/>
                <a:gd name="T107" fmla="*/ 1086 h 1161"/>
                <a:gd name="T108" fmla="*/ 389 w 693"/>
                <a:gd name="T109" fmla="*/ 1116 h 1161"/>
                <a:gd name="T110" fmla="*/ 393 w 693"/>
                <a:gd name="T111" fmla="*/ 1128 h 1161"/>
                <a:gd name="T112" fmla="*/ 613 w 693"/>
                <a:gd name="T113" fmla="*/ 1160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3" h="1161">
                  <a:moveTo>
                    <a:pt x="616" y="1160"/>
                  </a:moveTo>
                  <a:lnTo>
                    <a:pt x="620" y="1161"/>
                  </a:lnTo>
                  <a:lnTo>
                    <a:pt x="626" y="1161"/>
                  </a:lnTo>
                  <a:lnTo>
                    <a:pt x="628" y="1156"/>
                  </a:lnTo>
                  <a:lnTo>
                    <a:pt x="635" y="1150"/>
                  </a:lnTo>
                  <a:lnTo>
                    <a:pt x="635" y="1139"/>
                  </a:lnTo>
                  <a:lnTo>
                    <a:pt x="635" y="1133"/>
                  </a:lnTo>
                  <a:lnTo>
                    <a:pt x="628" y="1129"/>
                  </a:lnTo>
                  <a:lnTo>
                    <a:pt x="620" y="1126"/>
                  </a:lnTo>
                  <a:lnTo>
                    <a:pt x="620" y="1120"/>
                  </a:lnTo>
                  <a:lnTo>
                    <a:pt x="622" y="1113"/>
                  </a:lnTo>
                  <a:lnTo>
                    <a:pt x="624" y="1105"/>
                  </a:lnTo>
                  <a:lnTo>
                    <a:pt x="620" y="1097"/>
                  </a:lnTo>
                  <a:lnTo>
                    <a:pt x="624" y="1092"/>
                  </a:lnTo>
                  <a:lnTo>
                    <a:pt x="631" y="1086"/>
                  </a:lnTo>
                  <a:lnTo>
                    <a:pt x="643" y="1071"/>
                  </a:lnTo>
                  <a:lnTo>
                    <a:pt x="646" y="1062"/>
                  </a:lnTo>
                  <a:lnTo>
                    <a:pt x="650" y="1056"/>
                  </a:lnTo>
                  <a:lnTo>
                    <a:pt x="650" y="1043"/>
                  </a:lnTo>
                  <a:lnTo>
                    <a:pt x="654" y="1030"/>
                  </a:lnTo>
                  <a:lnTo>
                    <a:pt x="660" y="1026"/>
                  </a:lnTo>
                  <a:lnTo>
                    <a:pt x="663" y="1020"/>
                  </a:lnTo>
                  <a:lnTo>
                    <a:pt x="686" y="1007"/>
                  </a:lnTo>
                  <a:lnTo>
                    <a:pt x="693" y="1000"/>
                  </a:lnTo>
                  <a:lnTo>
                    <a:pt x="688" y="994"/>
                  </a:lnTo>
                  <a:lnTo>
                    <a:pt x="675" y="979"/>
                  </a:lnTo>
                  <a:lnTo>
                    <a:pt x="676" y="972"/>
                  </a:lnTo>
                  <a:lnTo>
                    <a:pt x="673" y="964"/>
                  </a:lnTo>
                  <a:lnTo>
                    <a:pt x="673" y="958"/>
                  </a:lnTo>
                  <a:lnTo>
                    <a:pt x="669" y="949"/>
                  </a:lnTo>
                  <a:lnTo>
                    <a:pt x="661" y="934"/>
                  </a:lnTo>
                  <a:lnTo>
                    <a:pt x="661" y="926"/>
                  </a:lnTo>
                  <a:lnTo>
                    <a:pt x="663" y="921"/>
                  </a:lnTo>
                  <a:lnTo>
                    <a:pt x="556" y="765"/>
                  </a:lnTo>
                  <a:lnTo>
                    <a:pt x="306" y="398"/>
                  </a:lnTo>
                  <a:lnTo>
                    <a:pt x="325" y="327"/>
                  </a:lnTo>
                  <a:lnTo>
                    <a:pt x="383" y="84"/>
                  </a:lnTo>
                  <a:lnTo>
                    <a:pt x="238" y="47"/>
                  </a:lnTo>
                  <a:lnTo>
                    <a:pt x="66" y="0"/>
                  </a:lnTo>
                  <a:lnTo>
                    <a:pt x="62" y="0"/>
                  </a:lnTo>
                  <a:lnTo>
                    <a:pt x="58" y="13"/>
                  </a:lnTo>
                  <a:lnTo>
                    <a:pt x="54" y="20"/>
                  </a:lnTo>
                  <a:lnTo>
                    <a:pt x="58" y="28"/>
                  </a:lnTo>
                  <a:lnTo>
                    <a:pt x="58" y="35"/>
                  </a:lnTo>
                  <a:lnTo>
                    <a:pt x="58" y="48"/>
                  </a:lnTo>
                  <a:lnTo>
                    <a:pt x="58" y="50"/>
                  </a:lnTo>
                  <a:lnTo>
                    <a:pt x="56" y="64"/>
                  </a:lnTo>
                  <a:lnTo>
                    <a:pt x="39" y="94"/>
                  </a:lnTo>
                  <a:lnTo>
                    <a:pt x="41" y="99"/>
                  </a:lnTo>
                  <a:lnTo>
                    <a:pt x="37" y="107"/>
                  </a:lnTo>
                  <a:lnTo>
                    <a:pt x="34" y="112"/>
                  </a:lnTo>
                  <a:lnTo>
                    <a:pt x="30" y="120"/>
                  </a:lnTo>
                  <a:lnTo>
                    <a:pt x="32" y="122"/>
                  </a:lnTo>
                  <a:lnTo>
                    <a:pt x="24" y="127"/>
                  </a:lnTo>
                  <a:lnTo>
                    <a:pt x="19" y="131"/>
                  </a:lnTo>
                  <a:lnTo>
                    <a:pt x="13" y="137"/>
                  </a:lnTo>
                  <a:lnTo>
                    <a:pt x="7" y="144"/>
                  </a:lnTo>
                  <a:lnTo>
                    <a:pt x="2" y="158"/>
                  </a:lnTo>
                  <a:lnTo>
                    <a:pt x="2" y="169"/>
                  </a:lnTo>
                  <a:lnTo>
                    <a:pt x="0" y="176"/>
                  </a:lnTo>
                  <a:lnTo>
                    <a:pt x="13" y="197"/>
                  </a:lnTo>
                  <a:lnTo>
                    <a:pt x="13" y="205"/>
                  </a:lnTo>
                  <a:lnTo>
                    <a:pt x="19" y="210"/>
                  </a:lnTo>
                  <a:lnTo>
                    <a:pt x="24" y="233"/>
                  </a:lnTo>
                  <a:lnTo>
                    <a:pt x="24" y="238"/>
                  </a:lnTo>
                  <a:lnTo>
                    <a:pt x="26" y="246"/>
                  </a:lnTo>
                  <a:lnTo>
                    <a:pt x="24" y="252"/>
                  </a:lnTo>
                  <a:lnTo>
                    <a:pt x="24" y="261"/>
                  </a:lnTo>
                  <a:lnTo>
                    <a:pt x="20" y="268"/>
                  </a:lnTo>
                  <a:lnTo>
                    <a:pt x="13" y="282"/>
                  </a:lnTo>
                  <a:lnTo>
                    <a:pt x="15" y="308"/>
                  </a:lnTo>
                  <a:lnTo>
                    <a:pt x="13" y="319"/>
                  </a:lnTo>
                  <a:lnTo>
                    <a:pt x="7" y="327"/>
                  </a:lnTo>
                  <a:lnTo>
                    <a:pt x="13" y="340"/>
                  </a:lnTo>
                  <a:lnTo>
                    <a:pt x="22" y="353"/>
                  </a:lnTo>
                  <a:lnTo>
                    <a:pt x="30" y="374"/>
                  </a:lnTo>
                  <a:lnTo>
                    <a:pt x="34" y="381"/>
                  </a:lnTo>
                  <a:lnTo>
                    <a:pt x="39" y="389"/>
                  </a:lnTo>
                  <a:lnTo>
                    <a:pt x="43" y="394"/>
                  </a:lnTo>
                  <a:lnTo>
                    <a:pt x="45" y="402"/>
                  </a:lnTo>
                  <a:lnTo>
                    <a:pt x="43" y="409"/>
                  </a:lnTo>
                  <a:lnTo>
                    <a:pt x="45" y="406"/>
                  </a:lnTo>
                  <a:lnTo>
                    <a:pt x="45" y="408"/>
                  </a:lnTo>
                  <a:lnTo>
                    <a:pt x="52" y="421"/>
                  </a:lnTo>
                  <a:lnTo>
                    <a:pt x="54" y="434"/>
                  </a:lnTo>
                  <a:lnTo>
                    <a:pt x="49" y="421"/>
                  </a:lnTo>
                  <a:lnTo>
                    <a:pt x="47" y="428"/>
                  </a:lnTo>
                  <a:lnTo>
                    <a:pt x="43" y="436"/>
                  </a:lnTo>
                  <a:lnTo>
                    <a:pt x="41" y="443"/>
                  </a:lnTo>
                  <a:lnTo>
                    <a:pt x="47" y="438"/>
                  </a:lnTo>
                  <a:lnTo>
                    <a:pt x="54" y="445"/>
                  </a:lnTo>
                  <a:lnTo>
                    <a:pt x="56" y="453"/>
                  </a:lnTo>
                  <a:lnTo>
                    <a:pt x="64" y="456"/>
                  </a:lnTo>
                  <a:lnTo>
                    <a:pt x="67" y="464"/>
                  </a:lnTo>
                  <a:lnTo>
                    <a:pt x="75" y="471"/>
                  </a:lnTo>
                  <a:lnTo>
                    <a:pt x="81" y="468"/>
                  </a:lnTo>
                  <a:lnTo>
                    <a:pt x="77" y="460"/>
                  </a:lnTo>
                  <a:lnTo>
                    <a:pt x="82" y="455"/>
                  </a:lnTo>
                  <a:lnTo>
                    <a:pt x="81" y="447"/>
                  </a:lnTo>
                  <a:lnTo>
                    <a:pt x="84" y="441"/>
                  </a:lnTo>
                  <a:lnTo>
                    <a:pt x="92" y="438"/>
                  </a:lnTo>
                  <a:lnTo>
                    <a:pt x="99" y="443"/>
                  </a:lnTo>
                  <a:lnTo>
                    <a:pt x="103" y="451"/>
                  </a:lnTo>
                  <a:lnTo>
                    <a:pt x="111" y="455"/>
                  </a:lnTo>
                  <a:lnTo>
                    <a:pt x="116" y="453"/>
                  </a:lnTo>
                  <a:lnTo>
                    <a:pt x="124" y="453"/>
                  </a:lnTo>
                  <a:lnTo>
                    <a:pt x="129" y="458"/>
                  </a:lnTo>
                  <a:lnTo>
                    <a:pt x="143" y="460"/>
                  </a:lnTo>
                  <a:lnTo>
                    <a:pt x="148" y="455"/>
                  </a:lnTo>
                  <a:lnTo>
                    <a:pt x="146" y="458"/>
                  </a:lnTo>
                  <a:lnTo>
                    <a:pt x="141" y="464"/>
                  </a:lnTo>
                  <a:lnTo>
                    <a:pt x="146" y="464"/>
                  </a:lnTo>
                  <a:lnTo>
                    <a:pt x="154" y="460"/>
                  </a:lnTo>
                  <a:lnTo>
                    <a:pt x="156" y="460"/>
                  </a:lnTo>
                  <a:lnTo>
                    <a:pt x="161" y="468"/>
                  </a:lnTo>
                  <a:lnTo>
                    <a:pt x="165" y="473"/>
                  </a:lnTo>
                  <a:lnTo>
                    <a:pt x="165" y="475"/>
                  </a:lnTo>
                  <a:lnTo>
                    <a:pt x="156" y="460"/>
                  </a:lnTo>
                  <a:lnTo>
                    <a:pt x="141" y="466"/>
                  </a:lnTo>
                  <a:lnTo>
                    <a:pt x="120" y="456"/>
                  </a:lnTo>
                  <a:lnTo>
                    <a:pt x="111" y="456"/>
                  </a:lnTo>
                  <a:lnTo>
                    <a:pt x="103" y="453"/>
                  </a:lnTo>
                  <a:lnTo>
                    <a:pt x="97" y="455"/>
                  </a:lnTo>
                  <a:lnTo>
                    <a:pt x="90" y="455"/>
                  </a:lnTo>
                  <a:lnTo>
                    <a:pt x="86" y="462"/>
                  </a:lnTo>
                  <a:lnTo>
                    <a:pt x="92" y="468"/>
                  </a:lnTo>
                  <a:lnTo>
                    <a:pt x="90" y="475"/>
                  </a:lnTo>
                  <a:lnTo>
                    <a:pt x="92" y="483"/>
                  </a:lnTo>
                  <a:lnTo>
                    <a:pt x="96" y="485"/>
                  </a:lnTo>
                  <a:lnTo>
                    <a:pt x="97" y="498"/>
                  </a:lnTo>
                  <a:lnTo>
                    <a:pt x="97" y="511"/>
                  </a:lnTo>
                  <a:lnTo>
                    <a:pt x="103" y="518"/>
                  </a:lnTo>
                  <a:lnTo>
                    <a:pt x="97" y="517"/>
                  </a:lnTo>
                  <a:lnTo>
                    <a:pt x="90" y="509"/>
                  </a:lnTo>
                  <a:lnTo>
                    <a:pt x="86" y="502"/>
                  </a:lnTo>
                  <a:lnTo>
                    <a:pt x="79" y="498"/>
                  </a:lnTo>
                  <a:lnTo>
                    <a:pt x="81" y="490"/>
                  </a:lnTo>
                  <a:lnTo>
                    <a:pt x="84" y="485"/>
                  </a:lnTo>
                  <a:lnTo>
                    <a:pt x="82" y="477"/>
                  </a:lnTo>
                  <a:lnTo>
                    <a:pt x="82" y="475"/>
                  </a:lnTo>
                  <a:lnTo>
                    <a:pt x="75" y="475"/>
                  </a:lnTo>
                  <a:lnTo>
                    <a:pt x="71" y="481"/>
                  </a:lnTo>
                  <a:lnTo>
                    <a:pt x="71" y="487"/>
                  </a:lnTo>
                  <a:lnTo>
                    <a:pt x="66" y="502"/>
                  </a:lnTo>
                  <a:lnTo>
                    <a:pt x="69" y="507"/>
                  </a:lnTo>
                  <a:lnTo>
                    <a:pt x="69" y="522"/>
                  </a:lnTo>
                  <a:lnTo>
                    <a:pt x="67" y="528"/>
                  </a:lnTo>
                  <a:lnTo>
                    <a:pt x="66" y="534"/>
                  </a:lnTo>
                  <a:lnTo>
                    <a:pt x="66" y="539"/>
                  </a:lnTo>
                  <a:lnTo>
                    <a:pt x="67" y="547"/>
                  </a:lnTo>
                  <a:lnTo>
                    <a:pt x="79" y="567"/>
                  </a:lnTo>
                  <a:lnTo>
                    <a:pt x="86" y="573"/>
                  </a:lnTo>
                  <a:lnTo>
                    <a:pt x="99" y="573"/>
                  </a:lnTo>
                  <a:lnTo>
                    <a:pt x="103" y="588"/>
                  </a:lnTo>
                  <a:lnTo>
                    <a:pt x="103" y="603"/>
                  </a:lnTo>
                  <a:lnTo>
                    <a:pt x="101" y="601"/>
                  </a:lnTo>
                  <a:lnTo>
                    <a:pt x="97" y="607"/>
                  </a:lnTo>
                  <a:lnTo>
                    <a:pt x="84" y="614"/>
                  </a:lnTo>
                  <a:lnTo>
                    <a:pt x="84" y="629"/>
                  </a:lnTo>
                  <a:lnTo>
                    <a:pt x="82" y="643"/>
                  </a:lnTo>
                  <a:lnTo>
                    <a:pt x="86" y="650"/>
                  </a:lnTo>
                  <a:lnTo>
                    <a:pt x="97" y="663"/>
                  </a:lnTo>
                  <a:lnTo>
                    <a:pt x="99" y="678"/>
                  </a:lnTo>
                  <a:lnTo>
                    <a:pt x="105" y="684"/>
                  </a:lnTo>
                  <a:lnTo>
                    <a:pt x="107" y="697"/>
                  </a:lnTo>
                  <a:lnTo>
                    <a:pt x="114" y="710"/>
                  </a:lnTo>
                  <a:lnTo>
                    <a:pt x="114" y="718"/>
                  </a:lnTo>
                  <a:lnTo>
                    <a:pt x="118" y="725"/>
                  </a:lnTo>
                  <a:lnTo>
                    <a:pt x="126" y="733"/>
                  </a:lnTo>
                  <a:lnTo>
                    <a:pt x="129" y="746"/>
                  </a:lnTo>
                  <a:lnTo>
                    <a:pt x="143" y="759"/>
                  </a:lnTo>
                  <a:lnTo>
                    <a:pt x="144" y="767"/>
                  </a:lnTo>
                  <a:lnTo>
                    <a:pt x="139" y="770"/>
                  </a:lnTo>
                  <a:lnTo>
                    <a:pt x="137" y="778"/>
                  </a:lnTo>
                  <a:lnTo>
                    <a:pt x="143" y="785"/>
                  </a:lnTo>
                  <a:lnTo>
                    <a:pt x="150" y="787"/>
                  </a:lnTo>
                  <a:lnTo>
                    <a:pt x="156" y="795"/>
                  </a:lnTo>
                  <a:lnTo>
                    <a:pt x="156" y="802"/>
                  </a:lnTo>
                  <a:lnTo>
                    <a:pt x="148" y="812"/>
                  </a:lnTo>
                  <a:lnTo>
                    <a:pt x="148" y="825"/>
                  </a:lnTo>
                  <a:lnTo>
                    <a:pt x="144" y="832"/>
                  </a:lnTo>
                  <a:lnTo>
                    <a:pt x="146" y="840"/>
                  </a:lnTo>
                  <a:lnTo>
                    <a:pt x="141" y="847"/>
                  </a:lnTo>
                  <a:lnTo>
                    <a:pt x="141" y="853"/>
                  </a:lnTo>
                  <a:lnTo>
                    <a:pt x="146" y="855"/>
                  </a:lnTo>
                  <a:lnTo>
                    <a:pt x="150" y="862"/>
                  </a:lnTo>
                  <a:lnTo>
                    <a:pt x="156" y="870"/>
                  </a:lnTo>
                  <a:lnTo>
                    <a:pt x="176" y="872"/>
                  </a:lnTo>
                  <a:lnTo>
                    <a:pt x="184" y="876"/>
                  </a:lnTo>
                  <a:lnTo>
                    <a:pt x="191" y="876"/>
                  </a:lnTo>
                  <a:lnTo>
                    <a:pt x="205" y="885"/>
                  </a:lnTo>
                  <a:lnTo>
                    <a:pt x="210" y="889"/>
                  </a:lnTo>
                  <a:lnTo>
                    <a:pt x="225" y="889"/>
                  </a:lnTo>
                  <a:lnTo>
                    <a:pt x="237" y="898"/>
                  </a:lnTo>
                  <a:lnTo>
                    <a:pt x="240" y="906"/>
                  </a:lnTo>
                  <a:lnTo>
                    <a:pt x="248" y="911"/>
                  </a:lnTo>
                  <a:lnTo>
                    <a:pt x="250" y="925"/>
                  </a:lnTo>
                  <a:lnTo>
                    <a:pt x="265" y="938"/>
                  </a:lnTo>
                  <a:lnTo>
                    <a:pt x="278" y="945"/>
                  </a:lnTo>
                  <a:lnTo>
                    <a:pt x="306" y="951"/>
                  </a:lnTo>
                  <a:lnTo>
                    <a:pt x="308" y="953"/>
                  </a:lnTo>
                  <a:lnTo>
                    <a:pt x="312" y="966"/>
                  </a:lnTo>
                  <a:lnTo>
                    <a:pt x="314" y="973"/>
                  </a:lnTo>
                  <a:lnTo>
                    <a:pt x="312" y="979"/>
                  </a:lnTo>
                  <a:lnTo>
                    <a:pt x="312" y="987"/>
                  </a:lnTo>
                  <a:lnTo>
                    <a:pt x="319" y="990"/>
                  </a:lnTo>
                  <a:lnTo>
                    <a:pt x="323" y="985"/>
                  </a:lnTo>
                  <a:lnTo>
                    <a:pt x="329" y="987"/>
                  </a:lnTo>
                  <a:lnTo>
                    <a:pt x="336" y="990"/>
                  </a:lnTo>
                  <a:lnTo>
                    <a:pt x="344" y="1002"/>
                  </a:lnTo>
                  <a:lnTo>
                    <a:pt x="348" y="1009"/>
                  </a:lnTo>
                  <a:lnTo>
                    <a:pt x="355" y="1015"/>
                  </a:lnTo>
                  <a:lnTo>
                    <a:pt x="378" y="1043"/>
                  </a:lnTo>
                  <a:lnTo>
                    <a:pt x="385" y="1058"/>
                  </a:lnTo>
                  <a:lnTo>
                    <a:pt x="389" y="1073"/>
                  </a:lnTo>
                  <a:lnTo>
                    <a:pt x="391" y="1086"/>
                  </a:lnTo>
                  <a:lnTo>
                    <a:pt x="389" y="1101"/>
                  </a:lnTo>
                  <a:lnTo>
                    <a:pt x="387" y="1114"/>
                  </a:lnTo>
                  <a:lnTo>
                    <a:pt x="387" y="1122"/>
                  </a:lnTo>
                  <a:lnTo>
                    <a:pt x="389" y="1116"/>
                  </a:lnTo>
                  <a:lnTo>
                    <a:pt x="394" y="1120"/>
                  </a:lnTo>
                  <a:lnTo>
                    <a:pt x="393" y="1128"/>
                  </a:lnTo>
                  <a:lnTo>
                    <a:pt x="389" y="1120"/>
                  </a:lnTo>
                  <a:lnTo>
                    <a:pt x="393" y="1128"/>
                  </a:lnTo>
                  <a:lnTo>
                    <a:pt x="394" y="1137"/>
                  </a:lnTo>
                  <a:lnTo>
                    <a:pt x="398" y="1139"/>
                  </a:lnTo>
                  <a:lnTo>
                    <a:pt x="611" y="1160"/>
                  </a:lnTo>
                  <a:lnTo>
                    <a:pt x="613" y="1160"/>
                  </a:lnTo>
                  <a:lnTo>
                    <a:pt x="616" y="1160"/>
                  </a:lnTo>
                  <a:close/>
                </a:path>
              </a:pathLst>
            </a:custGeom>
            <a:grp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9" name="Rectangle 218">
            <a:extLst>
              <a:ext uri="{FF2B5EF4-FFF2-40B4-BE49-F238E27FC236}">
                <a16:creationId xmlns:a16="http://schemas.microsoft.com/office/drawing/2014/main" id="{0C740F30-EC93-4A18-B340-DB908C533B15}"/>
              </a:ext>
            </a:extLst>
          </p:cNvPr>
          <p:cNvSpPr/>
          <p:nvPr/>
        </p:nvSpPr>
        <p:spPr>
          <a:xfrm>
            <a:off x="3559846" y="4373162"/>
            <a:ext cx="6587566" cy="1015663"/>
          </a:xfrm>
          <a:prstGeom prst="rect">
            <a:avLst/>
          </a:prstGeom>
        </p:spPr>
        <p:txBody>
          <a:bodyPr wrap="square">
            <a:spAutoFit/>
          </a:bodyPr>
          <a:lstStyle/>
          <a:p>
            <a:r>
              <a:rPr lang="tr-TR" sz="6000">
                <a:solidFill>
                  <a:schemeClr val="bg2">
                    <a:lumMod val="25000"/>
                  </a:schemeClr>
                </a:solidFill>
                <a:latin typeface="Montserrat ExtraBold" panose="00000900000000000000" pitchFamily="50" charset="0"/>
              </a:rPr>
              <a:t>UNITED STATES</a:t>
            </a:r>
          </a:p>
        </p:txBody>
      </p:sp>
      <p:sp>
        <p:nvSpPr>
          <p:cNvPr id="220" name="Rectangle 219">
            <a:extLst>
              <a:ext uri="{FF2B5EF4-FFF2-40B4-BE49-F238E27FC236}">
                <a16:creationId xmlns:a16="http://schemas.microsoft.com/office/drawing/2014/main" id="{CD4AE372-BEFA-4CD9-B71C-BE72677C796D}"/>
              </a:ext>
            </a:extLst>
          </p:cNvPr>
          <p:cNvSpPr/>
          <p:nvPr/>
        </p:nvSpPr>
        <p:spPr>
          <a:xfrm>
            <a:off x="3559847" y="6942182"/>
            <a:ext cx="6802894" cy="2400657"/>
          </a:xfrm>
          <a:prstGeom prst="rect">
            <a:avLst/>
          </a:prstGeom>
        </p:spPr>
        <p:txBody>
          <a:bodyPr wrap="square">
            <a:spAutoFit/>
          </a:bodyPr>
          <a:lstStyle/>
          <a:p>
            <a:pPr>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 Phasellus id congue tortor. Quisque tellus magna, pretium eleifend lacus quis, convallis elementum massa. Duis vel vestibulum magna.</a:t>
            </a:r>
            <a:endParaRPr lang="tr-TR" sz="2000">
              <a:latin typeface="Raleway Light" panose="020B0403030101060003" pitchFamily="34" charset="-94"/>
              <a:ea typeface="Lato" panose="020F0502020204030203" pitchFamily="34" charset="0"/>
              <a:cs typeface="Lato" panose="020F0502020204030203" pitchFamily="34" charset="0"/>
            </a:endParaRPr>
          </a:p>
        </p:txBody>
      </p:sp>
      <p:sp>
        <p:nvSpPr>
          <p:cNvPr id="221" name="Rectangle 220">
            <a:extLst>
              <a:ext uri="{FF2B5EF4-FFF2-40B4-BE49-F238E27FC236}">
                <a16:creationId xmlns:a16="http://schemas.microsoft.com/office/drawing/2014/main" id="{50E1690E-D088-435E-8565-9C99A516C13F}"/>
              </a:ext>
            </a:extLst>
          </p:cNvPr>
          <p:cNvSpPr/>
          <p:nvPr/>
        </p:nvSpPr>
        <p:spPr>
          <a:xfrm>
            <a:off x="3559846" y="5945384"/>
            <a:ext cx="6198027" cy="954107"/>
          </a:xfrm>
          <a:prstGeom prst="rect">
            <a:avLst/>
          </a:prstGeom>
        </p:spPr>
        <p:txBody>
          <a:bodyPr wrap="square">
            <a:spAutoFit/>
          </a:bodyPr>
          <a:lstStyle/>
          <a:p>
            <a:r>
              <a:rPr lang="en-US" sz="2800">
                <a:solidFill>
                  <a:schemeClr val="bg2">
                    <a:lumMod val="25000"/>
                  </a:schemeClr>
                </a:solidFill>
                <a:latin typeface="Raleway Medium" panose="020B0603030101060003" pitchFamily="34" charset="-94"/>
              </a:rPr>
              <a:t>Do Something Each Day To Bring You A Little Closer To Your Dreams</a:t>
            </a:r>
            <a:endParaRPr lang="tr-TR" sz="2800">
              <a:solidFill>
                <a:schemeClr val="bg2">
                  <a:lumMod val="25000"/>
                </a:schemeClr>
              </a:solidFill>
              <a:latin typeface="Raleway Medium" panose="020B0603030101060003" pitchFamily="34" charset="-94"/>
            </a:endParaRPr>
          </a:p>
        </p:txBody>
      </p:sp>
      <p:cxnSp>
        <p:nvCxnSpPr>
          <p:cNvPr id="222" name="Straight Connector 221">
            <a:extLst>
              <a:ext uri="{FF2B5EF4-FFF2-40B4-BE49-F238E27FC236}">
                <a16:creationId xmlns:a16="http://schemas.microsoft.com/office/drawing/2014/main" id="{3EDFDB29-4D4A-437A-BE0B-EB9027098CB3}"/>
              </a:ext>
            </a:extLst>
          </p:cNvPr>
          <p:cNvCxnSpPr>
            <a:cxnSpLocks/>
          </p:cNvCxnSpPr>
          <p:nvPr/>
        </p:nvCxnSpPr>
        <p:spPr>
          <a:xfrm>
            <a:off x="3121276" y="6199067"/>
            <a:ext cx="0" cy="1068751"/>
          </a:xfrm>
          <a:prstGeom prst="line">
            <a:avLst/>
          </a:prstGeom>
          <a:ln w="76200">
            <a:solidFill>
              <a:srgbClr val="9BCC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39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206BB62-5A3C-49FD-9607-9138DE0B28B5}"/>
              </a:ext>
            </a:extLst>
          </p:cNvPr>
          <p:cNvSpPr/>
          <p:nvPr/>
        </p:nvSpPr>
        <p:spPr>
          <a:xfrm>
            <a:off x="0" y="0"/>
            <a:ext cx="24384000" cy="803563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Picture Placeholder 2">
            <a:extLst>
              <a:ext uri="{FF2B5EF4-FFF2-40B4-BE49-F238E27FC236}">
                <a16:creationId xmlns:a16="http://schemas.microsoft.com/office/drawing/2014/main" id="{A9DBEB17-A3FA-4B1E-9471-1434A9A305FF}"/>
              </a:ext>
            </a:extLst>
          </p:cNvPr>
          <p:cNvSpPr>
            <a:spLocks noGrp="1"/>
          </p:cNvSpPr>
          <p:nvPr>
            <p:ph type="pic" sz="quarter" idx="10"/>
          </p:nvPr>
        </p:nvSpPr>
        <p:spPr/>
      </p:sp>
      <p:sp>
        <p:nvSpPr>
          <p:cNvPr id="17" name="Rectangle 16">
            <a:extLst>
              <a:ext uri="{FF2B5EF4-FFF2-40B4-BE49-F238E27FC236}">
                <a16:creationId xmlns:a16="http://schemas.microsoft.com/office/drawing/2014/main" id="{7CC01FA8-7460-4254-8D9A-48682C95AE07}"/>
              </a:ext>
            </a:extLst>
          </p:cNvPr>
          <p:cNvSpPr/>
          <p:nvPr/>
        </p:nvSpPr>
        <p:spPr>
          <a:xfrm>
            <a:off x="3456259" y="8922415"/>
            <a:ext cx="7967265" cy="2862322"/>
          </a:xfrm>
          <a:prstGeom prst="rect">
            <a:avLst/>
          </a:prstGeom>
        </p:spPr>
        <p:txBody>
          <a:bodyPr wrap="square">
            <a:spAutoFit/>
          </a:bodyPr>
          <a:lstStyle/>
          <a:p>
            <a:pPr algn="just">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 Phasellus id congue tortor. Quisque tellus magna, pretium eleifend lacus quis, convallis elementum massa. Duis vel vestibulum magna. Sed hendrerit lobortis eros eget efficitur. Praesent congue tellus id finibus elementum. Cras dignissim et odio consequat tincidunt.</a:t>
            </a:r>
            <a:endParaRPr lang="tr-TR" sz="2000">
              <a:latin typeface="Raleway Light" panose="020B0403030101060003" pitchFamily="34" charset="-94"/>
              <a:ea typeface="Lato" panose="020F0502020204030203" pitchFamily="34" charset="0"/>
              <a:cs typeface="Lato" panose="020F0502020204030203" pitchFamily="34" charset="0"/>
            </a:endParaRPr>
          </a:p>
        </p:txBody>
      </p:sp>
      <p:sp>
        <p:nvSpPr>
          <p:cNvPr id="18" name="Rectangle 17">
            <a:extLst>
              <a:ext uri="{FF2B5EF4-FFF2-40B4-BE49-F238E27FC236}">
                <a16:creationId xmlns:a16="http://schemas.microsoft.com/office/drawing/2014/main" id="{36DFE864-2C2F-4E7F-AD19-7B9787C33FF0}"/>
              </a:ext>
            </a:extLst>
          </p:cNvPr>
          <p:cNvSpPr/>
          <p:nvPr/>
        </p:nvSpPr>
        <p:spPr>
          <a:xfrm>
            <a:off x="12960477" y="8922415"/>
            <a:ext cx="7967265" cy="2862322"/>
          </a:xfrm>
          <a:prstGeom prst="rect">
            <a:avLst/>
          </a:prstGeom>
        </p:spPr>
        <p:txBody>
          <a:bodyPr wrap="square">
            <a:spAutoFit/>
          </a:bodyPr>
          <a:lstStyle/>
          <a:p>
            <a:pPr algn="just">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 Phasellus id congue tortor. Quisque tellus magna, pretium eleifend lacus quis, convallis elementum massa. Duis vel vestibulum magna. Sed hendrerit lobortis eros eget efficitur. Praesent congue tellus id finibus elementum. Cras dignissim et odio consequat tincidunt.</a:t>
            </a:r>
            <a:endParaRPr lang="tr-TR" sz="2000">
              <a:latin typeface="Raleway Light" panose="020B0403030101060003" pitchFamily="34" charset="-94"/>
              <a:ea typeface="Lato" panose="020F0502020204030203" pitchFamily="34" charset="0"/>
              <a:cs typeface="Lato" panose="020F0502020204030203" pitchFamily="34" charset="0"/>
            </a:endParaRPr>
          </a:p>
        </p:txBody>
      </p:sp>
      <p:sp>
        <p:nvSpPr>
          <p:cNvPr id="5" name="Rectangle 4">
            <a:extLst>
              <a:ext uri="{FF2B5EF4-FFF2-40B4-BE49-F238E27FC236}">
                <a16:creationId xmlns:a16="http://schemas.microsoft.com/office/drawing/2014/main" id="{A16BA068-7672-4CFE-8C97-2367157BC19A}"/>
              </a:ext>
            </a:extLst>
          </p:cNvPr>
          <p:cNvSpPr/>
          <p:nvPr/>
        </p:nvSpPr>
        <p:spPr>
          <a:xfrm>
            <a:off x="6286216" y="3463820"/>
            <a:ext cx="11811568" cy="1107996"/>
          </a:xfrm>
          <a:prstGeom prst="rect">
            <a:avLst/>
          </a:prstGeom>
        </p:spPr>
        <p:txBody>
          <a:bodyPr wrap="square">
            <a:spAutoFit/>
          </a:bodyPr>
          <a:lstStyle/>
          <a:p>
            <a:pPr algn="ctr"/>
            <a:r>
              <a:rPr lang="tr-TR" sz="6600">
                <a:solidFill>
                  <a:schemeClr val="bg2">
                    <a:lumMod val="25000"/>
                  </a:schemeClr>
                </a:solidFill>
                <a:latin typeface="Montserrat ExtraBold" panose="00000900000000000000" pitchFamily="50" charset="0"/>
              </a:rPr>
              <a:t>ABOUT OUR COMPANY</a:t>
            </a:r>
          </a:p>
        </p:txBody>
      </p:sp>
      <p:sp>
        <p:nvSpPr>
          <p:cNvPr id="34" name="Freeform: Shape 33">
            <a:extLst>
              <a:ext uri="{FF2B5EF4-FFF2-40B4-BE49-F238E27FC236}">
                <a16:creationId xmlns:a16="http://schemas.microsoft.com/office/drawing/2014/main" id="{87A1673D-62CB-4EC6-B597-10030958AED2}"/>
              </a:ext>
            </a:extLst>
          </p:cNvPr>
          <p:cNvSpPr/>
          <p:nvPr/>
        </p:nvSpPr>
        <p:spPr>
          <a:xfrm>
            <a:off x="8933543" y="1818030"/>
            <a:ext cx="6516915" cy="1660303"/>
          </a:xfrm>
          <a:custGeom>
            <a:avLst/>
            <a:gdLst>
              <a:gd name="connsiteX0" fmla="*/ 0 w 6516915"/>
              <a:gd name="connsiteY0" fmla="*/ 0 h 1660303"/>
              <a:gd name="connsiteX1" fmla="*/ 6516915 w 6516915"/>
              <a:gd name="connsiteY1" fmla="*/ 0 h 1660303"/>
              <a:gd name="connsiteX2" fmla="*/ 6516915 w 6516915"/>
              <a:gd name="connsiteY2" fmla="*/ 1660303 h 1660303"/>
              <a:gd name="connsiteX3" fmla="*/ 6384234 w 6516915"/>
              <a:gd name="connsiteY3" fmla="*/ 1660303 h 1660303"/>
              <a:gd name="connsiteX4" fmla="*/ 6384234 w 6516915"/>
              <a:gd name="connsiteY4" fmla="*/ 132681 h 1660303"/>
              <a:gd name="connsiteX5" fmla="*/ 132681 w 6516915"/>
              <a:gd name="connsiteY5" fmla="*/ 132681 h 1660303"/>
              <a:gd name="connsiteX6" fmla="*/ 132681 w 6516915"/>
              <a:gd name="connsiteY6" fmla="*/ 1660303 h 1660303"/>
              <a:gd name="connsiteX7" fmla="*/ 0 w 6516915"/>
              <a:gd name="connsiteY7" fmla="*/ 1660303 h 166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915" h="1660303">
                <a:moveTo>
                  <a:pt x="0" y="0"/>
                </a:moveTo>
                <a:lnTo>
                  <a:pt x="6516915" y="0"/>
                </a:lnTo>
                <a:lnTo>
                  <a:pt x="6516915" y="1660303"/>
                </a:lnTo>
                <a:lnTo>
                  <a:pt x="6384234" y="1660303"/>
                </a:lnTo>
                <a:lnTo>
                  <a:pt x="6384234" y="132681"/>
                </a:lnTo>
                <a:lnTo>
                  <a:pt x="132681" y="132681"/>
                </a:lnTo>
                <a:lnTo>
                  <a:pt x="132681" y="1660303"/>
                </a:lnTo>
                <a:lnTo>
                  <a:pt x="0" y="1660303"/>
                </a:lnTo>
                <a:close/>
              </a:path>
            </a:pathLst>
          </a:cu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37" name="Freeform: Shape 36">
            <a:extLst>
              <a:ext uri="{FF2B5EF4-FFF2-40B4-BE49-F238E27FC236}">
                <a16:creationId xmlns:a16="http://schemas.microsoft.com/office/drawing/2014/main" id="{DE1AA5C1-BC5A-443F-9CF4-A8F848701F5D}"/>
              </a:ext>
            </a:extLst>
          </p:cNvPr>
          <p:cNvSpPr/>
          <p:nvPr/>
        </p:nvSpPr>
        <p:spPr>
          <a:xfrm flipV="1">
            <a:off x="8933543" y="4557303"/>
            <a:ext cx="6516915" cy="1660303"/>
          </a:xfrm>
          <a:custGeom>
            <a:avLst/>
            <a:gdLst>
              <a:gd name="connsiteX0" fmla="*/ 0 w 6516915"/>
              <a:gd name="connsiteY0" fmla="*/ 0 h 1660303"/>
              <a:gd name="connsiteX1" fmla="*/ 6516915 w 6516915"/>
              <a:gd name="connsiteY1" fmla="*/ 0 h 1660303"/>
              <a:gd name="connsiteX2" fmla="*/ 6516915 w 6516915"/>
              <a:gd name="connsiteY2" fmla="*/ 1660303 h 1660303"/>
              <a:gd name="connsiteX3" fmla="*/ 6384234 w 6516915"/>
              <a:gd name="connsiteY3" fmla="*/ 1660303 h 1660303"/>
              <a:gd name="connsiteX4" fmla="*/ 6384234 w 6516915"/>
              <a:gd name="connsiteY4" fmla="*/ 132681 h 1660303"/>
              <a:gd name="connsiteX5" fmla="*/ 132681 w 6516915"/>
              <a:gd name="connsiteY5" fmla="*/ 132681 h 1660303"/>
              <a:gd name="connsiteX6" fmla="*/ 132681 w 6516915"/>
              <a:gd name="connsiteY6" fmla="*/ 1660303 h 1660303"/>
              <a:gd name="connsiteX7" fmla="*/ 0 w 6516915"/>
              <a:gd name="connsiteY7" fmla="*/ 1660303 h 166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915" h="1660303">
                <a:moveTo>
                  <a:pt x="0" y="0"/>
                </a:moveTo>
                <a:lnTo>
                  <a:pt x="6516915" y="0"/>
                </a:lnTo>
                <a:lnTo>
                  <a:pt x="6516915" y="1660303"/>
                </a:lnTo>
                <a:lnTo>
                  <a:pt x="6384234" y="1660303"/>
                </a:lnTo>
                <a:lnTo>
                  <a:pt x="6384234" y="132681"/>
                </a:lnTo>
                <a:lnTo>
                  <a:pt x="132681" y="132681"/>
                </a:lnTo>
                <a:lnTo>
                  <a:pt x="132681" y="1660303"/>
                </a:lnTo>
                <a:lnTo>
                  <a:pt x="0" y="1660303"/>
                </a:lnTo>
                <a:close/>
              </a:path>
            </a:pathLst>
          </a:cu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164151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4256724-B692-461B-94EC-48AEFE973050}"/>
              </a:ext>
            </a:extLst>
          </p:cNvPr>
          <p:cNvSpPr>
            <a:spLocks noGrp="1"/>
          </p:cNvSpPr>
          <p:nvPr>
            <p:ph type="pic" sz="quarter" idx="10"/>
          </p:nvPr>
        </p:nvSpPr>
        <p:spPr/>
      </p:sp>
      <p:sp>
        <p:nvSpPr>
          <p:cNvPr id="19" name="Rectangle 18">
            <a:extLst>
              <a:ext uri="{FF2B5EF4-FFF2-40B4-BE49-F238E27FC236}">
                <a16:creationId xmlns:a16="http://schemas.microsoft.com/office/drawing/2014/main" id="{F2A5CCE6-6EEC-46C0-B449-8CBB2B74A9DA}"/>
              </a:ext>
            </a:extLst>
          </p:cNvPr>
          <p:cNvSpPr/>
          <p:nvPr/>
        </p:nvSpPr>
        <p:spPr>
          <a:xfrm>
            <a:off x="0" y="3483429"/>
            <a:ext cx="24384000" cy="45048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12" name="Rectangle 11">
            <a:extLst>
              <a:ext uri="{FF2B5EF4-FFF2-40B4-BE49-F238E27FC236}">
                <a16:creationId xmlns:a16="http://schemas.microsoft.com/office/drawing/2014/main" id="{D01DF7A2-A20B-4708-8BA3-4253E4F781EB}"/>
              </a:ext>
            </a:extLst>
          </p:cNvPr>
          <p:cNvSpPr/>
          <p:nvPr/>
        </p:nvSpPr>
        <p:spPr>
          <a:xfrm>
            <a:off x="3351900" y="2929431"/>
            <a:ext cx="17680200" cy="1107996"/>
          </a:xfrm>
          <a:prstGeom prst="rect">
            <a:avLst/>
          </a:prstGeom>
        </p:spPr>
        <p:txBody>
          <a:bodyPr wrap="square">
            <a:spAutoFit/>
          </a:bodyPr>
          <a:lstStyle/>
          <a:p>
            <a:pPr algn="ctr"/>
            <a:r>
              <a:rPr lang="tr-TR" sz="6600">
                <a:solidFill>
                  <a:schemeClr val="bg2">
                    <a:lumMod val="25000"/>
                  </a:schemeClr>
                </a:solidFill>
                <a:latin typeface="Montserrat ExtraBold" panose="00000900000000000000" pitchFamily="50" charset="0"/>
              </a:rPr>
              <a:t>CONTACT US</a:t>
            </a:r>
          </a:p>
        </p:txBody>
      </p:sp>
      <p:sp>
        <p:nvSpPr>
          <p:cNvPr id="10" name="Rectangle 9">
            <a:extLst>
              <a:ext uri="{FF2B5EF4-FFF2-40B4-BE49-F238E27FC236}">
                <a16:creationId xmlns:a16="http://schemas.microsoft.com/office/drawing/2014/main" id="{4475CE2B-BC0B-4CA0-8068-568F178B4906}"/>
              </a:ext>
            </a:extLst>
          </p:cNvPr>
          <p:cNvSpPr/>
          <p:nvPr/>
        </p:nvSpPr>
        <p:spPr>
          <a:xfrm>
            <a:off x="3759200" y="4110620"/>
            <a:ext cx="16865600" cy="1015663"/>
          </a:xfrm>
          <a:prstGeom prst="rect">
            <a:avLst/>
          </a:prstGeom>
        </p:spPr>
        <p:txBody>
          <a:bodyPr wrap="square">
            <a:spAutoFit/>
          </a:bodyPr>
          <a:lstStyle/>
          <a:p>
            <a:pPr algn="ctr">
              <a:lnSpc>
                <a:spcPct val="150000"/>
              </a:lnSpc>
            </a:pPr>
            <a:r>
              <a:rPr lang="tr-TR" sz="2000">
                <a:solidFill>
                  <a:schemeClr val="bg2">
                    <a:lumMod val="25000"/>
                  </a:schemeClr>
                </a:solidFill>
                <a:latin typeface="Raleway Light" panose="020B0403030101060003" pitchFamily="34" charset="-94"/>
                <a:ea typeface="Lato" panose="020F0502020204030203" pitchFamily="34" charset="0"/>
                <a:cs typeface="Lato" panose="020F0502020204030203" pitchFamily="34" charset="0"/>
              </a:rPr>
              <a:t>Lorem ipsum dolor sit amet, consectetur avere adipiscing elit. Vivamus vitae risus porta, mollis dui nec, blandit odio. Sed ernec tincidunt arcu. Fusce et sem nibh. Ut lobortis convallis ipsum, vehicula aver pellentesque metus varius sed. Curabitur vulputate posu.</a:t>
            </a:r>
          </a:p>
        </p:txBody>
      </p:sp>
      <p:sp>
        <p:nvSpPr>
          <p:cNvPr id="22" name="Freeform: Shape 21">
            <a:extLst>
              <a:ext uri="{FF2B5EF4-FFF2-40B4-BE49-F238E27FC236}">
                <a16:creationId xmlns:a16="http://schemas.microsoft.com/office/drawing/2014/main" id="{499EA1DA-F02A-4051-98CD-F2A82A492C34}"/>
              </a:ext>
            </a:extLst>
          </p:cNvPr>
          <p:cNvSpPr/>
          <p:nvPr/>
        </p:nvSpPr>
        <p:spPr>
          <a:xfrm>
            <a:off x="11911393" y="5905062"/>
            <a:ext cx="504824" cy="420680"/>
          </a:xfrm>
          <a:custGeom>
            <a:avLst/>
            <a:gdLst/>
            <a:ahLst/>
            <a:cxnLst/>
            <a:rect l="l" t="t" r="r" b="b"/>
            <a:pathLst>
              <a:path w="195927" h="163270">
                <a:moveTo>
                  <a:pt x="52809" y="24478"/>
                </a:moveTo>
                <a:lnTo>
                  <a:pt x="25767" y="87751"/>
                </a:lnTo>
                <a:cubicBezTo>
                  <a:pt x="25645" y="88075"/>
                  <a:pt x="25538" y="88415"/>
                  <a:pt x="25448" y="88771"/>
                </a:cubicBezTo>
                <a:cubicBezTo>
                  <a:pt x="25357" y="89127"/>
                  <a:pt x="25251" y="89467"/>
                  <a:pt x="25129" y="89792"/>
                </a:cubicBezTo>
                <a:lnTo>
                  <a:pt x="65437" y="89792"/>
                </a:lnTo>
                <a:lnTo>
                  <a:pt x="77555" y="114285"/>
                </a:lnTo>
                <a:lnTo>
                  <a:pt x="118373" y="114285"/>
                </a:lnTo>
                <a:lnTo>
                  <a:pt x="130491" y="89792"/>
                </a:lnTo>
                <a:lnTo>
                  <a:pt x="170799" y="89792"/>
                </a:lnTo>
                <a:cubicBezTo>
                  <a:pt x="170677" y="89467"/>
                  <a:pt x="170571" y="89127"/>
                  <a:pt x="170481" y="88771"/>
                </a:cubicBezTo>
                <a:cubicBezTo>
                  <a:pt x="170390" y="88415"/>
                  <a:pt x="170284" y="88075"/>
                  <a:pt x="170162" y="87751"/>
                </a:cubicBezTo>
                <a:lnTo>
                  <a:pt x="143120" y="24478"/>
                </a:lnTo>
                <a:close/>
                <a:moveTo>
                  <a:pt x="44900" y="0"/>
                </a:moveTo>
                <a:lnTo>
                  <a:pt x="151028" y="0"/>
                </a:lnTo>
                <a:cubicBezTo>
                  <a:pt x="153343" y="51"/>
                  <a:pt x="155570" y="779"/>
                  <a:pt x="157709" y="2184"/>
                </a:cubicBezTo>
                <a:cubicBezTo>
                  <a:pt x="159848" y="3589"/>
                  <a:pt x="161405" y="5368"/>
                  <a:pt x="162381" y="7522"/>
                </a:cubicBezTo>
                <a:lnTo>
                  <a:pt x="192739" y="77928"/>
                </a:lnTo>
                <a:cubicBezTo>
                  <a:pt x="193653" y="80192"/>
                  <a:pt x="194408" y="82775"/>
                  <a:pt x="195003" y="85678"/>
                </a:cubicBezTo>
                <a:cubicBezTo>
                  <a:pt x="195598" y="88580"/>
                  <a:pt x="195906" y="91227"/>
                  <a:pt x="195927" y="93619"/>
                </a:cubicBezTo>
                <a:lnTo>
                  <a:pt x="195927" y="155106"/>
                </a:lnTo>
                <a:cubicBezTo>
                  <a:pt x="195866" y="157399"/>
                  <a:pt x="195064" y="159318"/>
                  <a:pt x="193520" y="160862"/>
                </a:cubicBezTo>
                <a:cubicBezTo>
                  <a:pt x="191976" y="162406"/>
                  <a:pt x="190058" y="163209"/>
                  <a:pt x="187765" y="163270"/>
                </a:cubicBezTo>
                <a:lnTo>
                  <a:pt x="8164" y="163270"/>
                </a:lnTo>
                <a:cubicBezTo>
                  <a:pt x="5870" y="163209"/>
                  <a:pt x="3952" y="162406"/>
                  <a:pt x="2408" y="160862"/>
                </a:cubicBezTo>
                <a:cubicBezTo>
                  <a:pt x="864" y="159318"/>
                  <a:pt x="61" y="157399"/>
                  <a:pt x="0" y="155106"/>
                </a:cubicBezTo>
                <a:lnTo>
                  <a:pt x="0" y="93619"/>
                </a:lnTo>
                <a:cubicBezTo>
                  <a:pt x="22" y="91227"/>
                  <a:pt x="330" y="88580"/>
                  <a:pt x="925" y="85678"/>
                </a:cubicBezTo>
                <a:cubicBezTo>
                  <a:pt x="1520" y="82775"/>
                  <a:pt x="2275" y="80192"/>
                  <a:pt x="3189" y="77928"/>
                </a:cubicBezTo>
                <a:lnTo>
                  <a:pt x="33548" y="7522"/>
                </a:lnTo>
                <a:cubicBezTo>
                  <a:pt x="34523" y="5368"/>
                  <a:pt x="36080" y="3589"/>
                  <a:pt x="38220" y="2184"/>
                </a:cubicBezTo>
                <a:cubicBezTo>
                  <a:pt x="40359" y="779"/>
                  <a:pt x="42586" y="51"/>
                  <a:pt x="44900" y="0"/>
                </a:cubicBezTo>
                <a:close/>
              </a:path>
            </a:pathLst>
          </a:cu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2000">
              <a:solidFill>
                <a:schemeClr val="bg2">
                  <a:lumMod val="25000"/>
                </a:schemeClr>
              </a:solidFill>
              <a:latin typeface="Raleway" panose="020B0503030101060003" pitchFamily="34" charset="-94"/>
            </a:endParaRPr>
          </a:p>
        </p:txBody>
      </p:sp>
      <p:sp>
        <p:nvSpPr>
          <p:cNvPr id="23" name="Freeform: Shape 22">
            <a:extLst>
              <a:ext uri="{FF2B5EF4-FFF2-40B4-BE49-F238E27FC236}">
                <a16:creationId xmlns:a16="http://schemas.microsoft.com/office/drawing/2014/main" id="{2751CCE4-24DD-477B-BF47-4CEB55E2EB96}"/>
              </a:ext>
            </a:extLst>
          </p:cNvPr>
          <p:cNvSpPr/>
          <p:nvPr/>
        </p:nvSpPr>
        <p:spPr>
          <a:xfrm>
            <a:off x="8004038" y="5848299"/>
            <a:ext cx="356134" cy="534206"/>
          </a:xfrm>
          <a:custGeom>
            <a:avLst/>
            <a:gdLst/>
            <a:ahLst/>
            <a:cxnLst/>
            <a:rect l="l" t="t" r="r" b="b"/>
            <a:pathLst>
              <a:path w="261234" h="391854">
                <a:moveTo>
                  <a:pt x="130618" y="65283"/>
                </a:moveTo>
                <a:cubicBezTo>
                  <a:pt x="118483" y="65423"/>
                  <a:pt x="107507" y="68403"/>
                  <a:pt x="97688" y="74222"/>
                </a:cubicBezTo>
                <a:cubicBezTo>
                  <a:pt x="87869" y="80041"/>
                  <a:pt x="80049" y="87859"/>
                  <a:pt x="74229" y="97675"/>
                </a:cubicBezTo>
                <a:cubicBezTo>
                  <a:pt x="68408" y="107492"/>
                  <a:pt x="65428" y="118466"/>
                  <a:pt x="65287" y="130597"/>
                </a:cubicBezTo>
                <a:cubicBezTo>
                  <a:pt x="65428" y="142729"/>
                  <a:pt x="68408" y="153702"/>
                  <a:pt x="74229" y="163519"/>
                </a:cubicBezTo>
                <a:cubicBezTo>
                  <a:pt x="80049" y="173335"/>
                  <a:pt x="87869" y="181153"/>
                  <a:pt x="97688" y="186972"/>
                </a:cubicBezTo>
                <a:cubicBezTo>
                  <a:pt x="107507" y="192791"/>
                  <a:pt x="118483" y="195771"/>
                  <a:pt x="130618" y="195911"/>
                </a:cubicBezTo>
                <a:cubicBezTo>
                  <a:pt x="142752" y="195771"/>
                  <a:pt x="153729" y="192791"/>
                  <a:pt x="163547" y="186972"/>
                </a:cubicBezTo>
                <a:cubicBezTo>
                  <a:pt x="173366" y="181153"/>
                  <a:pt x="181186" y="173335"/>
                  <a:pt x="187007" y="163519"/>
                </a:cubicBezTo>
                <a:cubicBezTo>
                  <a:pt x="192827" y="153702"/>
                  <a:pt x="195808" y="142729"/>
                  <a:pt x="195948" y="130597"/>
                </a:cubicBezTo>
                <a:cubicBezTo>
                  <a:pt x="195808" y="118466"/>
                  <a:pt x="192827" y="107492"/>
                  <a:pt x="187007" y="97675"/>
                </a:cubicBezTo>
                <a:cubicBezTo>
                  <a:pt x="181186" y="87859"/>
                  <a:pt x="173366" y="80041"/>
                  <a:pt x="163547" y="74222"/>
                </a:cubicBezTo>
                <a:cubicBezTo>
                  <a:pt x="153729" y="68403"/>
                  <a:pt x="142752" y="65423"/>
                  <a:pt x="130618" y="65283"/>
                </a:cubicBezTo>
                <a:close/>
                <a:moveTo>
                  <a:pt x="130618" y="0"/>
                </a:moveTo>
                <a:cubicBezTo>
                  <a:pt x="154965" y="276"/>
                  <a:pt x="176951" y="6214"/>
                  <a:pt x="196576" y="17814"/>
                </a:cubicBezTo>
                <a:cubicBezTo>
                  <a:pt x="216201" y="29415"/>
                  <a:pt x="231814" y="45027"/>
                  <a:pt x="243416" y="64650"/>
                </a:cubicBezTo>
                <a:cubicBezTo>
                  <a:pt x="255017" y="84273"/>
                  <a:pt x="260955" y="106255"/>
                  <a:pt x="261230" y="130597"/>
                </a:cubicBezTo>
                <a:cubicBezTo>
                  <a:pt x="261294" y="138432"/>
                  <a:pt x="260720" y="146235"/>
                  <a:pt x="259509" y="154006"/>
                </a:cubicBezTo>
                <a:cubicBezTo>
                  <a:pt x="258298" y="161777"/>
                  <a:pt x="256066" y="169197"/>
                  <a:pt x="252815" y="176266"/>
                </a:cubicBezTo>
                <a:lnTo>
                  <a:pt x="159965" y="373740"/>
                </a:lnTo>
                <a:cubicBezTo>
                  <a:pt x="157163" y="379406"/>
                  <a:pt x="153133" y="383828"/>
                  <a:pt x="147875" y="387007"/>
                </a:cubicBezTo>
                <a:cubicBezTo>
                  <a:pt x="142617" y="390185"/>
                  <a:pt x="136865" y="391801"/>
                  <a:pt x="130618" y="391854"/>
                </a:cubicBezTo>
                <a:cubicBezTo>
                  <a:pt x="124365" y="391801"/>
                  <a:pt x="118623" y="390185"/>
                  <a:pt x="113392" y="387007"/>
                </a:cubicBezTo>
                <a:cubicBezTo>
                  <a:pt x="108160" y="383828"/>
                  <a:pt x="104205" y="379406"/>
                  <a:pt x="101525" y="373740"/>
                </a:cubicBezTo>
                <a:lnTo>
                  <a:pt x="8420" y="176266"/>
                </a:lnTo>
                <a:cubicBezTo>
                  <a:pt x="5169" y="169197"/>
                  <a:pt x="2938" y="161777"/>
                  <a:pt x="1726" y="154006"/>
                </a:cubicBezTo>
                <a:cubicBezTo>
                  <a:pt x="515" y="146235"/>
                  <a:pt x="-59" y="138432"/>
                  <a:pt x="5" y="130597"/>
                </a:cubicBezTo>
                <a:cubicBezTo>
                  <a:pt x="280" y="106255"/>
                  <a:pt x="6218" y="84273"/>
                  <a:pt x="17820" y="64650"/>
                </a:cubicBezTo>
                <a:cubicBezTo>
                  <a:pt x="29421" y="45027"/>
                  <a:pt x="45034" y="29415"/>
                  <a:pt x="64659" y="17814"/>
                </a:cubicBezTo>
                <a:cubicBezTo>
                  <a:pt x="84284" y="6214"/>
                  <a:pt x="106271" y="276"/>
                  <a:pt x="130618" y="0"/>
                </a:cubicBezTo>
                <a:close/>
              </a:path>
            </a:pathLst>
          </a:custGeom>
          <a:solidFill>
            <a:srgbClr val="9BCCC8"/>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tr-TR" sz="2000">
              <a:solidFill>
                <a:schemeClr val="bg2">
                  <a:lumMod val="25000"/>
                </a:schemeClr>
              </a:solidFill>
              <a:latin typeface="Raleway" panose="020B0503030101060003" pitchFamily="34" charset="-94"/>
            </a:endParaRPr>
          </a:p>
        </p:txBody>
      </p:sp>
      <p:sp>
        <p:nvSpPr>
          <p:cNvPr id="24" name="Freeform: Shape 23">
            <a:extLst>
              <a:ext uri="{FF2B5EF4-FFF2-40B4-BE49-F238E27FC236}">
                <a16:creationId xmlns:a16="http://schemas.microsoft.com/office/drawing/2014/main" id="{9AA4C3FE-19DD-4105-875D-9AFB7A4ADFBF}"/>
              </a:ext>
            </a:extLst>
          </p:cNvPr>
          <p:cNvSpPr/>
          <p:nvPr/>
        </p:nvSpPr>
        <p:spPr>
          <a:xfrm>
            <a:off x="15978199" y="5891686"/>
            <a:ext cx="447394" cy="447432"/>
          </a:xfrm>
          <a:custGeom>
            <a:avLst/>
            <a:gdLst/>
            <a:ahLst/>
            <a:cxnLst/>
            <a:rect l="l" t="t" r="r" b="b"/>
            <a:pathLst>
              <a:path w="359201" h="359233">
                <a:moveTo>
                  <a:pt x="75513" y="4"/>
                </a:moveTo>
                <a:cubicBezTo>
                  <a:pt x="76406" y="-11"/>
                  <a:pt x="77298" y="20"/>
                  <a:pt x="78191" y="100"/>
                </a:cubicBezTo>
                <a:cubicBezTo>
                  <a:pt x="79084" y="180"/>
                  <a:pt x="79977" y="403"/>
                  <a:pt x="80870" y="770"/>
                </a:cubicBezTo>
                <a:cubicBezTo>
                  <a:pt x="83618" y="2040"/>
                  <a:pt x="86222" y="4857"/>
                  <a:pt x="88683" y="9221"/>
                </a:cubicBezTo>
                <a:cubicBezTo>
                  <a:pt x="91144" y="13585"/>
                  <a:pt x="93046" y="17231"/>
                  <a:pt x="94391" y="20160"/>
                </a:cubicBezTo>
                <a:cubicBezTo>
                  <a:pt x="98457" y="27447"/>
                  <a:pt x="102507" y="34751"/>
                  <a:pt x="106540" y="42070"/>
                </a:cubicBezTo>
                <a:cubicBezTo>
                  <a:pt x="110574" y="49389"/>
                  <a:pt x="114688" y="56628"/>
                  <a:pt x="118881" y="63788"/>
                </a:cubicBezTo>
                <a:cubicBezTo>
                  <a:pt x="121156" y="67142"/>
                  <a:pt x="123622" y="70767"/>
                  <a:pt x="126280" y="74663"/>
                </a:cubicBezTo>
                <a:cubicBezTo>
                  <a:pt x="128937" y="78559"/>
                  <a:pt x="130383" y="82503"/>
                  <a:pt x="130617" y="86495"/>
                </a:cubicBezTo>
                <a:cubicBezTo>
                  <a:pt x="130376" y="90428"/>
                  <a:pt x="127971" y="94681"/>
                  <a:pt x="123402" y="99256"/>
                </a:cubicBezTo>
                <a:cubicBezTo>
                  <a:pt x="118832" y="103830"/>
                  <a:pt x="113541" y="108474"/>
                  <a:pt x="107529" y="113188"/>
                </a:cubicBezTo>
                <a:cubicBezTo>
                  <a:pt x="101517" y="117902"/>
                  <a:pt x="96226" y="122435"/>
                  <a:pt x="91656" y="126786"/>
                </a:cubicBezTo>
                <a:cubicBezTo>
                  <a:pt x="87087" y="131137"/>
                  <a:pt x="84682" y="135056"/>
                  <a:pt x="84442" y="138542"/>
                </a:cubicBezTo>
                <a:cubicBezTo>
                  <a:pt x="84633" y="142087"/>
                  <a:pt x="85845" y="145840"/>
                  <a:pt x="88077" y="149800"/>
                </a:cubicBezTo>
                <a:cubicBezTo>
                  <a:pt x="90309" y="153760"/>
                  <a:pt x="92414" y="157321"/>
                  <a:pt x="94391" y="160484"/>
                </a:cubicBezTo>
                <a:cubicBezTo>
                  <a:pt x="107109" y="183536"/>
                  <a:pt x="121916" y="203511"/>
                  <a:pt x="138812" y="220408"/>
                </a:cubicBezTo>
                <a:cubicBezTo>
                  <a:pt x="155708" y="237306"/>
                  <a:pt x="175681" y="252114"/>
                  <a:pt x="198731" y="264833"/>
                </a:cubicBezTo>
                <a:cubicBezTo>
                  <a:pt x="201893" y="266811"/>
                  <a:pt x="205454" y="268916"/>
                  <a:pt x="209414" y="271148"/>
                </a:cubicBezTo>
                <a:cubicBezTo>
                  <a:pt x="213373" y="273380"/>
                  <a:pt x="217126" y="274592"/>
                  <a:pt x="220671" y="274784"/>
                </a:cubicBezTo>
                <a:cubicBezTo>
                  <a:pt x="224156" y="274543"/>
                  <a:pt x="228075" y="272138"/>
                  <a:pt x="232426" y="267568"/>
                </a:cubicBezTo>
                <a:cubicBezTo>
                  <a:pt x="236776" y="262998"/>
                  <a:pt x="241309" y="257707"/>
                  <a:pt x="246022" y="251694"/>
                </a:cubicBezTo>
                <a:cubicBezTo>
                  <a:pt x="250736" y="245681"/>
                  <a:pt x="255380" y="240390"/>
                  <a:pt x="259954" y="235820"/>
                </a:cubicBezTo>
                <a:cubicBezTo>
                  <a:pt x="264528" y="231250"/>
                  <a:pt x="268781" y="228845"/>
                  <a:pt x="272713" y="228605"/>
                </a:cubicBezTo>
                <a:cubicBezTo>
                  <a:pt x="276705" y="228838"/>
                  <a:pt x="280648" y="230284"/>
                  <a:pt x="284544" y="232942"/>
                </a:cubicBezTo>
                <a:cubicBezTo>
                  <a:pt x="288440" y="235599"/>
                  <a:pt x="292064" y="238066"/>
                  <a:pt x="295418" y="240341"/>
                </a:cubicBezTo>
                <a:cubicBezTo>
                  <a:pt x="302577" y="244534"/>
                  <a:pt x="309816" y="248648"/>
                  <a:pt x="317134" y="252683"/>
                </a:cubicBezTo>
                <a:cubicBezTo>
                  <a:pt x="324453" y="256717"/>
                  <a:pt x="331755" y="260767"/>
                  <a:pt x="339042" y="264833"/>
                </a:cubicBezTo>
                <a:cubicBezTo>
                  <a:pt x="341970" y="266178"/>
                  <a:pt x="345616" y="268081"/>
                  <a:pt x="349980" y="270542"/>
                </a:cubicBezTo>
                <a:cubicBezTo>
                  <a:pt x="354343" y="273003"/>
                  <a:pt x="357160" y="275608"/>
                  <a:pt x="358430" y="278356"/>
                </a:cubicBezTo>
                <a:cubicBezTo>
                  <a:pt x="358797" y="279249"/>
                  <a:pt x="359021" y="280142"/>
                  <a:pt x="359101" y="281035"/>
                </a:cubicBezTo>
                <a:cubicBezTo>
                  <a:pt x="359181" y="281927"/>
                  <a:pt x="359213" y="282820"/>
                  <a:pt x="359197" y="283713"/>
                </a:cubicBezTo>
                <a:cubicBezTo>
                  <a:pt x="359106" y="288683"/>
                  <a:pt x="358266" y="294689"/>
                  <a:pt x="356677" y="301732"/>
                </a:cubicBezTo>
                <a:cubicBezTo>
                  <a:pt x="355087" y="308775"/>
                  <a:pt x="353291" y="314590"/>
                  <a:pt x="351287" y="319177"/>
                </a:cubicBezTo>
                <a:cubicBezTo>
                  <a:pt x="348364" y="325375"/>
                  <a:pt x="343942" y="330647"/>
                  <a:pt x="338021" y="334995"/>
                </a:cubicBezTo>
                <a:cubicBezTo>
                  <a:pt x="332101" y="339343"/>
                  <a:pt x="326148" y="343085"/>
                  <a:pt x="320164" y="346221"/>
                </a:cubicBezTo>
                <a:cubicBezTo>
                  <a:pt x="312670" y="350335"/>
                  <a:pt x="305017" y="353524"/>
                  <a:pt x="297204" y="355789"/>
                </a:cubicBezTo>
                <a:cubicBezTo>
                  <a:pt x="289391" y="358053"/>
                  <a:pt x="281227" y="359201"/>
                  <a:pt x="272713" y="359233"/>
                </a:cubicBezTo>
                <a:cubicBezTo>
                  <a:pt x="260904" y="358994"/>
                  <a:pt x="249509" y="357048"/>
                  <a:pt x="238528" y="353397"/>
                </a:cubicBezTo>
                <a:cubicBezTo>
                  <a:pt x="227548" y="349745"/>
                  <a:pt x="216663" y="345823"/>
                  <a:pt x="205874" y="341629"/>
                </a:cubicBezTo>
                <a:cubicBezTo>
                  <a:pt x="198083" y="338833"/>
                  <a:pt x="190451" y="335686"/>
                  <a:pt x="182978" y="332189"/>
                </a:cubicBezTo>
                <a:cubicBezTo>
                  <a:pt x="175505" y="328691"/>
                  <a:pt x="168256" y="324779"/>
                  <a:pt x="161230" y="320453"/>
                </a:cubicBezTo>
                <a:cubicBezTo>
                  <a:pt x="146561" y="311310"/>
                  <a:pt x="131538" y="299971"/>
                  <a:pt x="116160" y="286435"/>
                </a:cubicBezTo>
                <a:cubicBezTo>
                  <a:pt x="100783" y="272899"/>
                  <a:pt x="86327" y="258441"/>
                  <a:pt x="72791" y="243062"/>
                </a:cubicBezTo>
                <a:cubicBezTo>
                  <a:pt x="59256" y="227683"/>
                  <a:pt x="47918" y="212659"/>
                  <a:pt x="38777" y="197988"/>
                </a:cubicBezTo>
                <a:cubicBezTo>
                  <a:pt x="34451" y="190962"/>
                  <a:pt x="30539" y="183712"/>
                  <a:pt x="27042" y="176238"/>
                </a:cubicBezTo>
                <a:cubicBezTo>
                  <a:pt x="23545" y="168765"/>
                  <a:pt x="20398" y="161132"/>
                  <a:pt x="17603" y="153340"/>
                </a:cubicBezTo>
                <a:cubicBezTo>
                  <a:pt x="13409" y="142550"/>
                  <a:pt x="9487" y="131664"/>
                  <a:pt x="5836" y="120683"/>
                </a:cubicBezTo>
                <a:cubicBezTo>
                  <a:pt x="2184" y="109701"/>
                  <a:pt x="239" y="98305"/>
                  <a:pt x="0" y="86495"/>
                </a:cubicBezTo>
                <a:cubicBezTo>
                  <a:pt x="32" y="77980"/>
                  <a:pt x="1180" y="69815"/>
                  <a:pt x="3444" y="62002"/>
                </a:cubicBezTo>
                <a:cubicBezTo>
                  <a:pt x="5708" y="54189"/>
                  <a:pt x="8897" y="46535"/>
                  <a:pt x="13011" y="39040"/>
                </a:cubicBezTo>
                <a:cubicBezTo>
                  <a:pt x="16146" y="33055"/>
                  <a:pt x="19888" y="27102"/>
                  <a:pt x="24235" y="21181"/>
                </a:cubicBezTo>
                <a:cubicBezTo>
                  <a:pt x="28583" y="15259"/>
                  <a:pt x="33855" y="10837"/>
                  <a:pt x="40052" y="7914"/>
                </a:cubicBezTo>
                <a:cubicBezTo>
                  <a:pt x="44639" y="5910"/>
                  <a:pt x="50453" y="4113"/>
                  <a:pt x="57495" y="2524"/>
                </a:cubicBezTo>
                <a:cubicBezTo>
                  <a:pt x="64538" y="935"/>
                  <a:pt x="70543" y="95"/>
                  <a:pt x="75513" y="4"/>
                </a:cubicBezTo>
                <a:close/>
              </a:path>
            </a:pathLst>
          </a:custGeom>
          <a:solidFill>
            <a:srgbClr val="9BCCC8"/>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tr-TR" sz="2000">
              <a:solidFill>
                <a:schemeClr val="bg2">
                  <a:lumMod val="25000"/>
                </a:schemeClr>
              </a:solidFill>
              <a:latin typeface="Raleway" panose="020B0503030101060003" pitchFamily="34" charset="-94"/>
            </a:endParaRPr>
          </a:p>
        </p:txBody>
      </p:sp>
      <p:sp>
        <p:nvSpPr>
          <p:cNvPr id="25" name="TextBox 24">
            <a:extLst>
              <a:ext uri="{FF2B5EF4-FFF2-40B4-BE49-F238E27FC236}">
                <a16:creationId xmlns:a16="http://schemas.microsoft.com/office/drawing/2014/main" id="{A883C12B-B111-4307-9EC3-BE18AE0AF642}"/>
              </a:ext>
            </a:extLst>
          </p:cNvPr>
          <p:cNvSpPr txBox="1"/>
          <p:nvPr/>
        </p:nvSpPr>
        <p:spPr>
          <a:xfrm flipH="1">
            <a:off x="10186387" y="6668941"/>
            <a:ext cx="3954836" cy="400110"/>
          </a:xfrm>
          <a:prstGeom prst="rect">
            <a:avLst/>
          </a:prstGeom>
          <a:noFill/>
        </p:spPr>
        <p:txBody>
          <a:bodyPr wrap="square" rtlCol="0">
            <a:spAutoFit/>
          </a:bodyPr>
          <a:lstStyle/>
          <a:p>
            <a:pPr algn="ctr"/>
            <a:r>
              <a:rPr lang="tr-TR" sz="2000">
                <a:solidFill>
                  <a:schemeClr val="bg2">
                    <a:lumMod val="25000"/>
                  </a:schemeClr>
                </a:solidFill>
                <a:latin typeface="Raleway" panose="020B0503030101060003" pitchFamily="34" charset="-94"/>
              </a:rPr>
              <a:t>taya@mail.com</a:t>
            </a:r>
          </a:p>
        </p:txBody>
      </p:sp>
      <p:sp>
        <p:nvSpPr>
          <p:cNvPr id="26" name="TextBox 25">
            <a:extLst>
              <a:ext uri="{FF2B5EF4-FFF2-40B4-BE49-F238E27FC236}">
                <a16:creationId xmlns:a16="http://schemas.microsoft.com/office/drawing/2014/main" id="{3B21BA85-8030-4829-9C5A-9DE46C1810FA}"/>
              </a:ext>
            </a:extLst>
          </p:cNvPr>
          <p:cNvSpPr txBox="1"/>
          <p:nvPr/>
        </p:nvSpPr>
        <p:spPr>
          <a:xfrm flipH="1">
            <a:off x="14224477" y="6668941"/>
            <a:ext cx="3954836" cy="400110"/>
          </a:xfrm>
          <a:prstGeom prst="rect">
            <a:avLst/>
          </a:prstGeom>
          <a:noFill/>
        </p:spPr>
        <p:txBody>
          <a:bodyPr wrap="square" rtlCol="0">
            <a:spAutoFit/>
          </a:bodyPr>
          <a:lstStyle/>
          <a:p>
            <a:pPr algn="ctr"/>
            <a:r>
              <a:rPr lang="tr-TR" sz="2000">
                <a:solidFill>
                  <a:schemeClr val="bg2">
                    <a:lumMod val="25000"/>
                  </a:schemeClr>
                </a:solidFill>
                <a:latin typeface="Raleway" panose="020B0503030101060003" pitchFamily="34" charset="-94"/>
              </a:rPr>
              <a:t>0123-456-789</a:t>
            </a:r>
          </a:p>
        </p:txBody>
      </p:sp>
      <p:sp>
        <p:nvSpPr>
          <p:cNvPr id="27" name="TextBox 26">
            <a:extLst>
              <a:ext uri="{FF2B5EF4-FFF2-40B4-BE49-F238E27FC236}">
                <a16:creationId xmlns:a16="http://schemas.microsoft.com/office/drawing/2014/main" id="{5110DC9A-17F2-4C44-9164-2C71AF6D09EF}"/>
              </a:ext>
            </a:extLst>
          </p:cNvPr>
          <p:cNvSpPr txBox="1"/>
          <p:nvPr/>
        </p:nvSpPr>
        <p:spPr>
          <a:xfrm flipH="1">
            <a:off x="6204687" y="6668941"/>
            <a:ext cx="3954836" cy="400110"/>
          </a:xfrm>
          <a:prstGeom prst="rect">
            <a:avLst/>
          </a:prstGeom>
          <a:noFill/>
        </p:spPr>
        <p:txBody>
          <a:bodyPr wrap="square" rtlCol="0">
            <a:spAutoFit/>
          </a:bodyPr>
          <a:lstStyle/>
          <a:p>
            <a:pPr algn="ctr"/>
            <a:r>
              <a:rPr lang="tr-TR" sz="2000">
                <a:solidFill>
                  <a:schemeClr val="bg2">
                    <a:lumMod val="25000"/>
                  </a:schemeClr>
                </a:solidFill>
                <a:latin typeface="Raleway" panose="020B0503030101060003" pitchFamily="34" charset="-94"/>
              </a:rPr>
              <a:t>Taya St. No.1 NYC</a:t>
            </a:r>
          </a:p>
        </p:txBody>
      </p:sp>
    </p:spTree>
    <p:extLst>
      <p:ext uri="{BB962C8B-B14F-4D97-AF65-F5344CB8AC3E}">
        <p14:creationId xmlns:p14="http://schemas.microsoft.com/office/powerpoint/2010/main" val="4496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F76922B-6C9F-4668-AA65-3FAD35430C91}"/>
              </a:ext>
            </a:extLst>
          </p:cNvPr>
          <p:cNvSpPr>
            <a:spLocks noGrp="1"/>
          </p:cNvSpPr>
          <p:nvPr>
            <p:ph type="pic" sz="quarter" idx="10"/>
          </p:nvPr>
        </p:nvSpPr>
        <p:spPr/>
      </p:sp>
      <p:sp>
        <p:nvSpPr>
          <p:cNvPr id="21" name="Rectangle 20">
            <a:extLst>
              <a:ext uri="{FF2B5EF4-FFF2-40B4-BE49-F238E27FC236}">
                <a16:creationId xmlns:a16="http://schemas.microsoft.com/office/drawing/2014/main" id="{71E142BD-E17D-4000-B743-90C58ED0865C}"/>
              </a:ext>
            </a:extLst>
          </p:cNvPr>
          <p:cNvSpPr/>
          <p:nvPr/>
        </p:nvSpPr>
        <p:spPr>
          <a:xfrm>
            <a:off x="5524374" y="10445209"/>
            <a:ext cx="9845554" cy="1015663"/>
          </a:xfrm>
          <a:prstGeom prst="rect">
            <a:avLst/>
          </a:prstGeom>
        </p:spPr>
        <p:txBody>
          <a:bodyPr wrap="square">
            <a:spAutoFit/>
          </a:bodyPr>
          <a:lstStyle/>
          <a:p>
            <a:r>
              <a:rPr lang="tr-TR" sz="6000">
                <a:solidFill>
                  <a:schemeClr val="bg2">
                    <a:lumMod val="25000"/>
                  </a:schemeClr>
                </a:solidFill>
                <a:latin typeface="Montserrat ExtraBold" panose="00000900000000000000" pitchFamily="50" charset="0"/>
              </a:rPr>
              <a:t>TABLE OF CONTENTS</a:t>
            </a:r>
          </a:p>
        </p:txBody>
      </p:sp>
      <p:sp>
        <p:nvSpPr>
          <p:cNvPr id="22" name="Rectangle 21">
            <a:extLst>
              <a:ext uri="{FF2B5EF4-FFF2-40B4-BE49-F238E27FC236}">
                <a16:creationId xmlns:a16="http://schemas.microsoft.com/office/drawing/2014/main" id="{436F64BC-8C07-458A-99D6-F0F35C3FE785}"/>
              </a:ext>
            </a:extLst>
          </p:cNvPr>
          <p:cNvSpPr/>
          <p:nvPr/>
        </p:nvSpPr>
        <p:spPr>
          <a:xfrm>
            <a:off x="9169703" y="3605465"/>
            <a:ext cx="4240605" cy="1107996"/>
          </a:xfrm>
          <a:prstGeom prst="rect">
            <a:avLst/>
          </a:prstGeom>
        </p:spPr>
        <p:txBody>
          <a:bodyPr wrap="square">
            <a:spAutoFit/>
          </a:bodyPr>
          <a:lstStyle/>
          <a:p>
            <a:pPr algn="r"/>
            <a:r>
              <a:rPr lang="tr-TR" sz="6600">
                <a:solidFill>
                  <a:schemeClr val="bg1">
                    <a:lumMod val="95000"/>
                  </a:schemeClr>
                </a:solidFill>
                <a:latin typeface="Montserrat ExtraBold" panose="00000900000000000000" pitchFamily="50" charset="0"/>
              </a:rPr>
              <a:t>PART</a:t>
            </a:r>
          </a:p>
        </p:txBody>
      </p:sp>
      <p:sp>
        <p:nvSpPr>
          <p:cNvPr id="23" name="Rectangle 22">
            <a:extLst>
              <a:ext uri="{FF2B5EF4-FFF2-40B4-BE49-F238E27FC236}">
                <a16:creationId xmlns:a16="http://schemas.microsoft.com/office/drawing/2014/main" id="{477CEAE5-21CC-4BF9-B684-E085D01EA7C7}"/>
              </a:ext>
            </a:extLst>
          </p:cNvPr>
          <p:cNvSpPr/>
          <p:nvPr/>
        </p:nvSpPr>
        <p:spPr>
          <a:xfrm>
            <a:off x="12913020" y="1687286"/>
            <a:ext cx="2299907" cy="4508927"/>
          </a:xfrm>
          <a:prstGeom prst="rect">
            <a:avLst/>
          </a:prstGeom>
        </p:spPr>
        <p:txBody>
          <a:bodyPr wrap="square">
            <a:spAutoFit/>
          </a:bodyPr>
          <a:lstStyle/>
          <a:p>
            <a:pPr algn="r"/>
            <a:r>
              <a:rPr lang="tr-TR" sz="27700">
                <a:solidFill>
                  <a:schemeClr val="bg1">
                    <a:lumMod val="95000"/>
                  </a:schemeClr>
                </a:solidFill>
                <a:latin typeface="Montserrat ExtraBold" panose="00000900000000000000" pitchFamily="50" charset="0"/>
              </a:rPr>
              <a:t>1</a:t>
            </a:r>
          </a:p>
        </p:txBody>
      </p:sp>
      <p:sp>
        <p:nvSpPr>
          <p:cNvPr id="26" name="Rectangle 25">
            <a:extLst>
              <a:ext uri="{FF2B5EF4-FFF2-40B4-BE49-F238E27FC236}">
                <a16:creationId xmlns:a16="http://schemas.microsoft.com/office/drawing/2014/main" id="{03A0B2B1-E424-4219-AAF9-1F0AB3030652}"/>
              </a:ext>
            </a:extLst>
          </p:cNvPr>
          <p:cNvSpPr/>
          <p:nvPr/>
        </p:nvSpPr>
        <p:spPr>
          <a:xfrm>
            <a:off x="16100576" y="3387752"/>
            <a:ext cx="4240605" cy="1107996"/>
          </a:xfrm>
          <a:prstGeom prst="rect">
            <a:avLst/>
          </a:prstGeom>
        </p:spPr>
        <p:txBody>
          <a:bodyPr wrap="square">
            <a:spAutoFit/>
          </a:bodyPr>
          <a:lstStyle/>
          <a:p>
            <a:pPr algn="r"/>
            <a:r>
              <a:rPr lang="tr-TR" sz="6600">
                <a:solidFill>
                  <a:schemeClr val="bg1">
                    <a:lumMod val="95000"/>
                  </a:schemeClr>
                </a:solidFill>
                <a:latin typeface="Montserrat ExtraBold" panose="00000900000000000000" pitchFamily="50" charset="0"/>
              </a:rPr>
              <a:t>PART</a:t>
            </a:r>
          </a:p>
        </p:txBody>
      </p:sp>
      <p:sp>
        <p:nvSpPr>
          <p:cNvPr id="27" name="Rectangle 26">
            <a:extLst>
              <a:ext uri="{FF2B5EF4-FFF2-40B4-BE49-F238E27FC236}">
                <a16:creationId xmlns:a16="http://schemas.microsoft.com/office/drawing/2014/main" id="{D8562AB4-8DA1-4D88-858C-A905D529B87D}"/>
              </a:ext>
            </a:extLst>
          </p:cNvPr>
          <p:cNvSpPr/>
          <p:nvPr/>
        </p:nvSpPr>
        <p:spPr>
          <a:xfrm>
            <a:off x="20341181" y="1774370"/>
            <a:ext cx="2299907" cy="4247317"/>
          </a:xfrm>
          <a:prstGeom prst="rect">
            <a:avLst/>
          </a:prstGeom>
        </p:spPr>
        <p:txBody>
          <a:bodyPr wrap="square">
            <a:spAutoFit/>
          </a:bodyPr>
          <a:lstStyle/>
          <a:p>
            <a:pPr algn="r"/>
            <a:r>
              <a:rPr lang="tr-TR" sz="27000">
                <a:solidFill>
                  <a:schemeClr val="bg1">
                    <a:lumMod val="95000"/>
                  </a:schemeClr>
                </a:solidFill>
                <a:latin typeface="Montserrat ExtraBold" panose="00000900000000000000" pitchFamily="50" charset="0"/>
              </a:rPr>
              <a:t>2</a:t>
            </a:r>
          </a:p>
        </p:txBody>
      </p:sp>
      <p:sp>
        <p:nvSpPr>
          <p:cNvPr id="28" name="Rectangle 27">
            <a:extLst>
              <a:ext uri="{FF2B5EF4-FFF2-40B4-BE49-F238E27FC236}">
                <a16:creationId xmlns:a16="http://schemas.microsoft.com/office/drawing/2014/main" id="{30B048E3-0ED6-4A5B-91D5-FF8C7E3EE4EB}"/>
              </a:ext>
            </a:extLst>
          </p:cNvPr>
          <p:cNvSpPr/>
          <p:nvPr/>
        </p:nvSpPr>
        <p:spPr>
          <a:xfrm>
            <a:off x="10363201" y="6196213"/>
            <a:ext cx="3926722" cy="523220"/>
          </a:xfrm>
          <a:prstGeom prst="rect">
            <a:avLst/>
          </a:prstGeom>
        </p:spPr>
        <p:txBody>
          <a:bodyPr wrap="square">
            <a:spAutoFit/>
          </a:bodyPr>
          <a:lstStyle/>
          <a:p>
            <a:pPr algn="r"/>
            <a:r>
              <a:rPr lang="tr-TR" sz="2800">
                <a:solidFill>
                  <a:schemeClr val="bg2">
                    <a:lumMod val="25000"/>
                  </a:schemeClr>
                </a:solidFill>
                <a:latin typeface="Raleway Medium" panose="020B0603030101060003" pitchFamily="34" charset="-94"/>
              </a:rPr>
              <a:t>Introduction</a:t>
            </a:r>
          </a:p>
        </p:txBody>
      </p:sp>
      <p:sp>
        <p:nvSpPr>
          <p:cNvPr id="29" name="Oval 28">
            <a:extLst>
              <a:ext uri="{FF2B5EF4-FFF2-40B4-BE49-F238E27FC236}">
                <a16:creationId xmlns:a16="http://schemas.microsoft.com/office/drawing/2014/main" id="{294465EF-1985-43E8-B2C6-485D2FDB69F9}"/>
              </a:ext>
            </a:extLst>
          </p:cNvPr>
          <p:cNvSpPr/>
          <p:nvPr/>
        </p:nvSpPr>
        <p:spPr>
          <a:xfrm>
            <a:off x="14586856" y="6420927"/>
            <a:ext cx="160875" cy="160875"/>
          </a:xfrm>
          <a:prstGeom prst="ellipse">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Rectangle 29">
            <a:extLst>
              <a:ext uri="{FF2B5EF4-FFF2-40B4-BE49-F238E27FC236}">
                <a16:creationId xmlns:a16="http://schemas.microsoft.com/office/drawing/2014/main" id="{F1F5C24D-0A4B-470D-BAB7-5FA65E97EC04}"/>
              </a:ext>
            </a:extLst>
          </p:cNvPr>
          <p:cNvSpPr/>
          <p:nvPr/>
        </p:nvSpPr>
        <p:spPr>
          <a:xfrm>
            <a:off x="10363201" y="6840520"/>
            <a:ext cx="3926722" cy="523220"/>
          </a:xfrm>
          <a:prstGeom prst="rect">
            <a:avLst/>
          </a:prstGeom>
        </p:spPr>
        <p:txBody>
          <a:bodyPr wrap="square">
            <a:spAutoFit/>
          </a:bodyPr>
          <a:lstStyle/>
          <a:p>
            <a:pPr algn="r"/>
            <a:r>
              <a:rPr lang="tr-TR" sz="2800">
                <a:solidFill>
                  <a:schemeClr val="bg2">
                    <a:lumMod val="25000"/>
                  </a:schemeClr>
                </a:solidFill>
                <a:latin typeface="Raleway Medium" panose="020B0603030101060003" pitchFamily="34" charset="-94"/>
              </a:rPr>
              <a:t>Welcome</a:t>
            </a:r>
          </a:p>
        </p:txBody>
      </p:sp>
      <p:sp>
        <p:nvSpPr>
          <p:cNvPr id="31" name="Oval 30">
            <a:extLst>
              <a:ext uri="{FF2B5EF4-FFF2-40B4-BE49-F238E27FC236}">
                <a16:creationId xmlns:a16="http://schemas.microsoft.com/office/drawing/2014/main" id="{C02E4A8B-D4CA-4DB8-A6C3-6C123E2083A3}"/>
              </a:ext>
            </a:extLst>
          </p:cNvPr>
          <p:cNvSpPr/>
          <p:nvPr/>
        </p:nvSpPr>
        <p:spPr>
          <a:xfrm>
            <a:off x="14586856" y="7065234"/>
            <a:ext cx="160875" cy="160875"/>
          </a:xfrm>
          <a:prstGeom prst="ellipse">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Rectangle 31">
            <a:extLst>
              <a:ext uri="{FF2B5EF4-FFF2-40B4-BE49-F238E27FC236}">
                <a16:creationId xmlns:a16="http://schemas.microsoft.com/office/drawing/2014/main" id="{BAD5E7FF-7E16-48A0-B811-C6CDF500FF20}"/>
              </a:ext>
            </a:extLst>
          </p:cNvPr>
          <p:cNvSpPr/>
          <p:nvPr/>
        </p:nvSpPr>
        <p:spPr>
          <a:xfrm>
            <a:off x="10363201" y="7491279"/>
            <a:ext cx="3926722" cy="523220"/>
          </a:xfrm>
          <a:prstGeom prst="rect">
            <a:avLst/>
          </a:prstGeom>
        </p:spPr>
        <p:txBody>
          <a:bodyPr wrap="square">
            <a:spAutoFit/>
          </a:bodyPr>
          <a:lstStyle/>
          <a:p>
            <a:pPr algn="r"/>
            <a:r>
              <a:rPr lang="tr-TR" sz="2800">
                <a:solidFill>
                  <a:schemeClr val="bg2">
                    <a:lumMod val="25000"/>
                  </a:schemeClr>
                </a:solidFill>
                <a:latin typeface="Raleway Medium" panose="020B0603030101060003" pitchFamily="34" charset="-94"/>
              </a:rPr>
              <a:t>Descriptions</a:t>
            </a:r>
          </a:p>
        </p:txBody>
      </p:sp>
      <p:sp>
        <p:nvSpPr>
          <p:cNvPr id="33" name="Oval 32">
            <a:extLst>
              <a:ext uri="{FF2B5EF4-FFF2-40B4-BE49-F238E27FC236}">
                <a16:creationId xmlns:a16="http://schemas.microsoft.com/office/drawing/2014/main" id="{5E238C5D-B648-4B84-882D-E339A9DB40AF}"/>
              </a:ext>
            </a:extLst>
          </p:cNvPr>
          <p:cNvSpPr/>
          <p:nvPr/>
        </p:nvSpPr>
        <p:spPr>
          <a:xfrm>
            <a:off x="14586856" y="7715993"/>
            <a:ext cx="160875" cy="160875"/>
          </a:xfrm>
          <a:prstGeom prst="ellipse">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Rectangle 33">
            <a:extLst>
              <a:ext uri="{FF2B5EF4-FFF2-40B4-BE49-F238E27FC236}">
                <a16:creationId xmlns:a16="http://schemas.microsoft.com/office/drawing/2014/main" id="{B4C8080B-41F9-4631-B26F-FA68D64ECA3E}"/>
              </a:ext>
            </a:extLst>
          </p:cNvPr>
          <p:cNvSpPr/>
          <p:nvPr/>
        </p:nvSpPr>
        <p:spPr>
          <a:xfrm>
            <a:off x="10363201" y="8142038"/>
            <a:ext cx="3926722" cy="523220"/>
          </a:xfrm>
          <a:prstGeom prst="rect">
            <a:avLst/>
          </a:prstGeom>
        </p:spPr>
        <p:txBody>
          <a:bodyPr wrap="square">
            <a:spAutoFit/>
          </a:bodyPr>
          <a:lstStyle/>
          <a:p>
            <a:pPr algn="r"/>
            <a:r>
              <a:rPr lang="tr-TR" sz="2800">
                <a:solidFill>
                  <a:schemeClr val="bg2">
                    <a:lumMod val="25000"/>
                  </a:schemeClr>
                </a:solidFill>
                <a:latin typeface="Raleway Medium" panose="020B0603030101060003" pitchFamily="34" charset="-94"/>
              </a:rPr>
              <a:t>Photo Galleries</a:t>
            </a:r>
          </a:p>
        </p:txBody>
      </p:sp>
      <p:sp>
        <p:nvSpPr>
          <p:cNvPr id="35" name="Oval 34">
            <a:extLst>
              <a:ext uri="{FF2B5EF4-FFF2-40B4-BE49-F238E27FC236}">
                <a16:creationId xmlns:a16="http://schemas.microsoft.com/office/drawing/2014/main" id="{4D3C04BF-C693-4349-918C-71F2D8240D5A}"/>
              </a:ext>
            </a:extLst>
          </p:cNvPr>
          <p:cNvSpPr/>
          <p:nvPr/>
        </p:nvSpPr>
        <p:spPr>
          <a:xfrm>
            <a:off x="14586856" y="8366752"/>
            <a:ext cx="160875" cy="160875"/>
          </a:xfrm>
          <a:prstGeom prst="ellipse">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Rectangle 35">
            <a:extLst>
              <a:ext uri="{FF2B5EF4-FFF2-40B4-BE49-F238E27FC236}">
                <a16:creationId xmlns:a16="http://schemas.microsoft.com/office/drawing/2014/main" id="{3DA79704-9591-4974-BDAC-8ED2A361479F}"/>
              </a:ext>
            </a:extLst>
          </p:cNvPr>
          <p:cNvSpPr/>
          <p:nvPr/>
        </p:nvSpPr>
        <p:spPr>
          <a:xfrm>
            <a:off x="17170401" y="6196213"/>
            <a:ext cx="4788934" cy="523220"/>
          </a:xfrm>
          <a:prstGeom prst="rect">
            <a:avLst/>
          </a:prstGeom>
        </p:spPr>
        <p:txBody>
          <a:bodyPr wrap="square">
            <a:spAutoFit/>
          </a:bodyPr>
          <a:lstStyle/>
          <a:p>
            <a:pPr algn="r"/>
            <a:r>
              <a:rPr lang="tr-TR" sz="2800">
                <a:solidFill>
                  <a:schemeClr val="bg2">
                    <a:lumMod val="25000"/>
                  </a:schemeClr>
                </a:solidFill>
                <a:latin typeface="Raleway Medium" panose="020B0603030101060003" pitchFamily="34" charset="-94"/>
              </a:rPr>
              <a:t>Maps</a:t>
            </a:r>
          </a:p>
        </p:txBody>
      </p:sp>
      <p:sp>
        <p:nvSpPr>
          <p:cNvPr id="37" name="Oval 36">
            <a:extLst>
              <a:ext uri="{FF2B5EF4-FFF2-40B4-BE49-F238E27FC236}">
                <a16:creationId xmlns:a16="http://schemas.microsoft.com/office/drawing/2014/main" id="{00AB1D8C-4255-4529-83CE-3B41191A8DC3}"/>
              </a:ext>
            </a:extLst>
          </p:cNvPr>
          <p:cNvSpPr/>
          <p:nvPr/>
        </p:nvSpPr>
        <p:spPr>
          <a:xfrm>
            <a:off x="22256268" y="6420927"/>
            <a:ext cx="160875" cy="160875"/>
          </a:xfrm>
          <a:prstGeom prst="ellipse">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Rectangle 37">
            <a:extLst>
              <a:ext uri="{FF2B5EF4-FFF2-40B4-BE49-F238E27FC236}">
                <a16:creationId xmlns:a16="http://schemas.microsoft.com/office/drawing/2014/main" id="{B76AD8AB-6AB6-4FDC-B2E5-EFD75F97AB1C}"/>
              </a:ext>
            </a:extLst>
          </p:cNvPr>
          <p:cNvSpPr/>
          <p:nvPr/>
        </p:nvSpPr>
        <p:spPr>
          <a:xfrm>
            <a:off x="17170401" y="6840520"/>
            <a:ext cx="4788934" cy="523220"/>
          </a:xfrm>
          <a:prstGeom prst="rect">
            <a:avLst/>
          </a:prstGeom>
        </p:spPr>
        <p:txBody>
          <a:bodyPr wrap="square">
            <a:spAutoFit/>
          </a:bodyPr>
          <a:lstStyle/>
          <a:p>
            <a:pPr algn="r"/>
            <a:r>
              <a:rPr lang="tr-TR" sz="2800">
                <a:solidFill>
                  <a:schemeClr val="bg2">
                    <a:lumMod val="25000"/>
                  </a:schemeClr>
                </a:solidFill>
                <a:latin typeface="Raleway Medium" panose="020B0603030101060003" pitchFamily="34" charset="-94"/>
              </a:rPr>
              <a:t>Works and References</a:t>
            </a:r>
          </a:p>
        </p:txBody>
      </p:sp>
      <p:sp>
        <p:nvSpPr>
          <p:cNvPr id="39" name="Oval 38">
            <a:extLst>
              <a:ext uri="{FF2B5EF4-FFF2-40B4-BE49-F238E27FC236}">
                <a16:creationId xmlns:a16="http://schemas.microsoft.com/office/drawing/2014/main" id="{F00532CC-0D5F-425A-877A-35D1062FCFEC}"/>
              </a:ext>
            </a:extLst>
          </p:cNvPr>
          <p:cNvSpPr/>
          <p:nvPr/>
        </p:nvSpPr>
        <p:spPr>
          <a:xfrm>
            <a:off x="22256268" y="7065234"/>
            <a:ext cx="160875" cy="160875"/>
          </a:xfrm>
          <a:prstGeom prst="ellipse">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Rectangle 39">
            <a:extLst>
              <a:ext uri="{FF2B5EF4-FFF2-40B4-BE49-F238E27FC236}">
                <a16:creationId xmlns:a16="http://schemas.microsoft.com/office/drawing/2014/main" id="{E6EE3F6A-5644-4254-94B7-4E84FC5EEECA}"/>
              </a:ext>
            </a:extLst>
          </p:cNvPr>
          <p:cNvSpPr/>
          <p:nvPr/>
        </p:nvSpPr>
        <p:spPr>
          <a:xfrm>
            <a:off x="17170401" y="7491279"/>
            <a:ext cx="4788934" cy="523220"/>
          </a:xfrm>
          <a:prstGeom prst="rect">
            <a:avLst/>
          </a:prstGeom>
        </p:spPr>
        <p:txBody>
          <a:bodyPr wrap="square">
            <a:spAutoFit/>
          </a:bodyPr>
          <a:lstStyle/>
          <a:p>
            <a:pPr algn="r"/>
            <a:r>
              <a:rPr lang="tr-TR" sz="2800">
                <a:solidFill>
                  <a:schemeClr val="bg2">
                    <a:lumMod val="25000"/>
                  </a:schemeClr>
                </a:solidFill>
                <a:latin typeface="Raleway Medium" panose="020B0603030101060003" pitchFamily="34" charset="-94"/>
              </a:rPr>
              <a:t>Statistics</a:t>
            </a:r>
          </a:p>
        </p:txBody>
      </p:sp>
      <p:sp>
        <p:nvSpPr>
          <p:cNvPr id="41" name="Oval 40">
            <a:extLst>
              <a:ext uri="{FF2B5EF4-FFF2-40B4-BE49-F238E27FC236}">
                <a16:creationId xmlns:a16="http://schemas.microsoft.com/office/drawing/2014/main" id="{5D236C9B-D5C6-4C1C-9551-ABF3896E9DD5}"/>
              </a:ext>
            </a:extLst>
          </p:cNvPr>
          <p:cNvSpPr/>
          <p:nvPr/>
        </p:nvSpPr>
        <p:spPr>
          <a:xfrm>
            <a:off x="22256268" y="7715993"/>
            <a:ext cx="160875" cy="160875"/>
          </a:xfrm>
          <a:prstGeom prst="ellipse">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Rectangle 41">
            <a:extLst>
              <a:ext uri="{FF2B5EF4-FFF2-40B4-BE49-F238E27FC236}">
                <a16:creationId xmlns:a16="http://schemas.microsoft.com/office/drawing/2014/main" id="{DAE98843-CC3E-4258-953E-CA5FF1FBDFC6}"/>
              </a:ext>
            </a:extLst>
          </p:cNvPr>
          <p:cNvSpPr/>
          <p:nvPr/>
        </p:nvSpPr>
        <p:spPr>
          <a:xfrm>
            <a:off x="17170401" y="8142038"/>
            <a:ext cx="4788934" cy="523220"/>
          </a:xfrm>
          <a:prstGeom prst="rect">
            <a:avLst/>
          </a:prstGeom>
        </p:spPr>
        <p:txBody>
          <a:bodyPr wrap="square">
            <a:spAutoFit/>
          </a:bodyPr>
          <a:lstStyle/>
          <a:p>
            <a:pPr algn="r"/>
            <a:r>
              <a:rPr lang="tr-TR" sz="2800">
                <a:solidFill>
                  <a:schemeClr val="bg2">
                    <a:lumMod val="25000"/>
                  </a:schemeClr>
                </a:solidFill>
                <a:latin typeface="Raleway Medium" panose="020B0603030101060003" pitchFamily="34" charset="-94"/>
              </a:rPr>
              <a:t>Financial Report</a:t>
            </a:r>
          </a:p>
        </p:txBody>
      </p:sp>
      <p:sp>
        <p:nvSpPr>
          <p:cNvPr id="43" name="Oval 42">
            <a:extLst>
              <a:ext uri="{FF2B5EF4-FFF2-40B4-BE49-F238E27FC236}">
                <a16:creationId xmlns:a16="http://schemas.microsoft.com/office/drawing/2014/main" id="{8A6D13C3-8948-448E-81B6-23AAF6773C5D}"/>
              </a:ext>
            </a:extLst>
          </p:cNvPr>
          <p:cNvSpPr/>
          <p:nvPr/>
        </p:nvSpPr>
        <p:spPr>
          <a:xfrm>
            <a:off x="22256268" y="8366752"/>
            <a:ext cx="160875" cy="160875"/>
          </a:xfrm>
          <a:prstGeom prst="ellipse">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Rectangle 44">
            <a:extLst>
              <a:ext uri="{FF2B5EF4-FFF2-40B4-BE49-F238E27FC236}">
                <a16:creationId xmlns:a16="http://schemas.microsoft.com/office/drawing/2014/main" id="{43B4E5C0-2A61-4C15-92C9-F6FCCE8CB0A8}"/>
              </a:ext>
            </a:extLst>
          </p:cNvPr>
          <p:cNvSpPr/>
          <p:nvPr/>
        </p:nvSpPr>
        <p:spPr>
          <a:xfrm>
            <a:off x="17170401" y="8783051"/>
            <a:ext cx="4788934" cy="523220"/>
          </a:xfrm>
          <a:prstGeom prst="rect">
            <a:avLst/>
          </a:prstGeom>
        </p:spPr>
        <p:txBody>
          <a:bodyPr wrap="square">
            <a:spAutoFit/>
          </a:bodyPr>
          <a:lstStyle/>
          <a:p>
            <a:pPr algn="r"/>
            <a:r>
              <a:rPr lang="tr-TR" sz="2800">
                <a:solidFill>
                  <a:schemeClr val="bg2">
                    <a:lumMod val="25000"/>
                  </a:schemeClr>
                </a:solidFill>
                <a:latin typeface="Raleway Medium" panose="020B0603030101060003" pitchFamily="34" charset="-94"/>
              </a:rPr>
              <a:t>Projects</a:t>
            </a:r>
          </a:p>
        </p:txBody>
      </p:sp>
      <p:sp>
        <p:nvSpPr>
          <p:cNvPr id="46" name="Oval 45">
            <a:extLst>
              <a:ext uri="{FF2B5EF4-FFF2-40B4-BE49-F238E27FC236}">
                <a16:creationId xmlns:a16="http://schemas.microsoft.com/office/drawing/2014/main" id="{871539FC-3721-4888-9A3A-29AD6051626E}"/>
              </a:ext>
            </a:extLst>
          </p:cNvPr>
          <p:cNvSpPr/>
          <p:nvPr/>
        </p:nvSpPr>
        <p:spPr>
          <a:xfrm>
            <a:off x="22256268" y="9007765"/>
            <a:ext cx="160875" cy="160875"/>
          </a:xfrm>
          <a:prstGeom prst="ellipse">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Rectangle 46">
            <a:extLst>
              <a:ext uri="{FF2B5EF4-FFF2-40B4-BE49-F238E27FC236}">
                <a16:creationId xmlns:a16="http://schemas.microsoft.com/office/drawing/2014/main" id="{7433CFE3-188F-494B-A84F-7D22101EA0A2}"/>
              </a:ext>
            </a:extLst>
          </p:cNvPr>
          <p:cNvSpPr/>
          <p:nvPr/>
        </p:nvSpPr>
        <p:spPr>
          <a:xfrm>
            <a:off x="17170401" y="9433810"/>
            <a:ext cx="4788934" cy="523220"/>
          </a:xfrm>
          <a:prstGeom prst="rect">
            <a:avLst/>
          </a:prstGeom>
        </p:spPr>
        <p:txBody>
          <a:bodyPr wrap="square">
            <a:spAutoFit/>
          </a:bodyPr>
          <a:lstStyle/>
          <a:p>
            <a:pPr algn="r"/>
            <a:r>
              <a:rPr lang="tr-TR" sz="2800">
                <a:solidFill>
                  <a:schemeClr val="bg2">
                    <a:lumMod val="25000"/>
                  </a:schemeClr>
                </a:solidFill>
                <a:latin typeface="Raleway Medium" panose="020B0603030101060003" pitchFamily="34" charset="-94"/>
              </a:rPr>
              <a:t>Market Opportunities</a:t>
            </a:r>
          </a:p>
        </p:txBody>
      </p:sp>
      <p:sp>
        <p:nvSpPr>
          <p:cNvPr id="48" name="Oval 47">
            <a:extLst>
              <a:ext uri="{FF2B5EF4-FFF2-40B4-BE49-F238E27FC236}">
                <a16:creationId xmlns:a16="http://schemas.microsoft.com/office/drawing/2014/main" id="{32F0A091-E546-4ED0-8A4A-4507427D00BA}"/>
              </a:ext>
            </a:extLst>
          </p:cNvPr>
          <p:cNvSpPr/>
          <p:nvPr/>
        </p:nvSpPr>
        <p:spPr>
          <a:xfrm>
            <a:off x="22256268" y="9658524"/>
            <a:ext cx="160875" cy="160875"/>
          </a:xfrm>
          <a:prstGeom prst="ellipse">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9" name="Rectangle 48">
            <a:extLst>
              <a:ext uri="{FF2B5EF4-FFF2-40B4-BE49-F238E27FC236}">
                <a16:creationId xmlns:a16="http://schemas.microsoft.com/office/drawing/2014/main" id="{10A15C4F-65E8-4151-8F82-EDE8EA052A89}"/>
              </a:ext>
            </a:extLst>
          </p:cNvPr>
          <p:cNvSpPr/>
          <p:nvPr/>
        </p:nvSpPr>
        <p:spPr>
          <a:xfrm>
            <a:off x="17170401" y="10084569"/>
            <a:ext cx="4788934" cy="523220"/>
          </a:xfrm>
          <a:prstGeom prst="rect">
            <a:avLst/>
          </a:prstGeom>
        </p:spPr>
        <p:txBody>
          <a:bodyPr wrap="square">
            <a:spAutoFit/>
          </a:bodyPr>
          <a:lstStyle/>
          <a:p>
            <a:pPr algn="r"/>
            <a:r>
              <a:rPr lang="tr-TR" sz="2800">
                <a:solidFill>
                  <a:schemeClr val="bg2">
                    <a:lumMod val="25000"/>
                  </a:schemeClr>
                </a:solidFill>
                <a:latin typeface="Raleway Medium" panose="020B0603030101060003" pitchFamily="34" charset="-94"/>
              </a:rPr>
              <a:t>Lifestyle Quotes</a:t>
            </a:r>
          </a:p>
        </p:txBody>
      </p:sp>
      <p:sp>
        <p:nvSpPr>
          <p:cNvPr id="50" name="Oval 49">
            <a:extLst>
              <a:ext uri="{FF2B5EF4-FFF2-40B4-BE49-F238E27FC236}">
                <a16:creationId xmlns:a16="http://schemas.microsoft.com/office/drawing/2014/main" id="{9D64712A-FD79-4002-BA0C-74CA0AB7DCD4}"/>
              </a:ext>
            </a:extLst>
          </p:cNvPr>
          <p:cNvSpPr/>
          <p:nvPr/>
        </p:nvSpPr>
        <p:spPr>
          <a:xfrm>
            <a:off x="22256268" y="10309283"/>
            <a:ext cx="160875" cy="160875"/>
          </a:xfrm>
          <a:prstGeom prst="ellipse">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1" name="Rectangle 50">
            <a:extLst>
              <a:ext uri="{FF2B5EF4-FFF2-40B4-BE49-F238E27FC236}">
                <a16:creationId xmlns:a16="http://schemas.microsoft.com/office/drawing/2014/main" id="{31A976F9-AEC8-460F-B7AC-662B86AB2360}"/>
              </a:ext>
            </a:extLst>
          </p:cNvPr>
          <p:cNvSpPr/>
          <p:nvPr/>
        </p:nvSpPr>
        <p:spPr>
          <a:xfrm>
            <a:off x="17170401" y="10735328"/>
            <a:ext cx="4788934" cy="523220"/>
          </a:xfrm>
          <a:prstGeom prst="rect">
            <a:avLst/>
          </a:prstGeom>
        </p:spPr>
        <p:txBody>
          <a:bodyPr wrap="square">
            <a:spAutoFit/>
          </a:bodyPr>
          <a:lstStyle/>
          <a:p>
            <a:pPr algn="r"/>
            <a:r>
              <a:rPr lang="tr-TR" sz="2800">
                <a:solidFill>
                  <a:schemeClr val="bg2">
                    <a:lumMod val="25000"/>
                  </a:schemeClr>
                </a:solidFill>
                <a:latin typeface="Raleway Medium" panose="020B0603030101060003" pitchFamily="34" charset="-94"/>
              </a:rPr>
              <a:t>Conclusion</a:t>
            </a:r>
          </a:p>
        </p:txBody>
      </p:sp>
      <p:sp>
        <p:nvSpPr>
          <p:cNvPr id="52" name="Oval 51">
            <a:extLst>
              <a:ext uri="{FF2B5EF4-FFF2-40B4-BE49-F238E27FC236}">
                <a16:creationId xmlns:a16="http://schemas.microsoft.com/office/drawing/2014/main" id="{4D99487B-1554-46E2-BDCA-26C3D371CEAE}"/>
              </a:ext>
            </a:extLst>
          </p:cNvPr>
          <p:cNvSpPr/>
          <p:nvPr/>
        </p:nvSpPr>
        <p:spPr>
          <a:xfrm>
            <a:off x="22256268" y="10960042"/>
            <a:ext cx="160875" cy="160875"/>
          </a:xfrm>
          <a:prstGeom prst="ellipse">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52072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A6C4F01-F859-4F91-922D-43BAD5C24DB5}"/>
              </a:ext>
            </a:extLst>
          </p:cNvPr>
          <p:cNvSpPr/>
          <p:nvPr/>
        </p:nvSpPr>
        <p:spPr>
          <a:xfrm>
            <a:off x="1905000" y="1905000"/>
            <a:ext cx="20574000" cy="9906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Picture Placeholder 3">
            <a:extLst>
              <a:ext uri="{FF2B5EF4-FFF2-40B4-BE49-F238E27FC236}">
                <a16:creationId xmlns:a16="http://schemas.microsoft.com/office/drawing/2014/main" id="{7C240F3F-6EE9-4203-94D7-32B9EF6F9C98}"/>
              </a:ext>
            </a:extLst>
          </p:cNvPr>
          <p:cNvSpPr>
            <a:spLocks noGrp="1"/>
          </p:cNvSpPr>
          <p:nvPr>
            <p:ph type="pic" sz="quarter" idx="10"/>
          </p:nvPr>
        </p:nvSpPr>
        <p:spPr>
          <a:xfrm>
            <a:off x="1905002" y="1905000"/>
            <a:ext cx="20573999" cy="9906000"/>
          </a:xfrm>
        </p:spPr>
      </p:sp>
      <p:grpSp>
        <p:nvGrpSpPr>
          <p:cNvPr id="17" name="Group 16">
            <a:extLst>
              <a:ext uri="{FF2B5EF4-FFF2-40B4-BE49-F238E27FC236}">
                <a16:creationId xmlns:a16="http://schemas.microsoft.com/office/drawing/2014/main" id="{FC16537C-0F37-4EB7-BE99-C0BB57A7D353}"/>
              </a:ext>
            </a:extLst>
          </p:cNvPr>
          <p:cNvGrpSpPr/>
          <p:nvPr/>
        </p:nvGrpSpPr>
        <p:grpSpPr>
          <a:xfrm>
            <a:off x="0" y="0"/>
            <a:ext cx="12192000" cy="13716000"/>
            <a:chOff x="0" y="0"/>
            <a:chExt cx="12192000" cy="13716000"/>
          </a:xfrm>
          <a:solidFill>
            <a:srgbClr val="9BCCC8"/>
          </a:solidFill>
        </p:grpSpPr>
        <p:sp>
          <p:nvSpPr>
            <p:cNvPr id="3" name="Rectangle 2">
              <a:extLst>
                <a:ext uri="{FF2B5EF4-FFF2-40B4-BE49-F238E27FC236}">
                  <a16:creationId xmlns:a16="http://schemas.microsoft.com/office/drawing/2014/main" id="{5CCCB2E7-143E-4E06-952D-0765C91036D6}"/>
                </a:ext>
              </a:extLst>
            </p:cNvPr>
            <p:cNvSpPr/>
            <p:nvPr/>
          </p:nvSpPr>
          <p:spPr>
            <a:xfrm>
              <a:off x="0" y="0"/>
              <a:ext cx="12192000" cy="9601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Rectangle 9">
              <a:extLst>
                <a:ext uri="{FF2B5EF4-FFF2-40B4-BE49-F238E27FC236}">
                  <a16:creationId xmlns:a16="http://schemas.microsoft.com/office/drawing/2014/main" id="{F8A13200-3DA3-450A-AEA2-8EF6E37D290C}"/>
                </a:ext>
              </a:extLst>
            </p:cNvPr>
            <p:cNvSpPr/>
            <p:nvPr/>
          </p:nvSpPr>
          <p:spPr>
            <a:xfrm>
              <a:off x="0" y="12755880"/>
              <a:ext cx="12192000" cy="9601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Rectangle 10">
              <a:extLst>
                <a:ext uri="{FF2B5EF4-FFF2-40B4-BE49-F238E27FC236}">
                  <a16:creationId xmlns:a16="http://schemas.microsoft.com/office/drawing/2014/main" id="{6E8984FB-85FA-40E1-976F-B3886A682CFA}"/>
                </a:ext>
              </a:extLst>
            </p:cNvPr>
            <p:cNvSpPr/>
            <p:nvPr/>
          </p:nvSpPr>
          <p:spPr>
            <a:xfrm rot="5400000">
              <a:off x="-5417821" y="6377942"/>
              <a:ext cx="11795762" cy="9601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18" name="Group 17">
            <a:extLst>
              <a:ext uri="{FF2B5EF4-FFF2-40B4-BE49-F238E27FC236}">
                <a16:creationId xmlns:a16="http://schemas.microsoft.com/office/drawing/2014/main" id="{E36A3A7E-8EAE-47C0-A528-4ED63061EAAD}"/>
              </a:ext>
            </a:extLst>
          </p:cNvPr>
          <p:cNvGrpSpPr/>
          <p:nvPr/>
        </p:nvGrpSpPr>
        <p:grpSpPr>
          <a:xfrm>
            <a:off x="12192000" y="0"/>
            <a:ext cx="12192000" cy="13716000"/>
            <a:chOff x="12192000" y="0"/>
            <a:chExt cx="12192000" cy="13716000"/>
          </a:xfrm>
          <a:solidFill>
            <a:schemeClr val="bg1">
              <a:lumMod val="95000"/>
            </a:schemeClr>
          </a:solidFill>
        </p:grpSpPr>
        <p:sp>
          <p:nvSpPr>
            <p:cNvPr id="13" name="Rectangle 12">
              <a:extLst>
                <a:ext uri="{FF2B5EF4-FFF2-40B4-BE49-F238E27FC236}">
                  <a16:creationId xmlns:a16="http://schemas.microsoft.com/office/drawing/2014/main" id="{A4D72EA4-F061-4B09-9A59-39CE770ACF72}"/>
                </a:ext>
              </a:extLst>
            </p:cNvPr>
            <p:cNvSpPr/>
            <p:nvPr/>
          </p:nvSpPr>
          <p:spPr>
            <a:xfrm rot="10800000">
              <a:off x="12192000" y="12755880"/>
              <a:ext cx="12192000" cy="9601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a:extLst>
                <a:ext uri="{FF2B5EF4-FFF2-40B4-BE49-F238E27FC236}">
                  <a16:creationId xmlns:a16="http://schemas.microsoft.com/office/drawing/2014/main" id="{6720757E-F6A3-4412-A0E5-BB654E198E95}"/>
                </a:ext>
              </a:extLst>
            </p:cNvPr>
            <p:cNvSpPr/>
            <p:nvPr/>
          </p:nvSpPr>
          <p:spPr>
            <a:xfrm rot="10800000">
              <a:off x="12192000" y="0"/>
              <a:ext cx="12192000" cy="9601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a:extLst>
                <a:ext uri="{FF2B5EF4-FFF2-40B4-BE49-F238E27FC236}">
                  <a16:creationId xmlns:a16="http://schemas.microsoft.com/office/drawing/2014/main" id="{168D08B0-6159-4DAE-8E56-8E7172166C31}"/>
                </a:ext>
              </a:extLst>
            </p:cNvPr>
            <p:cNvSpPr/>
            <p:nvPr/>
          </p:nvSpPr>
          <p:spPr>
            <a:xfrm rot="16200000">
              <a:off x="18006059" y="6377938"/>
              <a:ext cx="11795762" cy="9601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2" name="Rectangle 1">
            <a:extLst>
              <a:ext uri="{FF2B5EF4-FFF2-40B4-BE49-F238E27FC236}">
                <a16:creationId xmlns:a16="http://schemas.microsoft.com/office/drawing/2014/main" id="{85A70DC3-8566-4A33-8EEB-15F7806FE500}"/>
              </a:ext>
            </a:extLst>
          </p:cNvPr>
          <p:cNvSpPr/>
          <p:nvPr/>
        </p:nvSpPr>
        <p:spPr>
          <a:xfrm>
            <a:off x="6203063" y="4123820"/>
            <a:ext cx="11977875" cy="2123658"/>
          </a:xfrm>
          <a:prstGeom prst="rect">
            <a:avLst/>
          </a:prstGeom>
        </p:spPr>
        <p:txBody>
          <a:bodyPr wrap="square">
            <a:spAutoFit/>
          </a:bodyPr>
          <a:lstStyle/>
          <a:p>
            <a:pPr algn="ctr"/>
            <a:r>
              <a:rPr lang="en-US" sz="6600">
                <a:solidFill>
                  <a:schemeClr val="bg2">
                    <a:lumMod val="25000"/>
                  </a:schemeClr>
                </a:solidFill>
                <a:latin typeface="Montserrat ExtraBold" panose="00000900000000000000" pitchFamily="50" charset="0"/>
              </a:rPr>
              <a:t>BITE OFF MORE THAN YOU CAN CHEW</a:t>
            </a:r>
            <a:endParaRPr lang="tr-TR" sz="6600">
              <a:solidFill>
                <a:schemeClr val="bg2">
                  <a:lumMod val="25000"/>
                </a:schemeClr>
              </a:solidFill>
              <a:latin typeface="Montserrat ExtraBold" panose="00000900000000000000" pitchFamily="50" charset="0"/>
            </a:endParaRPr>
          </a:p>
        </p:txBody>
      </p:sp>
      <p:sp>
        <p:nvSpPr>
          <p:cNvPr id="20" name="Rectangle 19">
            <a:extLst>
              <a:ext uri="{FF2B5EF4-FFF2-40B4-BE49-F238E27FC236}">
                <a16:creationId xmlns:a16="http://schemas.microsoft.com/office/drawing/2014/main" id="{92A718EE-24C6-4F6F-8652-0AAABB094CD8}"/>
              </a:ext>
            </a:extLst>
          </p:cNvPr>
          <p:cNvSpPr/>
          <p:nvPr/>
        </p:nvSpPr>
        <p:spPr>
          <a:xfrm>
            <a:off x="3832747" y="6453693"/>
            <a:ext cx="16718506" cy="1477328"/>
          </a:xfrm>
          <a:prstGeom prst="rect">
            <a:avLst/>
          </a:prstGeom>
        </p:spPr>
        <p:txBody>
          <a:bodyPr wrap="square">
            <a:spAutoFit/>
          </a:bodyPr>
          <a:lstStyle/>
          <a:p>
            <a:pPr algn="ctr">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 Phasellus id congue tortor. Quisque tellus magna, pretium eleifend lacus quis, convallis elementum massa. Duis vel vestibulum magna. Sed hendrerit lobortis eros eget efficitur. Praesent congue tellus id finibus elementum. Cras dignissim et odio consequat tincidunt.</a:t>
            </a:r>
            <a:endParaRPr lang="tr-TR" sz="2000">
              <a:latin typeface="Raleway Light" panose="020B0403030101060003" pitchFamily="34" charset="-94"/>
              <a:ea typeface="Lato" panose="020F0502020204030203" pitchFamily="34" charset="0"/>
              <a:cs typeface="Lato" panose="020F0502020204030203" pitchFamily="34" charset="0"/>
            </a:endParaRPr>
          </a:p>
        </p:txBody>
      </p:sp>
      <p:sp>
        <p:nvSpPr>
          <p:cNvPr id="24" name="Rectangle: Rounded Corners 23">
            <a:extLst>
              <a:ext uri="{FF2B5EF4-FFF2-40B4-BE49-F238E27FC236}">
                <a16:creationId xmlns:a16="http://schemas.microsoft.com/office/drawing/2014/main" id="{F413AAFE-8807-4062-A8CE-78A4B916F208}"/>
              </a:ext>
            </a:extLst>
          </p:cNvPr>
          <p:cNvSpPr/>
          <p:nvPr/>
        </p:nvSpPr>
        <p:spPr>
          <a:xfrm>
            <a:off x="11041380" y="8875900"/>
            <a:ext cx="2301240" cy="716280"/>
          </a:xfrm>
          <a:prstGeom prst="roundRect">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Rectangle 24">
            <a:extLst>
              <a:ext uri="{FF2B5EF4-FFF2-40B4-BE49-F238E27FC236}">
                <a16:creationId xmlns:a16="http://schemas.microsoft.com/office/drawing/2014/main" id="{F003F844-E337-42D4-9CD1-F92DAE724428}"/>
              </a:ext>
            </a:extLst>
          </p:cNvPr>
          <p:cNvSpPr/>
          <p:nvPr/>
        </p:nvSpPr>
        <p:spPr>
          <a:xfrm>
            <a:off x="11041380" y="9018447"/>
            <a:ext cx="2293733" cy="461665"/>
          </a:xfrm>
          <a:prstGeom prst="rect">
            <a:avLst/>
          </a:prstGeom>
        </p:spPr>
        <p:txBody>
          <a:bodyPr wrap="square">
            <a:spAutoFit/>
          </a:bodyPr>
          <a:lstStyle/>
          <a:p>
            <a:pPr algn="ctr"/>
            <a:r>
              <a:rPr lang="tr-TR" sz="2400">
                <a:solidFill>
                  <a:schemeClr val="bg1"/>
                </a:solidFill>
                <a:latin typeface="Raleway Medium" panose="020B0603030101060003" pitchFamily="34" charset="-94"/>
              </a:rPr>
              <a:t>More Info</a:t>
            </a:r>
          </a:p>
        </p:txBody>
      </p:sp>
    </p:spTree>
    <p:extLst>
      <p:ext uri="{BB962C8B-B14F-4D97-AF65-F5344CB8AC3E}">
        <p14:creationId xmlns:p14="http://schemas.microsoft.com/office/powerpoint/2010/main" val="13203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03346FE-6DAD-48D3-B8EA-5F921F7C9BAE}"/>
              </a:ext>
            </a:extLst>
          </p:cNvPr>
          <p:cNvSpPr>
            <a:spLocks noGrp="1"/>
          </p:cNvSpPr>
          <p:nvPr>
            <p:ph type="pic" sz="quarter" idx="10"/>
          </p:nvPr>
        </p:nvSpPr>
        <p:spPr/>
      </p:sp>
      <p:sp>
        <p:nvSpPr>
          <p:cNvPr id="21" name="Freeform: Shape 20">
            <a:extLst>
              <a:ext uri="{FF2B5EF4-FFF2-40B4-BE49-F238E27FC236}">
                <a16:creationId xmlns:a16="http://schemas.microsoft.com/office/drawing/2014/main" id="{278ACA30-B1D0-43DF-8C07-F77EA7AAE348}"/>
              </a:ext>
            </a:extLst>
          </p:cNvPr>
          <p:cNvSpPr/>
          <p:nvPr/>
        </p:nvSpPr>
        <p:spPr>
          <a:xfrm>
            <a:off x="5747657" y="5297714"/>
            <a:ext cx="6516914" cy="6516914"/>
          </a:xfrm>
          <a:custGeom>
            <a:avLst/>
            <a:gdLst>
              <a:gd name="connsiteX0" fmla="*/ 0 w 6516914"/>
              <a:gd name="connsiteY0" fmla="*/ 0 h 6516914"/>
              <a:gd name="connsiteX1" fmla="*/ 6516914 w 6516914"/>
              <a:gd name="connsiteY1" fmla="*/ 0 h 6516914"/>
              <a:gd name="connsiteX2" fmla="*/ 6516914 w 6516914"/>
              <a:gd name="connsiteY2" fmla="*/ 4633686 h 6516914"/>
              <a:gd name="connsiteX3" fmla="*/ 6398958 w 6516914"/>
              <a:gd name="connsiteY3" fmla="*/ 4633686 h 6516914"/>
              <a:gd name="connsiteX4" fmla="*/ 6398958 w 6516914"/>
              <a:gd name="connsiteY4" fmla="*/ 117956 h 6516914"/>
              <a:gd name="connsiteX5" fmla="*/ 117956 w 6516914"/>
              <a:gd name="connsiteY5" fmla="*/ 117956 h 6516914"/>
              <a:gd name="connsiteX6" fmla="*/ 117956 w 6516914"/>
              <a:gd name="connsiteY6" fmla="*/ 6398958 h 6516914"/>
              <a:gd name="connsiteX7" fmla="*/ 6398958 w 6516914"/>
              <a:gd name="connsiteY7" fmla="*/ 6398958 h 6516914"/>
              <a:gd name="connsiteX8" fmla="*/ 6398958 w 6516914"/>
              <a:gd name="connsiteY8" fmla="*/ 5667828 h 6516914"/>
              <a:gd name="connsiteX9" fmla="*/ 6516914 w 6516914"/>
              <a:gd name="connsiteY9" fmla="*/ 5667828 h 6516914"/>
              <a:gd name="connsiteX10" fmla="*/ 6516914 w 6516914"/>
              <a:gd name="connsiteY10" fmla="*/ 6516914 h 6516914"/>
              <a:gd name="connsiteX11" fmla="*/ 0 w 6516914"/>
              <a:gd name="connsiteY11" fmla="*/ 6516914 h 651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16914" h="6516914">
                <a:moveTo>
                  <a:pt x="0" y="0"/>
                </a:moveTo>
                <a:lnTo>
                  <a:pt x="6516914" y="0"/>
                </a:lnTo>
                <a:lnTo>
                  <a:pt x="6516914" y="4633686"/>
                </a:lnTo>
                <a:lnTo>
                  <a:pt x="6398958" y="4633686"/>
                </a:lnTo>
                <a:lnTo>
                  <a:pt x="6398958" y="117956"/>
                </a:lnTo>
                <a:lnTo>
                  <a:pt x="117956" y="117956"/>
                </a:lnTo>
                <a:lnTo>
                  <a:pt x="117956" y="6398958"/>
                </a:lnTo>
                <a:lnTo>
                  <a:pt x="6398958" y="6398958"/>
                </a:lnTo>
                <a:lnTo>
                  <a:pt x="6398958" y="5667828"/>
                </a:lnTo>
                <a:lnTo>
                  <a:pt x="6516914" y="5667828"/>
                </a:lnTo>
                <a:lnTo>
                  <a:pt x="6516914" y="6516914"/>
                </a:lnTo>
                <a:lnTo>
                  <a:pt x="0" y="6516914"/>
                </a:lnTo>
                <a:close/>
              </a:path>
            </a:pathLst>
          </a:cu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2" name="Rectangle 11">
            <a:extLst>
              <a:ext uri="{FF2B5EF4-FFF2-40B4-BE49-F238E27FC236}">
                <a16:creationId xmlns:a16="http://schemas.microsoft.com/office/drawing/2014/main" id="{E1A9DBAD-1E48-4B7C-A11B-621107F2257A}"/>
              </a:ext>
            </a:extLst>
          </p:cNvPr>
          <p:cNvSpPr/>
          <p:nvPr/>
        </p:nvSpPr>
        <p:spPr>
          <a:xfrm>
            <a:off x="8056405" y="9986806"/>
            <a:ext cx="10913766" cy="923330"/>
          </a:xfrm>
          <a:prstGeom prst="rect">
            <a:avLst/>
          </a:prstGeom>
        </p:spPr>
        <p:txBody>
          <a:bodyPr wrap="square">
            <a:spAutoFit/>
          </a:bodyPr>
          <a:lstStyle/>
          <a:p>
            <a:r>
              <a:rPr lang="tr-TR" sz="5400" dirty="0">
                <a:solidFill>
                  <a:schemeClr val="bg2">
                    <a:lumMod val="25000"/>
                  </a:schemeClr>
                </a:solidFill>
                <a:latin typeface="Montserrat SemiBold" panose="00000700000000000000" pitchFamily="50" charset="0"/>
              </a:rPr>
              <a:t>WELCOME MESSAGE</a:t>
            </a:r>
          </a:p>
        </p:txBody>
      </p:sp>
      <p:sp>
        <p:nvSpPr>
          <p:cNvPr id="22" name="Rectangle 21">
            <a:extLst>
              <a:ext uri="{FF2B5EF4-FFF2-40B4-BE49-F238E27FC236}">
                <a16:creationId xmlns:a16="http://schemas.microsoft.com/office/drawing/2014/main" id="{918087F4-B1C7-48DB-9004-B9B2F4DC8B77}"/>
              </a:ext>
            </a:extLst>
          </p:cNvPr>
          <p:cNvSpPr/>
          <p:nvPr/>
        </p:nvSpPr>
        <p:spPr>
          <a:xfrm>
            <a:off x="14452173" y="5078541"/>
            <a:ext cx="8026827" cy="1938992"/>
          </a:xfrm>
          <a:prstGeom prst="rect">
            <a:avLst/>
          </a:prstGeom>
        </p:spPr>
        <p:txBody>
          <a:bodyPr wrap="square">
            <a:spAutoFit/>
          </a:bodyPr>
          <a:lstStyle/>
          <a:p>
            <a:pPr algn="r">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 Phasellus id congue tortor. Quisque tellus magna, pretium eleifend lacus quis, convallis elementum massa. Duis vel vestibulum magna.</a:t>
            </a:r>
            <a:endParaRPr lang="tr-TR" sz="2000">
              <a:latin typeface="Raleway Light" panose="020B0403030101060003" pitchFamily="34" charset="-94"/>
              <a:ea typeface="Lato" panose="020F0502020204030203" pitchFamily="34" charset="0"/>
              <a:cs typeface="Lato" panose="020F0502020204030203" pitchFamily="34" charset="0"/>
            </a:endParaRPr>
          </a:p>
        </p:txBody>
      </p:sp>
      <p:sp>
        <p:nvSpPr>
          <p:cNvPr id="23" name="Rectangle 22">
            <a:extLst>
              <a:ext uri="{FF2B5EF4-FFF2-40B4-BE49-F238E27FC236}">
                <a16:creationId xmlns:a16="http://schemas.microsoft.com/office/drawing/2014/main" id="{64E6698A-0ADC-4C72-A10A-C2585DA407E8}"/>
              </a:ext>
            </a:extLst>
          </p:cNvPr>
          <p:cNvSpPr/>
          <p:nvPr/>
        </p:nvSpPr>
        <p:spPr>
          <a:xfrm>
            <a:off x="15791543" y="3920165"/>
            <a:ext cx="6687457" cy="954107"/>
          </a:xfrm>
          <a:prstGeom prst="rect">
            <a:avLst/>
          </a:prstGeom>
        </p:spPr>
        <p:txBody>
          <a:bodyPr wrap="square">
            <a:spAutoFit/>
          </a:bodyPr>
          <a:lstStyle/>
          <a:p>
            <a:pPr algn="r"/>
            <a:r>
              <a:rPr lang="en-US" sz="2800">
                <a:solidFill>
                  <a:schemeClr val="bg2">
                    <a:lumMod val="25000"/>
                  </a:schemeClr>
                </a:solidFill>
                <a:latin typeface="Raleway Medium" panose="020B0603030101060003" pitchFamily="34" charset="-94"/>
              </a:rPr>
              <a:t>Don’t Put The Key To Your Happiness In Someone Else’s Pocket.</a:t>
            </a:r>
            <a:endParaRPr lang="tr-TR" sz="2800">
              <a:solidFill>
                <a:schemeClr val="bg2">
                  <a:lumMod val="25000"/>
                </a:schemeClr>
              </a:solidFill>
              <a:latin typeface="Raleway Medium" panose="020B0603030101060003" pitchFamily="34" charset="-94"/>
            </a:endParaRPr>
          </a:p>
        </p:txBody>
      </p:sp>
      <p:sp>
        <p:nvSpPr>
          <p:cNvPr id="7" name="Rectangle 6">
            <a:extLst>
              <a:ext uri="{FF2B5EF4-FFF2-40B4-BE49-F238E27FC236}">
                <a16:creationId xmlns:a16="http://schemas.microsoft.com/office/drawing/2014/main" id="{7F8905C7-D1D9-444C-B9F4-74EC25674D4D}"/>
              </a:ext>
            </a:extLst>
          </p:cNvPr>
          <p:cNvSpPr/>
          <p:nvPr/>
        </p:nvSpPr>
        <p:spPr>
          <a:xfrm>
            <a:off x="17551021" y="7532673"/>
            <a:ext cx="4927979" cy="2400657"/>
          </a:xfrm>
          <a:prstGeom prst="rect">
            <a:avLst/>
          </a:prstGeom>
        </p:spPr>
        <p:txBody>
          <a:bodyPr wrap="square">
            <a:spAutoFit/>
          </a:bodyPr>
          <a:lstStyle/>
          <a:p>
            <a:pPr algn="r">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 Phasellus id congue tortor. Quisque tellus magna, pretium.</a:t>
            </a:r>
            <a:endParaRPr lang="tr-TR" sz="2000">
              <a:latin typeface="Raleway Light" panose="020B0403030101060003" pitchFamily="34" charset="-94"/>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06273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7513518-46FA-420A-9CB2-249A68A6C7C6}"/>
              </a:ext>
            </a:extLst>
          </p:cNvPr>
          <p:cNvSpPr>
            <a:spLocks noGrp="1"/>
          </p:cNvSpPr>
          <p:nvPr>
            <p:ph type="pic" sz="quarter" idx="10"/>
          </p:nvPr>
        </p:nvSpPr>
        <p:spPr/>
      </p:sp>
      <p:sp>
        <p:nvSpPr>
          <p:cNvPr id="9" name="Rectangle 8">
            <a:extLst>
              <a:ext uri="{FF2B5EF4-FFF2-40B4-BE49-F238E27FC236}">
                <a16:creationId xmlns:a16="http://schemas.microsoft.com/office/drawing/2014/main" id="{5010C5D3-E6ED-406A-B9C1-8DDF5C708840}"/>
              </a:ext>
            </a:extLst>
          </p:cNvPr>
          <p:cNvSpPr/>
          <p:nvPr/>
        </p:nvSpPr>
        <p:spPr>
          <a:xfrm>
            <a:off x="0" y="6858000"/>
            <a:ext cx="863903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a:extLst>
              <a:ext uri="{FF2B5EF4-FFF2-40B4-BE49-F238E27FC236}">
                <a16:creationId xmlns:a16="http://schemas.microsoft.com/office/drawing/2014/main" id="{87EC4761-EAA9-40AC-AC5D-6446462E01FA}"/>
              </a:ext>
            </a:extLst>
          </p:cNvPr>
          <p:cNvSpPr/>
          <p:nvPr/>
        </p:nvSpPr>
        <p:spPr>
          <a:xfrm>
            <a:off x="7337046" y="2367171"/>
            <a:ext cx="13625915" cy="2123658"/>
          </a:xfrm>
          <a:prstGeom prst="rect">
            <a:avLst/>
          </a:prstGeom>
        </p:spPr>
        <p:txBody>
          <a:bodyPr wrap="square">
            <a:spAutoFit/>
          </a:bodyPr>
          <a:lstStyle/>
          <a:p>
            <a:r>
              <a:rPr lang="en-US" sz="6600">
                <a:solidFill>
                  <a:schemeClr val="bg2">
                    <a:lumMod val="25000"/>
                  </a:schemeClr>
                </a:solidFill>
                <a:latin typeface="Montserrat ExtraBold" panose="00000900000000000000" pitchFamily="50" charset="0"/>
              </a:rPr>
              <a:t>PLEASE AND THANK YOU ARE STILL MAGIC WORDS</a:t>
            </a:r>
            <a:endParaRPr lang="tr-TR" sz="6600">
              <a:solidFill>
                <a:schemeClr val="bg2">
                  <a:lumMod val="25000"/>
                </a:schemeClr>
              </a:solidFill>
              <a:latin typeface="Montserrat ExtraBold" panose="00000900000000000000" pitchFamily="50" charset="0"/>
            </a:endParaRPr>
          </a:p>
        </p:txBody>
      </p:sp>
      <p:sp>
        <p:nvSpPr>
          <p:cNvPr id="16" name="Rectangle 15">
            <a:extLst>
              <a:ext uri="{FF2B5EF4-FFF2-40B4-BE49-F238E27FC236}">
                <a16:creationId xmlns:a16="http://schemas.microsoft.com/office/drawing/2014/main" id="{0444D344-4F5A-4AC2-8858-92FCDB80C525}"/>
              </a:ext>
            </a:extLst>
          </p:cNvPr>
          <p:cNvSpPr/>
          <p:nvPr/>
        </p:nvSpPr>
        <p:spPr>
          <a:xfrm>
            <a:off x="900753" y="9378382"/>
            <a:ext cx="6067804" cy="2400657"/>
          </a:xfrm>
          <a:prstGeom prst="rect">
            <a:avLst/>
          </a:prstGeom>
        </p:spPr>
        <p:txBody>
          <a:bodyPr wrap="square">
            <a:spAutoFit/>
          </a:bodyPr>
          <a:lstStyle/>
          <a:p>
            <a:pPr algn="r">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 Phasellus id congue tortor. Quisque tellus magna, pretium eleifend lacus quis, convallis</a:t>
            </a:r>
            <a:endParaRPr lang="tr-TR" sz="2000">
              <a:latin typeface="Raleway Light" panose="020B0403030101060003" pitchFamily="34" charset="-94"/>
              <a:ea typeface="Lato" panose="020F0502020204030203" pitchFamily="34" charset="0"/>
              <a:cs typeface="Lato" panose="020F0502020204030203" pitchFamily="34" charset="0"/>
            </a:endParaRPr>
          </a:p>
        </p:txBody>
      </p:sp>
      <p:sp>
        <p:nvSpPr>
          <p:cNvPr id="17" name="Rectangle 16">
            <a:extLst>
              <a:ext uri="{FF2B5EF4-FFF2-40B4-BE49-F238E27FC236}">
                <a16:creationId xmlns:a16="http://schemas.microsoft.com/office/drawing/2014/main" id="{861E3E9A-7491-4727-AB0F-0A754C54A89C}"/>
              </a:ext>
            </a:extLst>
          </p:cNvPr>
          <p:cNvSpPr/>
          <p:nvPr/>
        </p:nvSpPr>
        <p:spPr>
          <a:xfrm>
            <a:off x="2033517" y="8794962"/>
            <a:ext cx="4935040" cy="523220"/>
          </a:xfrm>
          <a:prstGeom prst="rect">
            <a:avLst/>
          </a:prstGeom>
        </p:spPr>
        <p:txBody>
          <a:bodyPr wrap="square">
            <a:spAutoFit/>
          </a:bodyPr>
          <a:lstStyle/>
          <a:p>
            <a:pPr algn="r"/>
            <a:r>
              <a:rPr lang="en-US" sz="2800">
                <a:solidFill>
                  <a:schemeClr val="bg2">
                    <a:lumMod val="25000"/>
                  </a:schemeClr>
                </a:solidFill>
                <a:latin typeface="Raleway Medium" panose="020B0603030101060003" pitchFamily="34" charset="-94"/>
              </a:rPr>
              <a:t>Make Mistakes</a:t>
            </a:r>
            <a:endParaRPr lang="tr-TR" sz="2800">
              <a:solidFill>
                <a:schemeClr val="bg2">
                  <a:lumMod val="25000"/>
                </a:schemeClr>
              </a:solidFill>
              <a:latin typeface="Raleway Medium" panose="020B0603030101060003" pitchFamily="34" charset="-94"/>
            </a:endParaRPr>
          </a:p>
        </p:txBody>
      </p:sp>
      <p:cxnSp>
        <p:nvCxnSpPr>
          <p:cNvPr id="18" name="Straight Connector 17">
            <a:extLst>
              <a:ext uri="{FF2B5EF4-FFF2-40B4-BE49-F238E27FC236}">
                <a16:creationId xmlns:a16="http://schemas.microsoft.com/office/drawing/2014/main" id="{BD0B571D-9B8D-464C-ABA0-B4A6BDFB1272}"/>
              </a:ext>
            </a:extLst>
          </p:cNvPr>
          <p:cNvCxnSpPr>
            <a:cxnSpLocks/>
          </p:cNvCxnSpPr>
          <p:nvPr/>
        </p:nvCxnSpPr>
        <p:spPr>
          <a:xfrm>
            <a:off x="7397227" y="8976027"/>
            <a:ext cx="0" cy="1068751"/>
          </a:xfrm>
          <a:prstGeom prst="line">
            <a:avLst/>
          </a:prstGeom>
          <a:ln w="76200">
            <a:solidFill>
              <a:srgbClr val="9BCCC8"/>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3B1F7030-561D-40A4-98E3-5255A84003A7}"/>
              </a:ext>
            </a:extLst>
          </p:cNvPr>
          <p:cNvSpPr>
            <a:spLocks noGrp="1"/>
          </p:cNvSpPr>
          <p:nvPr>
            <p:ph type="pic" sz="quarter" idx="11"/>
          </p:nvPr>
        </p:nvSpPr>
        <p:spPr/>
      </p:sp>
    </p:spTree>
    <p:extLst>
      <p:ext uri="{BB962C8B-B14F-4D97-AF65-F5344CB8AC3E}">
        <p14:creationId xmlns:p14="http://schemas.microsoft.com/office/powerpoint/2010/main" val="63007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34475-84F2-48D2-BDD5-61402B44D2DC}"/>
              </a:ext>
            </a:extLst>
          </p:cNvPr>
          <p:cNvSpPr/>
          <p:nvPr/>
        </p:nvSpPr>
        <p:spPr>
          <a:xfrm>
            <a:off x="9797143" y="0"/>
            <a:ext cx="14586857"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a:extLst>
              <a:ext uri="{FF2B5EF4-FFF2-40B4-BE49-F238E27FC236}">
                <a16:creationId xmlns:a16="http://schemas.microsoft.com/office/drawing/2014/main" id="{184AE527-7DA0-45FA-89AC-A9366E000FB3}"/>
              </a:ext>
            </a:extLst>
          </p:cNvPr>
          <p:cNvSpPr/>
          <p:nvPr/>
        </p:nvSpPr>
        <p:spPr>
          <a:xfrm>
            <a:off x="13382171" y="8723085"/>
            <a:ext cx="9096829" cy="3087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a:extLst>
              <a:ext uri="{FF2B5EF4-FFF2-40B4-BE49-F238E27FC236}">
                <a16:creationId xmlns:a16="http://schemas.microsoft.com/office/drawing/2014/main" id="{2EE24FE5-A0D8-4913-9FA4-60E271794A9F}"/>
              </a:ext>
            </a:extLst>
          </p:cNvPr>
          <p:cNvSpPr/>
          <p:nvPr/>
        </p:nvSpPr>
        <p:spPr>
          <a:xfrm>
            <a:off x="14420431" y="5272895"/>
            <a:ext cx="8355623" cy="2123658"/>
          </a:xfrm>
          <a:prstGeom prst="rect">
            <a:avLst/>
          </a:prstGeom>
        </p:spPr>
        <p:txBody>
          <a:bodyPr wrap="square">
            <a:spAutoFit/>
          </a:bodyPr>
          <a:lstStyle/>
          <a:p>
            <a:r>
              <a:rPr lang="en-US" sz="6600">
                <a:solidFill>
                  <a:schemeClr val="bg2">
                    <a:lumMod val="25000"/>
                  </a:schemeClr>
                </a:solidFill>
                <a:latin typeface="Montserrat ExtraBold" panose="00000900000000000000" pitchFamily="50" charset="0"/>
              </a:rPr>
              <a:t>LAUGHTER IS THE BEST MEDICINE</a:t>
            </a:r>
            <a:endParaRPr lang="tr-TR" sz="6600">
              <a:solidFill>
                <a:schemeClr val="bg2">
                  <a:lumMod val="25000"/>
                </a:schemeClr>
              </a:solidFill>
              <a:latin typeface="Montserrat ExtraBold" panose="00000900000000000000" pitchFamily="50" charset="0"/>
            </a:endParaRPr>
          </a:p>
        </p:txBody>
      </p:sp>
      <p:sp>
        <p:nvSpPr>
          <p:cNvPr id="16" name="Rectangle 15">
            <a:extLst>
              <a:ext uri="{FF2B5EF4-FFF2-40B4-BE49-F238E27FC236}">
                <a16:creationId xmlns:a16="http://schemas.microsoft.com/office/drawing/2014/main" id="{FD2961CA-BCC1-4528-8CE1-77AFA987CDF9}"/>
              </a:ext>
            </a:extLst>
          </p:cNvPr>
          <p:cNvSpPr/>
          <p:nvPr/>
        </p:nvSpPr>
        <p:spPr>
          <a:xfrm>
            <a:off x="13969526" y="9894404"/>
            <a:ext cx="7611042" cy="1477328"/>
          </a:xfrm>
          <a:prstGeom prst="rect">
            <a:avLst/>
          </a:prstGeom>
        </p:spPr>
        <p:txBody>
          <a:bodyPr wrap="square">
            <a:spAutoFit/>
          </a:bodyPr>
          <a:lstStyle/>
          <a:p>
            <a:pPr>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 Phasellus id congue tortor. Quisque tellus magna, pretium.</a:t>
            </a:r>
            <a:endParaRPr lang="tr-TR" sz="2000">
              <a:latin typeface="Raleway Light" panose="020B0403030101060003" pitchFamily="34" charset="-94"/>
              <a:ea typeface="Lato" panose="020F0502020204030203" pitchFamily="34" charset="0"/>
              <a:cs typeface="Lato" panose="020F0502020204030203" pitchFamily="34" charset="0"/>
            </a:endParaRPr>
          </a:p>
        </p:txBody>
      </p:sp>
      <p:sp>
        <p:nvSpPr>
          <p:cNvPr id="17" name="Rectangle 16">
            <a:extLst>
              <a:ext uri="{FF2B5EF4-FFF2-40B4-BE49-F238E27FC236}">
                <a16:creationId xmlns:a16="http://schemas.microsoft.com/office/drawing/2014/main" id="{5AE27FE9-33E8-4EAF-ACFC-3B57EC4C7189}"/>
              </a:ext>
            </a:extLst>
          </p:cNvPr>
          <p:cNvSpPr/>
          <p:nvPr/>
        </p:nvSpPr>
        <p:spPr>
          <a:xfrm>
            <a:off x="13969525" y="9252492"/>
            <a:ext cx="7611043" cy="523220"/>
          </a:xfrm>
          <a:prstGeom prst="rect">
            <a:avLst/>
          </a:prstGeom>
        </p:spPr>
        <p:txBody>
          <a:bodyPr wrap="square">
            <a:spAutoFit/>
          </a:bodyPr>
          <a:lstStyle/>
          <a:p>
            <a:r>
              <a:rPr lang="en-US" sz="2800">
                <a:solidFill>
                  <a:schemeClr val="bg2">
                    <a:lumMod val="25000"/>
                  </a:schemeClr>
                </a:solidFill>
                <a:latin typeface="Raleway Medium" panose="020B0603030101060003" pitchFamily="34" charset="-94"/>
              </a:rPr>
              <a:t>Do Small Things With Great Love</a:t>
            </a:r>
            <a:endParaRPr lang="tr-TR" sz="2800">
              <a:solidFill>
                <a:schemeClr val="bg2">
                  <a:lumMod val="25000"/>
                </a:schemeClr>
              </a:solidFill>
              <a:latin typeface="Raleway Medium" panose="020B0603030101060003" pitchFamily="34" charset="-94"/>
            </a:endParaRPr>
          </a:p>
        </p:txBody>
      </p:sp>
      <p:sp>
        <p:nvSpPr>
          <p:cNvPr id="2" name="Picture Placeholder 1">
            <a:extLst>
              <a:ext uri="{FF2B5EF4-FFF2-40B4-BE49-F238E27FC236}">
                <a16:creationId xmlns:a16="http://schemas.microsoft.com/office/drawing/2014/main" id="{73AAD233-7128-492A-9AF7-A689D5AA1535}"/>
              </a:ext>
            </a:extLst>
          </p:cNvPr>
          <p:cNvSpPr>
            <a:spLocks noGrp="1"/>
          </p:cNvSpPr>
          <p:nvPr>
            <p:ph type="pic" sz="quarter" idx="10"/>
          </p:nvPr>
        </p:nvSpPr>
        <p:spPr/>
      </p:sp>
      <p:sp>
        <p:nvSpPr>
          <p:cNvPr id="4" name="Picture Placeholder 3">
            <a:extLst>
              <a:ext uri="{FF2B5EF4-FFF2-40B4-BE49-F238E27FC236}">
                <a16:creationId xmlns:a16="http://schemas.microsoft.com/office/drawing/2014/main" id="{040D7795-5507-4441-9165-162D56F3FB48}"/>
              </a:ext>
            </a:extLst>
          </p:cNvPr>
          <p:cNvSpPr>
            <a:spLocks noGrp="1"/>
          </p:cNvSpPr>
          <p:nvPr>
            <p:ph type="pic" sz="quarter" idx="11"/>
          </p:nvPr>
        </p:nvSpPr>
        <p:spPr/>
      </p:sp>
    </p:spTree>
    <p:extLst>
      <p:ext uri="{BB962C8B-B14F-4D97-AF65-F5344CB8AC3E}">
        <p14:creationId xmlns:p14="http://schemas.microsoft.com/office/powerpoint/2010/main" val="118426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11B4C24-1205-4BFB-A5C6-8132A0C954CF}"/>
              </a:ext>
            </a:extLst>
          </p:cNvPr>
          <p:cNvSpPr/>
          <p:nvPr/>
        </p:nvSpPr>
        <p:spPr>
          <a:xfrm>
            <a:off x="0" y="3944203"/>
            <a:ext cx="13524931" cy="97717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Rectangle 12">
            <a:extLst>
              <a:ext uri="{FF2B5EF4-FFF2-40B4-BE49-F238E27FC236}">
                <a16:creationId xmlns:a16="http://schemas.microsoft.com/office/drawing/2014/main" id="{1A790EC5-408C-4B8F-91D7-63F22CC638D7}"/>
              </a:ext>
            </a:extLst>
          </p:cNvPr>
          <p:cNvSpPr/>
          <p:nvPr/>
        </p:nvSpPr>
        <p:spPr>
          <a:xfrm>
            <a:off x="1746913" y="3559983"/>
            <a:ext cx="5561815" cy="2123658"/>
          </a:xfrm>
          <a:prstGeom prst="rect">
            <a:avLst/>
          </a:prstGeom>
        </p:spPr>
        <p:txBody>
          <a:bodyPr wrap="square">
            <a:spAutoFit/>
          </a:bodyPr>
          <a:lstStyle/>
          <a:p>
            <a:pPr algn="r"/>
            <a:r>
              <a:rPr lang="en-US" sz="4400" dirty="0">
                <a:solidFill>
                  <a:schemeClr val="bg2">
                    <a:lumMod val="25000"/>
                  </a:schemeClr>
                </a:solidFill>
                <a:latin typeface="Montserrat SemiBold" panose="00000700000000000000" pitchFamily="50" charset="0"/>
              </a:rPr>
              <a:t>DREAMS DON’T WORK UNLESS YOU DO</a:t>
            </a:r>
            <a:endParaRPr lang="tr-TR" sz="4400" dirty="0">
              <a:solidFill>
                <a:schemeClr val="bg2">
                  <a:lumMod val="25000"/>
                </a:schemeClr>
              </a:solidFill>
              <a:latin typeface="Montserrat SemiBold" panose="00000700000000000000" pitchFamily="50" charset="0"/>
            </a:endParaRPr>
          </a:p>
        </p:txBody>
      </p:sp>
      <p:sp>
        <p:nvSpPr>
          <p:cNvPr id="17" name="Rectangle 16">
            <a:extLst>
              <a:ext uri="{FF2B5EF4-FFF2-40B4-BE49-F238E27FC236}">
                <a16:creationId xmlns:a16="http://schemas.microsoft.com/office/drawing/2014/main" id="{2C3CB727-7AC9-4BF3-9126-5FEC5B19E9E6}"/>
              </a:ext>
            </a:extLst>
          </p:cNvPr>
          <p:cNvSpPr/>
          <p:nvPr/>
        </p:nvSpPr>
        <p:spPr>
          <a:xfrm>
            <a:off x="1015856" y="6502503"/>
            <a:ext cx="6292872" cy="2400657"/>
          </a:xfrm>
          <a:prstGeom prst="rect">
            <a:avLst/>
          </a:prstGeom>
        </p:spPr>
        <p:txBody>
          <a:bodyPr wrap="square">
            <a:spAutoFit/>
          </a:bodyPr>
          <a:lstStyle/>
          <a:p>
            <a:pPr algn="r">
              <a:lnSpc>
                <a:spcPct val="150000"/>
              </a:lnSpc>
            </a:pPr>
            <a:r>
              <a:rPr lang="tr-TR" sz="2000">
                <a:solidFill>
                  <a:srgbClr val="000000"/>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Integer elementum scelerisque commodo. Etiam a luctus ipsum. Phasellus id congue tortor. Quisque tellus magna, pretium eleifend lacus quis, convallis elementum massa. Duis vel vestibulu.</a:t>
            </a:r>
            <a:endParaRPr lang="tr-TR" sz="2000">
              <a:latin typeface="Raleway Light" panose="020B0403030101060003" pitchFamily="34" charset="-94"/>
              <a:ea typeface="Lato" panose="020F0502020204030203" pitchFamily="34" charset="0"/>
              <a:cs typeface="Lato" panose="020F0502020204030203" pitchFamily="34" charset="0"/>
            </a:endParaRPr>
          </a:p>
        </p:txBody>
      </p:sp>
      <p:sp>
        <p:nvSpPr>
          <p:cNvPr id="18" name="Rectangle 17">
            <a:extLst>
              <a:ext uri="{FF2B5EF4-FFF2-40B4-BE49-F238E27FC236}">
                <a16:creationId xmlns:a16="http://schemas.microsoft.com/office/drawing/2014/main" id="{2E942DDE-04F8-4092-B66D-757E7FA07D86}"/>
              </a:ext>
            </a:extLst>
          </p:cNvPr>
          <p:cNvSpPr/>
          <p:nvPr/>
        </p:nvSpPr>
        <p:spPr>
          <a:xfrm>
            <a:off x="2449599" y="5979283"/>
            <a:ext cx="4859129" cy="523220"/>
          </a:xfrm>
          <a:prstGeom prst="rect">
            <a:avLst/>
          </a:prstGeom>
        </p:spPr>
        <p:txBody>
          <a:bodyPr wrap="square">
            <a:spAutoFit/>
          </a:bodyPr>
          <a:lstStyle/>
          <a:p>
            <a:pPr algn="r"/>
            <a:r>
              <a:rPr lang="en-US" sz="2800">
                <a:solidFill>
                  <a:schemeClr val="bg2">
                    <a:lumMod val="25000"/>
                  </a:schemeClr>
                </a:solidFill>
                <a:latin typeface="Raleway Medium" panose="020B0603030101060003" pitchFamily="34" charset="-94"/>
              </a:rPr>
              <a:t>Rise Above The Blues</a:t>
            </a:r>
            <a:endParaRPr lang="tr-TR" sz="2800">
              <a:solidFill>
                <a:schemeClr val="bg2">
                  <a:lumMod val="25000"/>
                </a:schemeClr>
              </a:solidFill>
              <a:latin typeface="Raleway Medium" panose="020B0603030101060003" pitchFamily="34" charset="-94"/>
            </a:endParaRPr>
          </a:p>
        </p:txBody>
      </p:sp>
      <p:cxnSp>
        <p:nvCxnSpPr>
          <p:cNvPr id="21" name="Straight Connector 20">
            <a:extLst>
              <a:ext uri="{FF2B5EF4-FFF2-40B4-BE49-F238E27FC236}">
                <a16:creationId xmlns:a16="http://schemas.microsoft.com/office/drawing/2014/main" id="{E5E4112B-5702-447E-ABC9-5809D157D26C}"/>
              </a:ext>
            </a:extLst>
          </p:cNvPr>
          <p:cNvCxnSpPr>
            <a:cxnSpLocks/>
          </p:cNvCxnSpPr>
          <p:nvPr/>
        </p:nvCxnSpPr>
        <p:spPr>
          <a:xfrm>
            <a:off x="7735448" y="6160348"/>
            <a:ext cx="0" cy="1068751"/>
          </a:xfrm>
          <a:prstGeom prst="line">
            <a:avLst/>
          </a:prstGeom>
          <a:ln w="76200">
            <a:solidFill>
              <a:srgbClr val="9BCCC8"/>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EC21EE3-9949-4F33-90DB-942F0DDB74DE}"/>
              </a:ext>
            </a:extLst>
          </p:cNvPr>
          <p:cNvSpPr/>
          <p:nvPr/>
        </p:nvSpPr>
        <p:spPr>
          <a:xfrm>
            <a:off x="3889612" y="10642598"/>
            <a:ext cx="17906718" cy="830997"/>
          </a:xfrm>
          <a:prstGeom prst="rect">
            <a:avLst/>
          </a:prstGeom>
        </p:spPr>
        <p:txBody>
          <a:bodyPr wrap="square">
            <a:spAutoFit/>
          </a:bodyPr>
          <a:lstStyle/>
          <a:p>
            <a:pPr algn="r"/>
            <a:r>
              <a:rPr lang="en-US" sz="4800">
                <a:solidFill>
                  <a:schemeClr val="bg2">
                    <a:lumMod val="25000"/>
                  </a:schemeClr>
                </a:solidFill>
                <a:latin typeface="Montserrat ExtraBold" panose="00000900000000000000" pitchFamily="50" charset="0"/>
              </a:rPr>
              <a:t>PLEASE AND THANK YOU ARE STILL MAGIC WORDS</a:t>
            </a:r>
            <a:endParaRPr lang="tr-TR" sz="4800">
              <a:solidFill>
                <a:schemeClr val="bg2">
                  <a:lumMod val="25000"/>
                </a:schemeClr>
              </a:solidFill>
              <a:latin typeface="Montserrat ExtraBold" panose="00000900000000000000" pitchFamily="50" charset="0"/>
            </a:endParaRPr>
          </a:p>
        </p:txBody>
      </p:sp>
      <p:sp>
        <p:nvSpPr>
          <p:cNvPr id="2" name="Picture Placeholder 1">
            <a:extLst>
              <a:ext uri="{FF2B5EF4-FFF2-40B4-BE49-F238E27FC236}">
                <a16:creationId xmlns:a16="http://schemas.microsoft.com/office/drawing/2014/main" id="{F5DDC5E4-86A5-430F-9A76-C7B4C2508A76}"/>
              </a:ext>
            </a:extLst>
          </p:cNvPr>
          <p:cNvSpPr>
            <a:spLocks noGrp="1"/>
          </p:cNvSpPr>
          <p:nvPr>
            <p:ph type="pic" sz="quarter" idx="10"/>
          </p:nvPr>
        </p:nvSpPr>
        <p:spPr/>
      </p:sp>
    </p:spTree>
    <p:extLst>
      <p:ext uri="{BB962C8B-B14F-4D97-AF65-F5344CB8AC3E}">
        <p14:creationId xmlns:p14="http://schemas.microsoft.com/office/powerpoint/2010/main" val="172311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495DFA-BD5D-4A32-83D6-1BDAE78A4DEC}"/>
              </a:ext>
            </a:extLst>
          </p:cNvPr>
          <p:cNvSpPr/>
          <p:nvPr/>
        </p:nvSpPr>
        <p:spPr>
          <a:xfrm>
            <a:off x="0" y="9768114"/>
            <a:ext cx="24384000" cy="3947886"/>
          </a:xfrm>
          <a:prstGeom prst="rect">
            <a:avLst/>
          </a:prstGeom>
          <a:solidFill>
            <a:srgbClr val="9BCCC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6" name="Oval 5">
            <a:extLst>
              <a:ext uri="{FF2B5EF4-FFF2-40B4-BE49-F238E27FC236}">
                <a16:creationId xmlns:a16="http://schemas.microsoft.com/office/drawing/2014/main" id="{D3169D49-82B5-414E-9D69-8E694FB81143}"/>
              </a:ext>
            </a:extLst>
          </p:cNvPr>
          <p:cNvSpPr/>
          <p:nvPr/>
        </p:nvSpPr>
        <p:spPr>
          <a:xfrm>
            <a:off x="3441619" y="10655220"/>
            <a:ext cx="2173676" cy="21736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29" name="Oval 28">
            <a:extLst>
              <a:ext uri="{FF2B5EF4-FFF2-40B4-BE49-F238E27FC236}">
                <a16:creationId xmlns:a16="http://schemas.microsoft.com/office/drawing/2014/main" id="{D2268568-2445-41B6-BA48-68DD02787C3E}"/>
              </a:ext>
            </a:extLst>
          </p:cNvPr>
          <p:cNvSpPr/>
          <p:nvPr/>
        </p:nvSpPr>
        <p:spPr>
          <a:xfrm>
            <a:off x="7273391" y="10655220"/>
            <a:ext cx="2173676" cy="21736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30" name="Oval 29">
            <a:extLst>
              <a:ext uri="{FF2B5EF4-FFF2-40B4-BE49-F238E27FC236}">
                <a16:creationId xmlns:a16="http://schemas.microsoft.com/office/drawing/2014/main" id="{02F80F7C-C44C-480F-85C9-3B19F427E151}"/>
              </a:ext>
            </a:extLst>
          </p:cNvPr>
          <p:cNvSpPr/>
          <p:nvPr/>
        </p:nvSpPr>
        <p:spPr>
          <a:xfrm>
            <a:off x="10893096" y="10443153"/>
            <a:ext cx="2597810" cy="2597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31" name="Oval 30">
            <a:extLst>
              <a:ext uri="{FF2B5EF4-FFF2-40B4-BE49-F238E27FC236}">
                <a16:creationId xmlns:a16="http://schemas.microsoft.com/office/drawing/2014/main" id="{0D2A502B-9E00-4F72-B497-FE77570AE8C8}"/>
              </a:ext>
            </a:extLst>
          </p:cNvPr>
          <p:cNvSpPr/>
          <p:nvPr/>
        </p:nvSpPr>
        <p:spPr>
          <a:xfrm>
            <a:off x="14936935" y="10655220"/>
            <a:ext cx="2173676" cy="21736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32" name="Oval 31">
            <a:extLst>
              <a:ext uri="{FF2B5EF4-FFF2-40B4-BE49-F238E27FC236}">
                <a16:creationId xmlns:a16="http://schemas.microsoft.com/office/drawing/2014/main" id="{F6CBAA7D-2FF4-4B22-9724-FDA457FBFC9B}"/>
              </a:ext>
            </a:extLst>
          </p:cNvPr>
          <p:cNvSpPr/>
          <p:nvPr/>
        </p:nvSpPr>
        <p:spPr>
          <a:xfrm>
            <a:off x="18768707" y="10655220"/>
            <a:ext cx="2173676" cy="21736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8" name="Rectangle 7">
            <a:extLst>
              <a:ext uri="{FF2B5EF4-FFF2-40B4-BE49-F238E27FC236}">
                <a16:creationId xmlns:a16="http://schemas.microsoft.com/office/drawing/2014/main" id="{6CEBE61D-9BE3-4E93-9C16-C231799AED36}"/>
              </a:ext>
            </a:extLst>
          </p:cNvPr>
          <p:cNvSpPr/>
          <p:nvPr/>
        </p:nvSpPr>
        <p:spPr>
          <a:xfrm>
            <a:off x="9593943" y="2286000"/>
            <a:ext cx="5196114" cy="51961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52" name="Rectangle 51">
            <a:extLst>
              <a:ext uri="{FF2B5EF4-FFF2-40B4-BE49-F238E27FC236}">
                <a16:creationId xmlns:a16="http://schemas.microsoft.com/office/drawing/2014/main" id="{5D855B78-E6A2-4F8B-A431-B596993BCDF5}"/>
              </a:ext>
            </a:extLst>
          </p:cNvPr>
          <p:cNvSpPr/>
          <p:nvPr/>
        </p:nvSpPr>
        <p:spPr>
          <a:xfrm>
            <a:off x="10345542" y="3124526"/>
            <a:ext cx="3692916" cy="954107"/>
          </a:xfrm>
          <a:prstGeom prst="rect">
            <a:avLst/>
          </a:prstGeom>
        </p:spPr>
        <p:txBody>
          <a:bodyPr wrap="square">
            <a:spAutoFit/>
          </a:bodyPr>
          <a:lstStyle/>
          <a:p>
            <a:pPr algn="ctr"/>
            <a:r>
              <a:rPr lang="en-US" sz="2800">
                <a:solidFill>
                  <a:schemeClr val="bg2">
                    <a:lumMod val="25000"/>
                  </a:schemeClr>
                </a:solidFill>
                <a:latin typeface="Raleway Medium" panose="020B0603030101060003" pitchFamily="34" charset="-94"/>
              </a:rPr>
              <a:t>Dreams don’t work unless you do</a:t>
            </a:r>
            <a:endParaRPr lang="tr-TR" sz="2800">
              <a:solidFill>
                <a:schemeClr val="bg2">
                  <a:lumMod val="25000"/>
                </a:schemeClr>
              </a:solidFill>
              <a:latin typeface="Raleway Medium" panose="020B0603030101060003" pitchFamily="34" charset="-94"/>
            </a:endParaRPr>
          </a:p>
        </p:txBody>
      </p:sp>
      <p:sp>
        <p:nvSpPr>
          <p:cNvPr id="59" name="Rectangle 58">
            <a:extLst>
              <a:ext uri="{FF2B5EF4-FFF2-40B4-BE49-F238E27FC236}">
                <a16:creationId xmlns:a16="http://schemas.microsoft.com/office/drawing/2014/main" id="{A05E7D20-5425-4055-A1C0-BCB846C2CD54}"/>
              </a:ext>
            </a:extLst>
          </p:cNvPr>
          <p:cNvSpPr/>
          <p:nvPr/>
        </p:nvSpPr>
        <p:spPr>
          <a:xfrm>
            <a:off x="10173408" y="4242931"/>
            <a:ext cx="4037184" cy="2400657"/>
          </a:xfrm>
          <a:prstGeom prst="rect">
            <a:avLst/>
          </a:prstGeom>
        </p:spPr>
        <p:txBody>
          <a:bodyPr wrap="square">
            <a:spAutoFit/>
          </a:bodyPr>
          <a:lstStyle/>
          <a:p>
            <a:pPr algn="ctr">
              <a:lnSpc>
                <a:spcPct val="150000"/>
              </a:lnSpc>
            </a:pPr>
            <a:r>
              <a:rPr lang="tr-TR" sz="2000">
                <a:solidFill>
                  <a:schemeClr val="bg2">
                    <a:lumMod val="25000"/>
                  </a:schemeClr>
                </a:solidFill>
                <a:latin typeface="Raleway Light" panose="020B0403030101060003" pitchFamily="34" charset="-94"/>
                <a:ea typeface="Lato" panose="020F0502020204030203" pitchFamily="34" charset="0"/>
                <a:cs typeface="Lato" panose="020F0502020204030203" pitchFamily="34" charset="0"/>
              </a:rPr>
              <a:t>Lorem ipsum dolor sit amet, consectetur adipiscing elit. Vivamus vitae risus porta, mollis dui nec, blandit odio. Sed nec tincidunt arcu. Fusce et sem.</a:t>
            </a:r>
          </a:p>
        </p:txBody>
      </p:sp>
      <p:sp>
        <p:nvSpPr>
          <p:cNvPr id="60" name="Rectangle 59">
            <a:extLst>
              <a:ext uri="{FF2B5EF4-FFF2-40B4-BE49-F238E27FC236}">
                <a16:creationId xmlns:a16="http://schemas.microsoft.com/office/drawing/2014/main" id="{5258BC08-BC83-432A-8683-9AB2130CB225}"/>
              </a:ext>
            </a:extLst>
          </p:cNvPr>
          <p:cNvSpPr/>
          <p:nvPr/>
        </p:nvSpPr>
        <p:spPr>
          <a:xfrm>
            <a:off x="2235203" y="6640370"/>
            <a:ext cx="1763486" cy="507831"/>
          </a:xfrm>
          <a:prstGeom prst="rect">
            <a:avLst/>
          </a:prstGeom>
        </p:spPr>
        <p:txBody>
          <a:bodyPr wrap="square">
            <a:spAutoFit/>
          </a:bodyPr>
          <a:lstStyle/>
          <a:p>
            <a:pPr>
              <a:lnSpc>
                <a:spcPct val="150000"/>
              </a:lnSpc>
            </a:pPr>
            <a:r>
              <a:rPr lang="tr-TR" sz="1800">
                <a:solidFill>
                  <a:schemeClr val="bg2">
                    <a:lumMod val="25000"/>
                  </a:schemeClr>
                </a:solidFill>
                <a:latin typeface="Raleway Medium" panose="020B0603030101060003" pitchFamily="34" charset="-94"/>
                <a:ea typeface="Lato" panose="020F0502020204030203" pitchFamily="34" charset="0"/>
                <a:cs typeface="Lato" panose="020F0502020204030203" pitchFamily="34" charset="0"/>
              </a:rPr>
              <a:t>Product 1</a:t>
            </a:r>
          </a:p>
        </p:txBody>
      </p:sp>
      <p:sp>
        <p:nvSpPr>
          <p:cNvPr id="61" name="Rectangle 60">
            <a:extLst>
              <a:ext uri="{FF2B5EF4-FFF2-40B4-BE49-F238E27FC236}">
                <a16:creationId xmlns:a16="http://schemas.microsoft.com/office/drawing/2014/main" id="{E30AAEF9-1229-46D0-97C7-FBCA290A5E1B}"/>
              </a:ext>
            </a:extLst>
          </p:cNvPr>
          <p:cNvSpPr/>
          <p:nvPr/>
        </p:nvSpPr>
        <p:spPr>
          <a:xfrm>
            <a:off x="5878288" y="6640370"/>
            <a:ext cx="1763486" cy="459165"/>
          </a:xfrm>
          <a:prstGeom prst="rect">
            <a:avLst/>
          </a:prstGeom>
        </p:spPr>
        <p:txBody>
          <a:bodyPr wrap="square">
            <a:spAutoFit/>
          </a:bodyPr>
          <a:lstStyle/>
          <a:p>
            <a:pPr>
              <a:lnSpc>
                <a:spcPct val="150000"/>
              </a:lnSpc>
            </a:pPr>
            <a:r>
              <a:rPr lang="tr-TR" sz="1800">
                <a:solidFill>
                  <a:schemeClr val="bg2">
                    <a:lumMod val="25000"/>
                  </a:schemeClr>
                </a:solidFill>
                <a:latin typeface="Raleway Medium" panose="020B0603030101060003" pitchFamily="34" charset="-94"/>
                <a:ea typeface="Lato" panose="020F0502020204030203" pitchFamily="34" charset="0"/>
                <a:cs typeface="Lato" panose="020F0502020204030203" pitchFamily="34" charset="0"/>
              </a:rPr>
              <a:t>Product 2</a:t>
            </a:r>
          </a:p>
        </p:txBody>
      </p:sp>
      <p:sp>
        <p:nvSpPr>
          <p:cNvPr id="62" name="Rectangle 61">
            <a:extLst>
              <a:ext uri="{FF2B5EF4-FFF2-40B4-BE49-F238E27FC236}">
                <a16:creationId xmlns:a16="http://schemas.microsoft.com/office/drawing/2014/main" id="{8425F800-FD39-46D1-B07A-6054536AA1EE}"/>
              </a:ext>
            </a:extLst>
          </p:cNvPr>
          <p:cNvSpPr/>
          <p:nvPr/>
        </p:nvSpPr>
        <p:spPr>
          <a:xfrm>
            <a:off x="16742226" y="6640370"/>
            <a:ext cx="1763486" cy="459165"/>
          </a:xfrm>
          <a:prstGeom prst="rect">
            <a:avLst/>
          </a:prstGeom>
        </p:spPr>
        <p:txBody>
          <a:bodyPr wrap="square">
            <a:spAutoFit/>
          </a:bodyPr>
          <a:lstStyle/>
          <a:p>
            <a:pPr algn="r">
              <a:lnSpc>
                <a:spcPct val="150000"/>
              </a:lnSpc>
            </a:pPr>
            <a:r>
              <a:rPr lang="tr-TR" sz="1800">
                <a:solidFill>
                  <a:schemeClr val="bg2">
                    <a:lumMod val="25000"/>
                  </a:schemeClr>
                </a:solidFill>
                <a:latin typeface="Raleway Medium" panose="020B0603030101060003" pitchFamily="34" charset="-94"/>
                <a:ea typeface="Lato" panose="020F0502020204030203" pitchFamily="34" charset="0"/>
                <a:cs typeface="Lato" panose="020F0502020204030203" pitchFamily="34" charset="0"/>
              </a:rPr>
              <a:t>Product 3</a:t>
            </a:r>
          </a:p>
        </p:txBody>
      </p:sp>
      <p:sp>
        <p:nvSpPr>
          <p:cNvPr id="63" name="Rectangle 62">
            <a:extLst>
              <a:ext uri="{FF2B5EF4-FFF2-40B4-BE49-F238E27FC236}">
                <a16:creationId xmlns:a16="http://schemas.microsoft.com/office/drawing/2014/main" id="{72CF8A89-B7F1-4BA1-A205-07D9862DAFB9}"/>
              </a:ext>
            </a:extLst>
          </p:cNvPr>
          <p:cNvSpPr/>
          <p:nvPr/>
        </p:nvSpPr>
        <p:spPr>
          <a:xfrm>
            <a:off x="20385311" y="6640370"/>
            <a:ext cx="1763486" cy="459165"/>
          </a:xfrm>
          <a:prstGeom prst="rect">
            <a:avLst/>
          </a:prstGeom>
        </p:spPr>
        <p:txBody>
          <a:bodyPr wrap="square">
            <a:spAutoFit/>
          </a:bodyPr>
          <a:lstStyle/>
          <a:p>
            <a:pPr algn="r">
              <a:lnSpc>
                <a:spcPct val="150000"/>
              </a:lnSpc>
            </a:pPr>
            <a:r>
              <a:rPr lang="tr-TR" sz="1800">
                <a:solidFill>
                  <a:schemeClr val="bg2">
                    <a:lumMod val="25000"/>
                  </a:schemeClr>
                </a:solidFill>
                <a:latin typeface="Raleway Medium" panose="020B0603030101060003" pitchFamily="34" charset="-94"/>
                <a:ea typeface="Lato" panose="020F0502020204030203" pitchFamily="34" charset="0"/>
                <a:cs typeface="Lato" panose="020F0502020204030203" pitchFamily="34" charset="0"/>
              </a:rPr>
              <a:t>Product 4</a:t>
            </a:r>
          </a:p>
        </p:txBody>
      </p:sp>
      <p:sp>
        <p:nvSpPr>
          <p:cNvPr id="64" name="Rectangle 63">
            <a:extLst>
              <a:ext uri="{FF2B5EF4-FFF2-40B4-BE49-F238E27FC236}">
                <a16:creationId xmlns:a16="http://schemas.microsoft.com/office/drawing/2014/main" id="{1D9D0992-C7DF-4D33-8D04-E4FF85563C8F}"/>
              </a:ext>
            </a:extLst>
          </p:cNvPr>
          <p:cNvSpPr/>
          <p:nvPr/>
        </p:nvSpPr>
        <p:spPr>
          <a:xfrm>
            <a:off x="2235203" y="2644246"/>
            <a:ext cx="1763486" cy="459165"/>
          </a:xfrm>
          <a:prstGeom prst="rect">
            <a:avLst/>
          </a:prstGeom>
        </p:spPr>
        <p:txBody>
          <a:bodyPr wrap="square">
            <a:spAutoFit/>
          </a:bodyPr>
          <a:lstStyle/>
          <a:p>
            <a:pPr>
              <a:lnSpc>
                <a:spcPct val="150000"/>
              </a:lnSpc>
            </a:pPr>
            <a:r>
              <a:rPr lang="tr-TR" sz="1800">
                <a:solidFill>
                  <a:srgbClr val="9BCCC8"/>
                </a:solidFill>
                <a:latin typeface="Raleway Medium" panose="020B0603030101060003" pitchFamily="34" charset="-94"/>
                <a:ea typeface="Lato" panose="020F0502020204030203" pitchFamily="34" charset="0"/>
                <a:cs typeface="Lato" panose="020F0502020204030203" pitchFamily="34" charset="0"/>
              </a:rPr>
              <a:t>Lorem</a:t>
            </a:r>
          </a:p>
        </p:txBody>
      </p:sp>
      <p:sp>
        <p:nvSpPr>
          <p:cNvPr id="65" name="Rectangle 64">
            <a:extLst>
              <a:ext uri="{FF2B5EF4-FFF2-40B4-BE49-F238E27FC236}">
                <a16:creationId xmlns:a16="http://schemas.microsoft.com/office/drawing/2014/main" id="{1F9180E0-FE2D-4F50-B762-EFEDB13DC6E6}"/>
              </a:ext>
            </a:extLst>
          </p:cNvPr>
          <p:cNvSpPr/>
          <p:nvPr/>
        </p:nvSpPr>
        <p:spPr>
          <a:xfrm>
            <a:off x="5878288" y="2644246"/>
            <a:ext cx="1763486" cy="459165"/>
          </a:xfrm>
          <a:prstGeom prst="rect">
            <a:avLst/>
          </a:prstGeom>
        </p:spPr>
        <p:txBody>
          <a:bodyPr wrap="square">
            <a:spAutoFit/>
          </a:bodyPr>
          <a:lstStyle/>
          <a:p>
            <a:pPr>
              <a:lnSpc>
                <a:spcPct val="150000"/>
              </a:lnSpc>
            </a:pPr>
            <a:r>
              <a:rPr lang="tr-TR" sz="1800">
                <a:solidFill>
                  <a:srgbClr val="9BCCC8"/>
                </a:solidFill>
                <a:latin typeface="Raleway Medium" panose="020B0603030101060003" pitchFamily="34" charset="-94"/>
                <a:ea typeface="Lato" panose="020F0502020204030203" pitchFamily="34" charset="0"/>
                <a:cs typeface="Lato" panose="020F0502020204030203" pitchFamily="34" charset="0"/>
              </a:rPr>
              <a:t>Ipsum</a:t>
            </a:r>
          </a:p>
        </p:txBody>
      </p:sp>
      <p:sp>
        <p:nvSpPr>
          <p:cNvPr id="66" name="Rectangle 65">
            <a:extLst>
              <a:ext uri="{FF2B5EF4-FFF2-40B4-BE49-F238E27FC236}">
                <a16:creationId xmlns:a16="http://schemas.microsoft.com/office/drawing/2014/main" id="{81ACE153-00D8-480F-BC89-A3B66E45216E}"/>
              </a:ext>
            </a:extLst>
          </p:cNvPr>
          <p:cNvSpPr/>
          <p:nvPr/>
        </p:nvSpPr>
        <p:spPr>
          <a:xfrm>
            <a:off x="16742226" y="2644246"/>
            <a:ext cx="1763486" cy="507831"/>
          </a:xfrm>
          <a:prstGeom prst="rect">
            <a:avLst/>
          </a:prstGeom>
        </p:spPr>
        <p:txBody>
          <a:bodyPr wrap="square">
            <a:spAutoFit/>
          </a:bodyPr>
          <a:lstStyle/>
          <a:p>
            <a:pPr algn="r">
              <a:lnSpc>
                <a:spcPct val="150000"/>
              </a:lnSpc>
            </a:pPr>
            <a:r>
              <a:rPr lang="tr-TR" sz="1800">
                <a:solidFill>
                  <a:srgbClr val="9BCCC8"/>
                </a:solidFill>
                <a:latin typeface="Raleway Medium" panose="020B0603030101060003" pitchFamily="34" charset="-94"/>
                <a:ea typeface="Lato" panose="020F0502020204030203" pitchFamily="34" charset="0"/>
                <a:cs typeface="Lato" panose="020F0502020204030203" pitchFamily="34" charset="0"/>
              </a:rPr>
              <a:t>Lorem</a:t>
            </a:r>
          </a:p>
        </p:txBody>
      </p:sp>
      <p:sp>
        <p:nvSpPr>
          <p:cNvPr id="67" name="Rectangle 66">
            <a:extLst>
              <a:ext uri="{FF2B5EF4-FFF2-40B4-BE49-F238E27FC236}">
                <a16:creationId xmlns:a16="http://schemas.microsoft.com/office/drawing/2014/main" id="{C425C14B-3D85-448E-B39B-4071DAE95740}"/>
              </a:ext>
            </a:extLst>
          </p:cNvPr>
          <p:cNvSpPr/>
          <p:nvPr/>
        </p:nvSpPr>
        <p:spPr>
          <a:xfrm>
            <a:off x="20385311" y="2644246"/>
            <a:ext cx="1763486" cy="459165"/>
          </a:xfrm>
          <a:prstGeom prst="rect">
            <a:avLst/>
          </a:prstGeom>
        </p:spPr>
        <p:txBody>
          <a:bodyPr wrap="square">
            <a:spAutoFit/>
          </a:bodyPr>
          <a:lstStyle/>
          <a:p>
            <a:pPr algn="r">
              <a:lnSpc>
                <a:spcPct val="150000"/>
              </a:lnSpc>
            </a:pPr>
            <a:r>
              <a:rPr lang="tr-TR" sz="1800">
                <a:solidFill>
                  <a:srgbClr val="9BCCC8"/>
                </a:solidFill>
                <a:latin typeface="Raleway Medium" panose="020B0603030101060003" pitchFamily="34" charset="-94"/>
                <a:ea typeface="Lato" panose="020F0502020204030203" pitchFamily="34" charset="0"/>
                <a:cs typeface="Lato" panose="020F0502020204030203" pitchFamily="34" charset="0"/>
              </a:rPr>
              <a:t>Ipsum</a:t>
            </a:r>
          </a:p>
        </p:txBody>
      </p:sp>
      <p:sp>
        <p:nvSpPr>
          <p:cNvPr id="68" name="Rectangle 67">
            <a:extLst>
              <a:ext uri="{FF2B5EF4-FFF2-40B4-BE49-F238E27FC236}">
                <a16:creationId xmlns:a16="http://schemas.microsoft.com/office/drawing/2014/main" id="{BF37AEDA-DC60-407F-A616-D31E6BF62EAF}"/>
              </a:ext>
            </a:extLst>
          </p:cNvPr>
          <p:cNvSpPr/>
          <p:nvPr/>
        </p:nvSpPr>
        <p:spPr>
          <a:xfrm>
            <a:off x="3754950" y="11176496"/>
            <a:ext cx="1547014" cy="830997"/>
          </a:xfrm>
          <a:prstGeom prst="rect">
            <a:avLst/>
          </a:prstGeom>
        </p:spPr>
        <p:txBody>
          <a:bodyPr wrap="square">
            <a:spAutoFit/>
          </a:bodyPr>
          <a:lstStyle/>
          <a:p>
            <a:pPr algn="ctr"/>
            <a:r>
              <a:rPr lang="tr-TR" sz="4800">
                <a:solidFill>
                  <a:schemeClr val="bg2">
                    <a:lumMod val="25000"/>
                  </a:schemeClr>
                </a:solidFill>
                <a:latin typeface="Montserrat ExtraBold" panose="00000900000000000000" pitchFamily="50" charset="0"/>
              </a:rPr>
              <a:t>92</a:t>
            </a:r>
          </a:p>
        </p:txBody>
      </p:sp>
      <p:sp>
        <p:nvSpPr>
          <p:cNvPr id="69" name="Rectangle 68">
            <a:extLst>
              <a:ext uri="{FF2B5EF4-FFF2-40B4-BE49-F238E27FC236}">
                <a16:creationId xmlns:a16="http://schemas.microsoft.com/office/drawing/2014/main" id="{3D657E21-21C8-4E96-80C4-8750CDF355AB}"/>
              </a:ext>
            </a:extLst>
          </p:cNvPr>
          <p:cNvSpPr/>
          <p:nvPr/>
        </p:nvSpPr>
        <p:spPr>
          <a:xfrm>
            <a:off x="3646714" y="11848455"/>
            <a:ext cx="1763486" cy="459165"/>
          </a:xfrm>
          <a:prstGeom prst="rect">
            <a:avLst/>
          </a:prstGeom>
        </p:spPr>
        <p:txBody>
          <a:bodyPr wrap="square">
            <a:spAutoFit/>
          </a:bodyPr>
          <a:lstStyle/>
          <a:p>
            <a:pPr algn="ctr">
              <a:lnSpc>
                <a:spcPct val="150000"/>
              </a:lnSpc>
            </a:pPr>
            <a:r>
              <a:rPr lang="tr-TR" sz="1800">
                <a:solidFill>
                  <a:schemeClr val="bg2">
                    <a:lumMod val="25000"/>
                  </a:schemeClr>
                </a:solidFill>
                <a:latin typeface="Raleway Medium" panose="020B0603030101060003" pitchFamily="34" charset="-94"/>
                <a:ea typeface="Lato" panose="020F0502020204030203" pitchFamily="34" charset="0"/>
                <a:cs typeface="Lato" panose="020F0502020204030203" pitchFamily="34" charset="0"/>
              </a:rPr>
              <a:t>Projects</a:t>
            </a:r>
          </a:p>
        </p:txBody>
      </p:sp>
      <p:sp>
        <p:nvSpPr>
          <p:cNvPr id="70" name="Rectangle 69">
            <a:extLst>
              <a:ext uri="{FF2B5EF4-FFF2-40B4-BE49-F238E27FC236}">
                <a16:creationId xmlns:a16="http://schemas.microsoft.com/office/drawing/2014/main" id="{4FB9D3A9-B6DC-440B-8F9B-C43587460657}"/>
              </a:ext>
            </a:extLst>
          </p:cNvPr>
          <p:cNvSpPr/>
          <p:nvPr/>
        </p:nvSpPr>
        <p:spPr>
          <a:xfrm>
            <a:off x="11418493" y="11176496"/>
            <a:ext cx="1547014" cy="830997"/>
          </a:xfrm>
          <a:prstGeom prst="rect">
            <a:avLst/>
          </a:prstGeom>
        </p:spPr>
        <p:txBody>
          <a:bodyPr wrap="square">
            <a:spAutoFit/>
          </a:bodyPr>
          <a:lstStyle/>
          <a:p>
            <a:pPr algn="ctr"/>
            <a:r>
              <a:rPr lang="tr-TR" sz="4800">
                <a:solidFill>
                  <a:schemeClr val="bg2">
                    <a:lumMod val="25000"/>
                  </a:schemeClr>
                </a:solidFill>
                <a:latin typeface="Montserrat ExtraBold" panose="00000900000000000000" pitchFamily="50" charset="0"/>
              </a:rPr>
              <a:t>34</a:t>
            </a:r>
          </a:p>
        </p:txBody>
      </p:sp>
      <p:sp>
        <p:nvSpPr>
          <p:cNvPr id="71" name="Rectangle 70">
            <a:extLst>
              <a:ext uri="{FF2B5EF4-FFF2-40B4-BE49-F238E27FC236}">
                <a16:creationId xmlns:a16="http://schemas.microsoft.com/office/drawing/2014/main" id="{FAD87EC7-B13B-48A6-AE45-9D68C2107BDF}"/>
              </a:ext>
            </a:extLst>
          </p:cNvPr>
          <p:cNvSpPr/>
          <p:nvPr/>
        </p:nvSpPr>
        <p:spPr>
          <a:xfrm>
            <a:off x="11310257" y="11848455"/>
            <a:ext cx="1763486" cy="459165"/>
          </a:xfrm>
          <a:prstGeom prst="rect">
            <a:avLst/>
          </a:prstGeom>
        </p:spPr>
        <p:txBody>
          <a:bodyPr wrap="square">
            <a:spAutoFit/>
          </a:bodyPr>
          <a:lstStyle/>
          <a:p>
            <a:pPr algn="ctr">
              <a:lnSpc>
                <a:spcPct val="150000"/>
              </a:lnSpc>
            </a:pPr>
            <a:r>
              <a:rPr lang="tr-TR" sz="1800">
                <a:solidFill>
                  <a:schemeClr val="bg2">
                    <a:lumMod val="25000"/>
                  </a:schemeClr>
                </a:solidFill>
                <a:latin typeface="Raleway Medium" panose="020B0603030101060003" pitchFamily="34" charset="-94"/>
                <a:ea typeface="Lato" panose="020F0502020204030203" pitchFamily="34" charset="0"/>
                <a:cs typeface="Lato" panose="020F0502020204030203" pitchFamily="34" charset="0"/>
              </a:rPr>
              <a:t>Awards</a:t>
            </a:r>
          </a:p>
        </p:txBody>
      </p:sp>
      <p:sp>
        <p:nvSpPr>
          <p:cNvPr id="73" name="Rectangle 72">
            <a:extLst>
              <a:ext uri="{FF2B5EF4-FFF2-40B4-BE49-F238E27FC236}">
                <a16:creationId xmlns:a16="http://schemas.microsoft.com/office/drawing/2014/main" id="{05076F9F-F619-45E2-BA56-9AE7428E1475}"/>
              </a:ext>
            </a:extLst>
          </p:cNvPr>
          <p:cNvSpPr/>
          <p:nvPr/>
        </p:nvSpPr>
        <p:spPr>
          <a:xfrm>
            <a:off x="15250266" y="11176496"/>
            <a:ext cx="1547014" cy="830997"/>
          </a:xfrm>
          <a:prstGeom prst="rect">
            <a:avLst/>
          </a:prstGeom>
        </p:spPr>
        <p:txBody>
          <a:bodyPr wrap="square">
            <a:spAutoFit/>
          </a:bodyPr>
          <a:lstStyle/>
          <a:p>
            <a:pPr algn="ctr"/>
            <a:r>
              <a:rPr lang="tr-TR" sz="4800">
                <a:solidFill>
                  <a:schemeClr val="bg2">
                    <a:lumMod val="25000"/>
                  </a:schemeClr>
                </a:solidFill>
                <a:latin typeface="Montserrat ExtraBold" panose="00000900000000000000" pitchFamily="50" charset="0"/>
              </a:rPr>
              <a:t>86</a:t>
            </a:r>
          </a:p>
        </p:txBody>
      </p:sp>
      <p:sp>
        <p:nvSpPr>
          <p:cNvPr id="74" name="Rectangle 73">
            <a:extLst>
              <a:ext uri="{FF2B5EF4-FFF2-40B4-BE49-F238E27FC236}">
                <a16:creationId xmlns:a16="http://schemas.microsoft.com/office/drawing/2014/main" id="{3E8B19D0-CA71-45EA-AC39-DE1947C644A0}"/>
              </a:ext>
            </a:extLst>
          </p:cNvPr>
          <p:cNvSpPr/>
          <p:nvPr/>
        </p:nvSpPr>
        <p:spPr>
          <a:xfrm>
            <a:off x="15142030" y="11848455"/>
            <a:ext cx="1763486" cy="459165"/>
          </a:xfrm>
          <a:prstGeom prst="rect">
            <a:avLst/>
          </a:prstGeom>
        </p:spPr>
        <p:txBody>
          <a:bodyPr wrap="square">
            <a:spAutoFit/>
          </a:bodyPr>
          <a:lstStyle/>
          <a:p>
            <a:pPr algn="ctr">
              <a:lnSpc>
                <a:spcPct val="150000"/>
              </a:lnSpc>
            </a:pPr>
            <a:r>
              <a:rPr lang="tr-TR" sz="1800">
                <a:solidFill>
                  <a:schemeClr val="bg2">
                    <a:lumMod val="25000"/>
                  </a:schemeClr>
                </a:solidFill>
                <a:latin typeface="Raleway Medium" panose="020B0603030101060003" pitchFamily="34" charset="-94"/>
                <a:ea typeface="Lato" panose="020F0502020204030203" pitchFamily="34" charset="0"/>
                <a:cs typeface="Lato" panose="020F0502020204030203" pitchFamily="34" charset="0"/>
              </a:rPr>
              <a:t>Nominations</a:t>
            </a:r>
          </a:p>
        </p:txBody>
      </p:sp>
      <p:sp>
        <p:nvSpPr>
          <p:cNvPr id="76" name="Rectangle 75">
            <a:extLst>
              <a:ext uri="{FF2B5EF4-FFF2-40B4-BE49-F238E27FC236}">
                <a16:creationId xmlns:a16="http://schemas.microsoft.com/office/drawing/2014/main" id="{CCA1D16B-C5DF-4CF0-B574-8F1857BF0677}"/>
              </a:ext>
            </a:extLst>
          </p:cNvPr>
          <p:cNvSpPr/>
          <p:nvPr/>
        </p:nvSpPr>
        <p:spPr>
          <a:xfrm>
            <a:off x="19082038" y="11176496"/>
            <a:ext cx="1547014" cy="830997"/>
          </a:xfrm>
          <a:prstGeom prst="rect">
            <a:avLst/>
          </a:prstGeom>
        </p:spPr>
        <p:txBody>
          <a:bodyPr wrap="square">
            <a:spAutoFit/>
          </a:bodyPr>
          <a:lstStyle/>
          <a:p>
            <a:pPr algn="ctr"/>
            <a:r>
              <a:rPr lang="tr-TR" sz="4800">
                <a:solidFill>
                  <a:schemeClr val="bg2">
                    <a:lumMod val="25000"/>
                  </a:schemeClr>
                </a:solidFill>
                <a:latin typeface="Montserrat ExtraBold" panose="00000900000000000000" pitchFamily="50" charset="0"/>
              </a:rPr>
              <a:t>120</a:t>
            </a:r>
          </a:p>
        </p:txBody>
      </p:sp>
      <p:sp>
        <p:nvSpPr>
          <p:cNvPr id="77" name="Rectangle 76">
            <a:extLst>
              <a:ext uri="{FF2B5EF4-FFF2-40B4-BE49-F238E27FC236}">
                <a16:creationId xmlns:a16="http://schemas.microsoft.com/office/drawing/2014/main" id="{E305EC2B-49EC-41A5-9876-1B6DC69C90C0}"/>
              </a:ext>
            </a:extLst>
          </p:cNvPr>
          <p:cNvSpPr/>
          <p:nvPr/>
        </p:nvSpPr>
        <p:spPr>
          <a:xfrm>
            <a:off x="18973802" y="11848455"/>
            <a:ext cx="1763486" cy="459165"/>
          </a:xfrm>
          <a:prstGeom prst="rect">
            <a:avLst/>
          </a:prstGeom>
        </p:spPr>
        <p:txBody>
          <a:bodyPr wrap="square">
            <a:spAutoFit/>
          </a:bodyPr>
          <a:lstStyle/>
          <a:p>
            <a:pPr algn="ctr">
              <a:lnSpc>
                <a:spcPct val="150000"/>
              </a:lnSpc>
            </a:pPr>
            <a:r>
              <a:rPr lang="tr-TR" sz="1800">
                <a:solidFill>
                  <a:schemeClr val="bg2">
                    <a:lumMod val="25000"/>
                  </a:schemeClr>
                </a:solidFill>
                <a:latin typeface="Raleway Medium" panose="020B0603030101060003" pitchFamily="34" charset="-94"/>
                <a:ea typeface="Lato" panose="020F0502020204030203" pitchFamily="34" charset="0"/>
                <a:cs typeface="Lato" panose="020F0502020204030203" pitchFamily="34" charset="0"/>
              </a:rPr>
              <a:t>Projects</a:t>
            </a:r>
          </a:p>
        </p:txBody>
      </p:sp>
      <p:sp>
        <p:nvSpPr>
          <p:cNvPr id="79" name="Rectangle 78">
            <a:extLst>
              <a:ext uri="{FF2B5EF4-FFF2-40B4-BE49-F238E27FC236}">
                <a16:creationId xmlns:a16="http://schemas.microsoft.com/office/drawing/2014/main" id="{D1244461-0B00-44B6-97D7-2729177F0EE8}"/>
              </a:ext>
            </a:extLst>
          </p:cNvPr>
          <p:cNvSpPr/>
          <p:nvPr/>
        </p:nvSpPr>
        <p:spPr>
          <a:xfrm>
            <a:off x="7586722" y="11176496"/>
            <a:ext cx="1547014" cy="830997"/>
          </a:xfrm>
          <a:prstGeom prst="rect">
            <a:avLst/>
          </a:prstGeom>
        </p:spPr>
        <p:txBody>
          <a:bodyPr wrap="square">
            <a:spAutoFit/>
          </a:bodyPr>
          <a:lstStyle/>
          <a:p>
            <a:pPr algn="ctr"/>
            <a:r>
              <a:rPr lang="tr-TR" sz="4800">
                <a:solidFill>
                  <a:schemeClr val="bg2">
                    <a:lumMod val="25000"/>
                  </a:schemeClr>
                </a:solidFill>
                <a:latin typeface="Montserrat ExtraBold" panose="00000900000000000000" pitchFamily="50" charset="0"/>
              </a:rPr>
              <a:t>15</a:t>
            </a:r>
          </a:p>
        </p:txBody>
      </p:sp>
      <p:sp>
        <p:nvSpPr>
          <p:cNvPr id="80" name="Rectangle 79">
            <a:extLst>
              <a:ext uri="{FF2B5EF4-FFF2-40B4-BE49-F238E27FC236}">
                <a16:creationId xmlns:a16="http://schemas.microsoft.com/office/drawing/2014/main" id="{18C1CAC9-20C2-4B6D-AD94-C24541636D00}"/>
              </a:ext>
            </a:extLst>
          </p:cNvPr>
          <p:cNvSpPr/>
          <p:nvPr/>
        </p:nvSpPr>
        <p:spPr>
          <a:xfrm>
            <a:off x="7478486" y="11848455"/>
            <a:ext cx="1763486" cy="459165"/>
          </a:xfrm>
          <a:prstGeom prst="rect">
            <a:avLst/>
          </a:prstGeom>
        </p:spPr>
        <p:txBody>
          <a:bodyPr wrap="square">
            <a:spAutoFit/>
          </a:bodyPr>
          <a:lstStyle/>
          <a:p>
            <a:pPr algn="ctr">
              <a:lnSpc>
                <a:spcPct val="150000"/>
              </a:lnSpc>
            </a:pPr>
            <a:r>
              <a:rPr lang="tr-TR" sz="1800">
                <a:solidFill>
                  <a:schemeClr val="bg2">
                    <a:lumMod val="25000"/>
                  </a:schemeClr>
                </a:solidFill>
                <a:latin typeface="Raleway Medium" panose="020B0603030101060003" pitchFamily="34" charset="-94"/>
                <a:ea typeface="Lato" panose="020F0502020204030203" pitchFamily="34" charset="0"/>
                <a:cs typeface="Lato" panose="020F0502020204030203" pitchFamily="34" charset="0"/>
              </a:rPr>
              <a:t>Prizes</a:t>
            </a:r>
          </a:p>
        </p:txBody>
      </p:sp>
      <p:sp>
        <p:nvSpPr>
          <p:cNvPr id="2" name="Picture Placeholder 1">
            <a:extLst>
              <a:ext uri="{FF2B5EF4-FFF2-40B4-BE49-F238E27FC236}">
                <a16:creationId xmlns:a16="http://schemas.microsoft.com/office/drawing/2014/main" id="{1E1ABD08-C226-425D-A96A-808FA136A8C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A85F9391-5CC0-46A9-9E2A-61EBAEA828C4}"/>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A0D7E407-8654-4BAF-ACD3-E6ED3B93B946}"/>
              </a:ext>
            </a:extLst>
          </p:cNvPr>
          <p:cNvSpPr>
            <a:spLocks noGrp="1"/>
          </p:cNvSpPr>
          <p:nvPr>
            <p:ph type="pic" sz="quarter" idx="12"/>
          </p:nvPr>
        </p:nvSpPr>
        <p:spPr/>
      </p:sp>
      <p:sp>
        <p:nvSpPr>
          <p:cNvPr id="7" name="Picture Placeholder 6">
            <a:extLst>
              <a:ext uri="{FF2B5EF4-FFF2-40B4-BE49-F238E27FC236}">
                <a16:creationId xmlns:a16="http://schemas.microsoft.com/office/drawing/2014/main" id="{F4D9407A-6842-4118-9911-5450358DAD12}"/>
              </a:ext>
            </a:extLst>
          </p:cNvPr>
          <p:cNvSpPr>
            <a:spLocks noGrp="1"/>
          </p:cNvSpPr>
          <p:nvPr>
            <p:ph type="pic" sz="quarter" idx="13"/>
          </p:nvPr>
        </p:nvSpPr>
        <p:spPr/>
      </p:sp>
    </p:spTree>
    <p:extLst>
      <p:ext uri="{BB962C8B-B14F-4D97-AF65-F5344CB8AC3E}">
        <p14:creationId xmlns:p14="http://schemas.microsoft.com/office/powerpoint/2010/main" val="7714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BCCC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76200">
          <a:solidFill>
            <a:srgbClr val="9BCCC8"/>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21006</TotalTime>
  <Words>1205</Words>
  <Application>Microsoft Office PowerPoint</Application>
  <PresentationFormat>Personalizar</PresentationFormat>
  <Paragraphs>148</Paragraphs>
  <Slides>20</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20</vt:i4>
      </vt:variant>
    </vt:vector>
  </HeadingPairs>
  <TitlesOfParts>
    <vt:vector size="29" baseType="lpstr">
      <vt:lpstr>Arial</vt:lpstr>
      <vt:lpstr>Calibri</vt:lpstr>
      <vt:lpstr>Calibri Light</vt:lpstr>
      <vt:lpstr>Montserrat ExtraBold</vt:lpstr>
      <vt:lpstr>Montserrat SemiBold</vt:lpstr>
      <vt:lpstr>Raleway</vt:lpstr>
      <vt:lpstr>Raleway Light</vt:lpstr>
      <vt:lpstr>Raleway Medium</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Usuário</cp:lastModifiedBy>
  <cp:revision>2912</cp:revision>
  <dcterms:created xsi:type="dcterms:W3CDTF">2014-09-26T10:57:37Z</dcterms:created>
  <dcterms:modified xsi:type="dcterms:W3CDTF">2020-08-18T02:36:37Z</dcterms:modified>
</cp:coreProperties>
</file>