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f21ee7963_2_20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ef21ee7963_2_20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f21ee7963_2_20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ef21ee7963_2_20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6" name="Google Shape;16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2025591" y="3773507"/>
            <a:ext cx="8140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</a:rPr>
              <a:t>Idea Submission Template</a:t>
            </a:r>
            <a:endParaRPr b="1" i="0" sz="3000" u="none" cap="none" strike="noStrike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25600" y="2689871"/>
            <a:ext cx="8140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</a:pPr>
            <a:r>
              <a:rPr b="1" lang="en-US" sz="4800">
                <a:solidFill>
                  <a:schemeClr val="dk1"/>
                </a:solidFill>
              </a:rPr>
              <a:t>Hackathon Ideation Phase</a:t>
            </a:r>
            <a:endParaRPr b="1" i="0" sz="4800" u="none" cap="none" strike="noStrike">
              <a:solidFill>
                <a:schemeClr val="dk1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126500" y="208975"/>
            <a:ext cx="9939000" cy="57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</a:rPr>
              <a:t>Make a copy of this template. This is only for your reference.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Team name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Team member names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Name of first team member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Name of second team member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Name of third team member</a:t>
            </a:r>
            <a:endParaRPr sz="2000">
              <a:solidFill>
                <a:schemeClr val="dk1"/>
              </a:solidFill>
            </a:endParaRPr>
          </a:p>
          <a:p>
            <a:pPr indent="0" lvl="2" marL="101601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👨‍👦‍👦 Team</a:t>
            </a:r>
            <a:r>
              <a:rPr b="1" lang="en-US" sz="2400">
                <a:solidFill>
                  <a:schemeClr val="dk1"/>
                </a:solidFill>
              </a:rPr>
              <a:t> details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Theme</a:t>
            </a:r>
            <a:r>
              <a:rPr lang="en-US" sz="2000">
                <a:solidFill>
                  <a:schemeClr val="dk1"/>
                </a:solidFill>
              </a:rPr>
              <a:t> name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Reasons for selecting this theme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Reason 1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Reason 2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Reason 3</a:t>
            </a:r>
            <a:endParaRPr sz="2000">
              <a:solidFill>
                <a:schemeClr val="dk1"/>
              </a:solidFill>
            </a:endParaRPr>
          </a:p>
          <a:p>
            <a:pPr indent="0" lvl="2" marL="101601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lang="en-US" sz="2000">
                <a:solidFill>
                  <a:schemeClr val="dk1"/>
                </a:solidFill>
              </a:rPr>
              <a:t>📝 </a:t>
            </a:r>
            <a:r>
              <a:rPr b="1" lang="en-US" sz="2400">
                <a:solidFill>
                  <a:schemeClr val="dk1"/>
                </a:solidFill>
              </a:rPr>
              <a:t>Theme</a:t>
            </a:r>
            <a:r>
              <a:rPr b="1" lang="en-US" sz="2400">
                <a:solidFill>
                  <a:schemeClr val="dk1"/>
                </a:solidFill>
              </a:rPr>
              <a:t> details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454050" y="1182700"/>
            <a:ext cx="11283900" cy="4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Define the exact solution that you intend to build. </a:t>
            </a:r>
            <a:r>
              <a:rPr lang="en-US" sz="2000">
                <a:solidFill>
                  <a:schemeClr val="dk1"/>
                </a:solidFill>
              </a:rPr>
              <a:t>Pointers to cover: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How it helps to solve the problem?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What are the impact metrics that one can use to analyze the effect of the solution?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Frameworks/Technologies stacks to be used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Assumptions, constraints, and solution decision points (Reason behind choosing a technology)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How easily can your solution be implemented and how effective will it be?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Extent of Scalability/Usability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2" marL="101601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4050" y="403339"/>
            <a:ext cx="10610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lang="en-US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🚩 </a:t>
            </a:r>
            <a:r>
              <a:rPr b="1" lang="en-US" sz="2400">
                <a:solidFill>
                  <a:schemeClr val="dk1"/>
                </a:solidFill>
              </a:rPr>
              <a:t>Approach </a:t>
            </a:r>
            <a:r>
              <a:rPr b="1" lang="en-US" sz="2400">
                <a:solidFill>
                  <a:schemeClr val="dk1"/>
                </a:solidFill>
              </a:rPr>
              <a:t>details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431999" y="1307146"/>
            <a:ext cx="11455201" cy="5292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an architecture diagram?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 architecture diagram is a graphical representation of a set of concepts, that are part of an architecture, including their principles, elements and components. It includes: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 Chart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Wireframes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Block diagram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Graphical representation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(Bar graph, Histogram, Pie charts, Heat maps)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AE91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note: The links must be inserted/attached in this PowerPoint template for your idea submission. </a:t>
            </a:r>
            <a:endParaRPr b="0" i="1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32000" y="699012"/>
            <a:ext cx="12578399" cy="37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📊 Methodology / Architecture diagram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31999" y="1368000"/>
            <a:ext cx="12564000" cy="18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relevance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Optimization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Scope for modification</a:t>
            </a:r>
            <a:endParaRPr b="0" i="0" sz="20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32000" y="759866"/>
            <a:ext cx="12578399" cy="37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🚀 Future Scope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46951" y="3204567"/>
            <a:ext cx="12578399" cy="37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🎯 Impact / Novelty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31999" y="3743452"/>
            <a:ext cx="12564000" cy="18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the solution is adopted, what impact would it create?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220600" y="3195410"/>
            <a:ext cx="1750800" cy="467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endParaRPr b="1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