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6174c3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3086174c3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6174c3d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3086174c3d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6174c3d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3086174c3d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6174c3d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3086174c3d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6174c3d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3086174c3d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6174c3d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086174c3d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86174c3d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086174c3d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025591" y="3773507"/>
            <a:ext cx="8140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lang="en-US" sz="3000">
                <a:solidFill>
                  <a:schemeClr val="dk1"/>
                </a:solidFill>
              </a:rPr>
              <a:t>Prototype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Submission Template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25600" y="2689871"/>
            <a:ext cx="8140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lang="en-US" sz="4800">
                <a:solidFill>
                  <a:schemeClr val="dk1"/>
                </a:solidFill>
              </a:rPr>
              <a:t>Hackathon Prototype Phase</a:t>
            </a:r>
            <a:endParaRPr b="1"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26500" y="208975"/>
            <a:ext cx="9939000" cy="5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</a:rPr>
              <a:t>Make a copy of this template. This is only for your reference.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Team name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Team member names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first team member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second team member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third team member</a:t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👨‍👦‍👦 Team</a:t>
            </a:r>
            <a:r>
              <a:rPr b="1" lang="en-US" sz="2400">
                <a:solidFill>
                  <a:schemeClr val="dk1"/>
                </a:solidFill>
              </a:rPr>
              <a:t> 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Theme name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Reasons for selecting this theme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3</a:t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lang="en-US" sz="2000">
                <a:solidFill>
                  <a:schemeClr val="dk1"/>
                </a:solidFill>
              </a:rPr>
              <a:t>📝 </a:t>
            </a:r>
            <a:r>
              <a:rPr b="1" lang="en-US" sz="2400">
                <a:solidFill>
                  <a:schemeClr val="dk1"/>
                </a:solidFill>
              </a:rPr>
              <a:t>Theme 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Define the exact solution that you intend to build. Pointers to cover: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How it helps to solve the problem?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What are the impact metrics that one can use to analyze the effect of the solution?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Frameworks/Technologies stacks to be used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Assumptions, constraints, and solution decision points (Reason behind choosing a technology)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How easily can your solution be implemented and how effective will it be?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Extent of Scalability/Usability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b="1" lang="en-US" sz="2400">
                <a:solidFill>
                  <a:schemeClr val="dk1"/>
                </a:solidFill>
              </a:rPr>
              <a:t>Approach 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31999" y="1307146"/>
            <a:ext cx="11455200" cy="5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an architecture diagram?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 architecture diagram is a graphical representation of a set of concepts, that are part of an architecture, including their principles, elements and components. It includes: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 Chart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Wireframes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Graphical representation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(Bar graph, Histogram, Pie charts, Heat maps)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E91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note: The links must be inserted/attached in this PowerPoint template for your idea submission. </a:t>
            </a:r>
            <a:endParaRPr b="0" i="1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2000" y="699012"/>
            <a:ext cx="1257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📊 Methodology / Architecture diagram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32000" y="759866"/>
            <a:ext cx="1257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</a:t>
            </a: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 link of a working prototype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24800" y="1408441"/>
            <a:ext cx="1257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</a:t>
            </a: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deployment link (deployed on AWS, GitHub, etc.)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24800" y="2057016"/>
            <a:ext cx="1257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</a:t>
            </a: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source code file (deployed on GitHub)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6950" y="2705591"/>
            <a:ext cx="12578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</a:t>
            </a: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README with instructions on how to run</a:t>
            </a: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source code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220600" y="3195410"/>
            <a:ext cx="17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 b="1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