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0"/>
  </p:notesMasterIdLst>
  <p:sldIdLst>
    <p:sldId id="256" r:id="rId4"/>
    <p:sldId id="263" r:id="rId5"/>
    <p:sldId id="261" r:id="rId6"/>
    <p:sldId id="262" r:id="rId7"/>
    <p:sldId id="264" r:id="rId8"/>
    <p:sldId id="25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15"/>
    <p:restoredTop sz="94707"/>
  </p:normalViewPr>
  <p:slideViewPr>
    <p:cSldViewPr snapToGrid="0">
      <p:cViewPr varScale="1">
        <p:scale>
          <a:sx n="84" d="100"/>
          <a:sy n="84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C426B6-15BD-EC47-8FBB-12A49098D52F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766368-45D2-D64D-AF00-F0E5D57A5CD8}">
      <dgm:prSet phldrT="[Text]" custT="1"/>
      <dgm:spPr/>
      <dgm:t>
        <a:bodyPr/>
        <a:lstStyle/>
        <a:p>
          <a:pPr marL="0" algn="ctr" defTabSz="914400" rtl="0" eaLnBrk="1" latinLnBrk="0" hangingPunct="1">
            <a:lnSpc>
              <a:spcPct val="150000"/>
            </a:lnSpc>
          </a:pPr>
          <a:r>
            <a:rPr lang="zh-CN" altLang="en-US" sz="26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  </a:t>
          </a:r>
          <a:r>
            <a:rPr lang="en-US" sz="2600" kern="12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开发环境搭建</a:t>
          </a:r>
          <a:endParaRPr lang="en-US" sz="26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4560285C-C499-8447-A361-D9D1D3F936BD}" type="parTrans" cxnId="{1D3EADD8-890A-9841-A17D-10EDA15BBC4D}">
      <dgm:prSet/>
      <dgm:spPr/>
      <dgm:t>
        <a:bodyPr/>
        <a:lstStyle/>
        <a:p>
          <a:endParaRPr lang="en-US"/>
        </a:p>
      </dgm:t>
    </dgm:pt>
    <dgm:pt modelId="{8964C2FB-F204-BF45-8E7D-A40C2AA14D3D}" type="sibTrans" cxnId="{1D3EADD8-890A-9841-A17D-10EDA15BBC4D}">
      <dgm:prSet/>
      <dgm:spPr/>
      <dgm:t>
        <a:bodyPr/>
        <a:lstStyle/>
        <a:p>
          <a:endParaRPr lang="en-US"/>
        </a:p>
      </dgm:t>
    </dgm:pt>
    <dgm:pt modelId="{8C31675A-F742-5E4F-B575-359B2BACC0AF}">
      <dgm:prSet phldrT="[Text]" custT="1"/>
      <dgm:spPr/>
      <dgm:t>
        <a:bodyPr/>
        <a:lstStyle/>
        <a:p>
          <a:pPr marL="0" lvl="0" indent="0" algn="ctr" defTabSz="914400" rtl="0" eaLnBrk="1" latinLnBrk="0" hangingPunct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 </a:t>
          </a:r>
          <a:r>
            <a:rPr lang="en-US" sz="2600" kern="1200" dirty="0" err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CUDA线程模型</a:t>
          </a:r>
          <a:endParaRPr lang="en-US" sz="2600" kern="1200" dirty="0">
            <a:solidFill>
              <a:prstClr val="black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D51E2A6C-0E7C-A646-BB87-4E727A6403E3}" type="parTrans" cxnId="{3E045308-3D26-CF4B-B6CD-DB3848D0CABE}">
      <dgm:prSet/>
      <dgm:spPr/>
      <dgm:t>
        <a:bodyPr/>
        <a:lstStyle/>
        <a:p>
          <a:endParaRPr lang="en-US"/>
        </a:p>
      </dgm:t>
    </dgm:pt>
    <dgm:pt modelId="{4B2C85A0-3BA3-9E48-B06F-9AC447D48FCF}" type="sibTrans" cxnId="{3E045308-3D26-CF4B-B6CD-DB3848D0CABE}">
      <dgm:prSet/>
      <dgm:spPr/>
      <dgm:t>
        <a:bodyPr/>
        <a:lstStyle/>
        <a:p>
          <a:endParaRPr lang="en-US"/>
        </a:p>
      </dgm:t>
    </dgm:pt>
    <dgm:pt modelId="{7C57547A-F2EA-BA42-AC53-D8245F12F136}">
      <dgm:prSet phldrT="[Text]" custT="1"/>
      <dgm:spPr/>
      <dgm:t>
        <a:bodyPr/>
        <a:lstStyle/>
        <a:p>
          <a:pPr marL="0" lvl="0" indent="0" algn="ctr" defTabSz="914400" rtl="0" eaLnBrk="1" latinLnBrk="0" hangingPunct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CUDA内存模型</a:t>
          </a:r>
          <a:endParaRPr lang="en-US" sz="2600" kern="1200" dirty="0">
            <a:solidFill>
              <a:prstClr val="black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6A69BC7-AC9F-4445-8712-DFAB6E7E53B9}" type="parTrans" cxnId="{06FD9767-9359-7145-B603-6E63FB3EA458}">
      <dgm:prSet/>
      <dgm:spPr/>
      <dgm:t>
        <a:bodyPr/>
        <a:lstStyle/>
        <a:p>
          <a:endParaRPr lang="en-US"/>
        </a:p>
      </dgm:t>
    </dgm:pt>
    <dgm:pt modelId="{435C763D-786B-CB4B-9A91-25D1BC827FEF}" type="sibTrans" cxnId="{06FD9767-9359-7145-B603-6E63FB3EA458}">
      <dgm:prSet/>
      <dgm:spPr/>
      <dgm:t>
        <a:bodyPr/>
        <a:lstStyle/>
        <a:p>
          <a:endParaRPr lang="en-US"/>
        </a:p>
      </dgm:t>
    </dgm:pt>
    <dgm:pt modelId="{B3AE4D54-2694-F546-AE32-C7553F41707F}">
      <dgm:prSet custT="1"/>
      <dgm:spPr/>
      <dgm:t>
        <a:bodyPr/>
        <a:lstStyle/>
        <a:p>
          <a:pPr marL="0" lvl="0" indent="0" algn="ctr" defTabSz="914400" rtl="0" eaLnBrk="1" latinLnBrk="0" hangingPunct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CUDA流和事件</a:t>
          </a:r>
          <a:endParaRPr lang="en-US" sz="2600" kern="1200" dirty="0">
            <a:solidFill>
              <a:prstClr val="black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BD847B0C-D840-654D-B893-207B15891B89}" type="parTrans" cxnId="{11D4B5B5-5D74-4E45-B5EC-E4561B0D6CD6}">
      <dgm:prSet/>
      <dgm:spPr/>
      <dgm:t>
        <a:bodyPr/>
        <a:lstStyle/>
        <a:p>
          <a:endParaRPr lang="en-US"/>
        </a:p>
      </dgm:t>
    </dgm:pt>
    <dgm:pt modelId="{6854BA6D-BCE5-254E-8C9C-707907FDDBC8}" type="sibTrans" cxnId="{11D4B5B5-5D74-4E45-B5EC-E4561B0D6CD6}">
      <dgm:prSet/>
      <dgm:spPr/>
      <dgm:t>
        <a:bodyPr/>
        <a:lstStyle/>
        <a:p>
          <a:endParaRPr lang="en-US"/>
        </a:p>
      </dgm:t>
    </dgm:pt>
    <dgm:pt modelId="{10255CBB-ED42-304F-B2EB-93AFFA38B7E7}">
      <dgm:prSet custT="1"/>
      <dgm:spPr/>
      <dgm:t>
        <a:bodyPr/>
        <a:lstStyle/>
        <a:p>
          <a:pPr marL="0" lvl="0" indent="0" algn="ctr" defTabSz="914400" rtl="0" eaLnBrk="1" latinLnBrk="0" hangingPunct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底层指令优化</a:t>
          </a:r>
          <a:endParaRPr lang="en-US" sz="2600" kern="1200" dirty="0">
            <a:solidFill>
              <a:prstClr val="black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0FA0DD6-118C-B844-BF5C-1DFC0AD4771C}" type="parTrans" cxnId="{FC8F8806-D0D8-834B-8328-6DA685E142E5}">
      <dgm:prSet/>
      <dgm:spPr/>
      <dgm:t>
        <a:bodyPr/>
        <a:lstStyle/>
        <a:p>
          <a:endParaRPr lang="en-US"/>
        </a:p>
      </dgm:t>
    </dgm:pt>
    <dgm:pt modelId="{B490E684-0BAD-2C49-87F5-A155579A7366}" type="sibTrans" cxnId="{FC8F8806-D0D8-834B-8328-6DA685E142E5}">
      <dgm:prSet/>
      <dgm:spPr/>
      <dgm:t>
        <a:bodyPr/>
        <a:lstStyle/>
        <a:p>
          <a:endParaRPr lang="en-US"/>
        </a:p>
      </dgm:t>
    </dgm:pt>
    <dgm:pt modelId="{344249B2-D952-0C4A-9531-304C95940220}">
      <dgm:prSet custT="1"/>
      <dgm:spPr/>
      <dgm:t>
        <a:bodyPr/>
        <a:lstStyle/>
        <a:p>
          <a:pPr marL="0" lvl="0" indent="0" algn="ctr" defTabSz="914400" rtl="0" eaLnBrk="1" latinLnBrk="0" hangingPunct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CUDA调试</a:t>
          </a:r>
          <a:endParaRPr lang="en-US" sz="2600" kern="1200" dirty="0">
            <a:solidFill>
              <a:prstClr val="black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987E209-C3AF-EE4D-A615-92607633B240}" type="parTrans" cxnId="{8C813FA1-2EB4-104F-8908-BF57014201EC}">
      <dgm:prSet/>
      <dgm:spPr/>
      <dgm:t>
        <a:bodyPr/>
        <a:lstStyle/>
        <a:p>
          <a:endParaRPr lang="en-US"/>
        </a:p>
      </dgm:t>
    </dgm:pt>
    <dgm:pt modelId="{7599436F-BF5E-A042-9535-DBDC247F855C}" type="sibTrans" cxnId="{8C813FA1-2EB4-104F-8908-BF57014201EC}">
      <dgm:prSet/>
      <dgm:spPr/>
      <dgm:t>
        <a:bodyPr/>
        <a:lstStyle/>
        <a:p>
          <a:endParaRPr lang="en-US"/>
        </a:p>
      </dgm:t>
    </dgm:pt>
    <dgm:pt modelId="{F36A7902-B4E8-7447-8354-4C4D0DCC6CA4}" type="pres">
      <dgm:prSet presAssocID="{CFC426B6-15BD-EC47-8FBB-12A49098D52F}" presName="Name0" presStyleCnt="0">
        <dgm:presLayoutVars>
          <dgm:chMax val="7"/>
          <dgm:chPref val="7"/>
          <dgm:dir/>
        </dgm:presLayoutVars>
      </dgm:prSet>
      <dgm:spPr/>
    </dgm:pt>
    <dgm:pt modelId="{07A134C7-7834-0246-A64F-6FB5BEE16BA2}" type="pres">
      <dgm:prSet presAssocID="{CFC426B6-15BD-EC47-8FBB-12A49098D52F}" presName="Name1" presStyleCnt="0"/>
      <dgm:spPr/>
    </dgm:pt>
    <dgm:pt modelId="{21D0A977-EA09-3141-A87C-4368048F7D81}" type="pres">
      <dgm:prSet presAssocID="{CFC426B6-15BD-EC47-8FBB-12A49098D52F}" presName="cycle" presStyleCnt="0"/>
      <dgm:spPr/>
    </dgm:pt>
    <dgm:pt modelId="{B1E27E5A-A75C-1F4D-B14A-1A58576FB4FB}" type="pres">
      <dgm:prSet presAssocID="{CFC426B6-15BD-EC47-8FBB-12A49098D52F}" presName="srcNode" presStyleLbl="node1" presStyleIdx="0" presStyleCnt="6"/>
      <dgm:spPr/>
    </dgm:pt>
    <dgm:pt modelId="{007F7222-8B32-7240-ACD3-2C0CA2E3C350}" type="pres">
      <dgm:prSet presAssocID="{CFC426B6-15BD-EC47-8FBB-12A49098D52F}" presName="conn" presStyleLbl="parChTrans1D2" presStyleIdx="0" presStyleCnt="1"/>
      <dgm:spPr/>
    </dgm:pt>
    <dgm:pt modelId="{2A255BD9-6FA4-C846-B5A9-9380ED33144E}" type="pres">
      <dgm:prSet presAssocID="{CFC426B6-15BD-EC47-8FBB-12A49098D52F}" presName="extraNode" presStyleLbl="node1" presStyleIdx="0" presStyleCnt="6"/>
      <dgm:spPr/>
    </dgm:pt>
    <dgm:pt modelId="{1CF36666-3A00-4A43-BADA-06D077EA478D}" type="pres">
      <dgm:prSet presAssocID="{CFC426B6-15BD-EC47-8FBB-12A49098D52F}" presName="dstNode" presStyleLbl="node1" presStyleIdx="0" presStyleCnt="6"/>
      <dgm:spPr/>
    </dgm:pt>
    <dgm:pt modelId="{5B2F6C06-C559-1B44-BE0A-FBF86AAD0448}" type="pres">
      <dgm:prSet presAssocID="{3E766368-45D2-D64D-AF00-F0E5D57A5CD8}" presName="text_1" presStyleLbl="node1" presStyleIdx="0" presStyleCnt="6" custScaleY="132531">
        <dgm:presLayoutVars>
          <dgm:bulletEnabled val="1"/>
        </dgm:presLayoutVars>
      </dgm:prSet>
      <dgm:spPr/>
    </dgm:pt>
    <dgm:pt modelId="{431D6E53-A95B-4E48-9345-959DB52130D4}" type="pres">
      <dgm:prSet presAssocID="{3E766368-45D2-D64D-AF00-F0E5D57A5CD8}" presName="accent_1" presStyleCnt="0"/>
      <dgm:spPr/>
    </dgm:pt>
    <dgm:pt modelId="{7973BC13-39FC-3046-BCD3-11F0C28C478A}" type="pres">
      <dgm:prSet presAssocID="{3E766368-45D2-D64D-AF00-F0E5D57A5CD8}" presName="accentRepeatNode" presStyleLbl="solidFgAcc1" presStyleIdx="0" presStyleCnt="6"/>
      <dgm:spPr/>
    </dgm:pt>
    <dgm:pt modelId="{79434D20-026C-F94D-B438-0066620F45DD}" type="pres">
      <dgm:prSet presAssocID="{8C31675A-F742-5E4F-B575-359B2BACC0AF}" presName="text_2" presStyleLbl="node1" presStyleIdx="1" presStyleCnt="6" custScaleY="119713">
        <dgm:presLayoutVars>
          <dgm:bulletEnabled val="1"/>
        </dgm:presLayoutVars>
      </dgm:prSet>
      <dgm:spPr/>
    </dgm:pt>
    <dgm:pt modelId="{01F51BF3-375D-6B4C-B7AA-5139AEE775C5}" type="pres">
      <dgm:prSet presAssocID="{8C31675A-F742-5E4F-B575-359B2BACC0AF}" presName="accent_2" presStyleCnt="0"/>
      <dgm:spPr/>
    </dgm:pt>
    <dgm:pt modelId="{9F5A24D5-9B35-2A40-88F0-F332B2919CF3}" type="pres">
      <dgm:prSet presAssocID="{8C31675A-F742-5E4F-B575-359B2BACC0AF}" presName="accentRepeatNode" presStyleLbl="solidFgAcc1" presStyleIdx="1" presStyleCnt="6"/>
      <dgm:spPr/>
    </dgm:pt>
    <dgm:pt modelId="{EAEBCBED-3156-1341-A748-B2CD0901CE2E}" type="pres">
      <dgm:prSet presAssocID="{7C57547A-F2EA-BA42-AC53-D8245F12F136}" presName="text_3" presStyleLbl="node1" presStyleIdx="2" presStyleCnt="6" custScaleY="126363">
        <dgm:presLayoutVars>
          <dgm:bulletEnabled val="1"/>
        </dgm:presLayoutVars>
      </dgm:prSet>
      <dgm:spPr/>
    </dgm:pt>
    <dgm:pt modelId="{F7A2A4B2-B105-9F43-A7FB-3B75EC3444DE}" type="pres">
      <dgm:prSet presAssocID="{7C57547A-F2EA-BA42-AC53-D8245F12F136}" presName="accent_3" presStyleCnt="0"/>
      <dgm:spPr/>
    </dgm:pt>
    <dgm:pt modelId="{6C277AB6-2B5E-9747-B6DC-098C8AE177C9}" type="pres">
      <dgm:prSet presAssocID="{7C57547A-F2EA-BA42-AC53-D8245F12F136}" presName="accentRepeatNode" presStyleLbl="solidFgAcc1" presStyleIdx="2" presStyleCnt="6"/>
      <dgm:spPr/>
    </dgm:pt>
    <dgm:pt modelId="{4B7F198A-7EA8-BF41-B39E-3933E7A4F3D1}" type="pres">
      <dgm:prSet presAssocID="{B3AE4D54-2694-F546-AE32-C7553F41707F}" presName="text_4" presStyleLbl="node1" presStyleIdx="3" presStyleCnt="6" custScaleY="123469">
        <dgm:presLayoutVars>
          <dgm:bulletEnabled val="1"/>
        </dgm:presLayoutVars>
      </dgm:prSet>
      <dgm:spPr/>
    </dgm:pt>
    <dgm:pt modelId="{06C3EBE4-8C46-DD48-9526-220D3A3D158A}" type="pres">
      <dgm:prSet presAssocID="{B3AE4D54-2694-F546-AE32-C7553F41707F}" presName="accent_4" presStyleCnt="0"/>
      <dgm:spPr/>
    </dgm:pt>
    <dgm:pt modelId="{AD5BD807-13E1-0D4E-979A-112261F8BD52}" type="pres">
      <dgm:prSet presAssocID="{B3AE4D54-2694-F546-AE32-C7553F41707F}" presName="accentRepeatNode" presStyleLbl="solidFgAcc1" presStyleIdx="3" presStyleCnt="6"/>
      <dgm:spPr/>
    </dgm:pt>
    <dgm:pt modelId="{41F14FE7-04F2-8C4C-98D2-D54CE38ED026}" type="pres">
      <dgm:prSet presAssocID="{10255CBB-ED42-304F-B2EB-93AFFA38B7E7}" presName="text_5" presStyleLbl="node1" presStyleIdx="4" presStyleCnt="6" custScaleY="139853">
        <dgm:presLayoutVars>
          <dgm:bulletEnabled val="1"/>
        </dgm:presLayoutVars>
      </dgm:prSet>
      <dgm:spPr/>
    </dgm:pt>
    <dgm:pt modelId="{6D373DD3-14EE-4C4F-B669-BA232C0087CE}" type="pres">
      <dgm:prSet presAssocID="{10255CBB-ED42-304F-B2EB-93AFFA38B7E7}" presName="accent_5" presStyleCnt="0"/>
      <dgm:spPr/>
    </dgm:pt>
    <dgm:pt modelId="{E2A0BD97-5C87-9949-8CBE-2F66ED3FF6A0}" type="pres">
      <dgm:prSet presAssocID="{10255CBB-ED42-304F-B2EB-93AFFA38B7E7}" presName="accentRepeatNode" presStyleLbl="solidFgAcc1" presStyleIdx="4" presStyleCnt="6"/>
      <dgm:spPr/>
    </dgm:pt>
    <dgm:pt modelId="{7AD341E8-B599-BC41-B470-28F2CD213523}" type="pres">
      <dgm:prSet presAssocID="{344249B2-D952-0C4A-9531-304C95940220}" presName="text_6" presStyleLbl="node1" presStyleIdx="5" presStyleCnt="6" custScaleY="127035">
        <dgm:presLayoutVars>
          <dgm:bulletEnabled val="1"/>
        </dgm:presLayoutVars>
      </dgm:prSet>
      <dgm:spPr/>
    </dgm:pt>
    <dgm:pt modelId="{C77F511D-6E78-FE4C-96F3-226C800D2CA5}" type="pres">
      <dgm:prSet presAssocID="{344249B2-D952-0C4A-9531-304C95940220}" presName="accent_6" presStyleCnt="0"/>
      <dgm:spPr/>
    </dgm:pt>
    <dgm:pt modelId="{0B97AB8E-458E-144E-8F24-ACCB354AF6C7}" type="pres">
      <dgm:prSet presAssocID="{344249B2-D952-0C4A-9531-304C95940220}" presName="accentRepeatNode" presStyleLbl="solidFgAcc1" presStyleIdx="5" presStyleCnt="6"/>
      <dgm:spPr/>
    </dgm:pt>
  </dgm:ptLst>
  <dgm:cxnLst>
    <dgm:cxn modelId="{FC8F8806-D0D8-834B-8328-6DA685E142E5}" srcId="{CFC426B6-15BD-EC47-8FBB-12A49098D52F}" destId="{10255CBB-ED42-304F-B2EB-93AFFA38B7E7}" srcOrd="4" destOrd="0" parTransId="{80FA0DD6-118C-B844-BF5C-1DFC0AD4771C}" sibTransId="{B490E684-0BAD-2C49-87F5-A155579A7366}"/>
    <dgm:cxn modelId="{3E045308-3D26-CF4B-B6CD-DB3848D0CABE}" srcId="{CFC426B6-15BD-EC47-8FBB-12A49098D52F}" destId="{8C31675A-F742-5E4F-B575-359B2BACC0AF}" srcOrd="1" destOrd="0" parTransId="{D51E2A6C-0E7C-A646-BB87-4E727A6403E3}" sibTransId="{4B2C85A0-3BA3-9E48-B06F-9AC447D48FCF}"/>
    <dgm:cxn modelId="{47524612-777F-6C41-B415-388D29B1A390}" type="presOf" srcId="{7C57547A-F2EA-BA42-AC53-D8245F12F136}" destId="{EAEBCBED-3156-1341-A748-B2CD0901CE2E}" srcOrd="0" destOrd="0" presId="urn:microsoft.com/office/officeart/2008/layout/VerticalCurvedList"/>
    <dgm:cxn modelId="{71AA0C51-BD3D-6743-88A8-B6731975E1C1}" type="presOf" srcId="{B3AE4D54-2694-F546-AE32-C7553F41707F}" destId="{4B7F198A-7EA8-BF41-B39E-3933E7A4F3D1}" srcOrd="0" destOrd="0" presId="urn:microsoft.com/office/officeart/2008/layout/VerticalCurvedList"/>
    <dgm:cxn modelId="{A7EFB264-C19B-944F-A93C-9E19E9F3AA1F}" type="presOf" srcId="{3E766368-45D2-D64D-AF00-F0E5D57A5CD8}" destId="{5B2F6C06-C559-1B44-BE0A-FBF86AAD0448}" srcOrd="0" destOrd="0" presId="urn:microsoft.com/office/officeart/2008/layout/VerticalCurvedList"/>
    <dgm:cxn modelId="{06FD9767-9359-7145-B603-6E63FB3EA458}" srcId="{CFC426B6-15BD-EC47-8FBB-12A49098D52F}" destId="{7C57547A-F2EA-BA42-AC53-D8245F12F136}" srcOrd="2" destOrd="0" parTransId="{86A69BC7-AC9F-4445-8712-DFAB6E7E53B9}" sibTransId="{435C763D-786B-CB4B-9A91-25D1BC827FEF}"/>
    <dgm:cxn modelId="{829F5C7E-379D-7741-82E5-9E8372620C3E}" type="presOf" srcId="{344249B2-D952-0C4A-9531-304C95940220}" destId="{7AD341E8-B599-BC41-B470-28F2CD213523}" srcOrd="0" destOrd="0" presId="urn:microsoft.com/office/officeart/2008/layout/VerticalCurvedList"/>
    <dgm:cxn modelId="{40F3E37F-12E0-EE42-AADC-694AC54B1FAC}" type="presOf" srcId="{CFC426B6-15BD-EC47-8FBB-12A49098D52F}" destId="{F36A7902-B4E8-7447-8354-4C4D0DCC6CA4}" srcOrd="0" destOrd="0" presId="urn:microsoft.com/office/officeart/2008/layout/VerticalCurvedList"/>
    <dgm:cxn modelId="{8C813FA1-2EB4-104F-8908-BF57014201EC}" srcId="{CFC426B6-15BD-EC47-8FBB-12A49098D52F}" destId="{344249B2-D952-0C4A-9531-304C95940220}" srcOrd="5" destOrd="0" parTransId="{1987E209-C3AF-EE4D-A615-92607633B240}" sibTransId="{7599436F-BF5E-A042-9535-DBDC247F855C}"/>
    <dgm:cxn modelId="{C53B46A7-9071-4A4B-91DA-B7A6A01780E6}" type="presOf" srcId="{10255CBB-ED42-304F-B2EB-93AFFA38B7E7}" destId="{41F14FE7-04F2-8C4C-98D2-D54CE38ED026}" srcOrd="0" destOrd="0" presId="urn:microsoft.com/office/officeart/2008/layout/VerticalCurvedList"/>
    <dgm:cxn modelId="{C8F8EEA9-C1DA-C246-A247-A94EFDFC6DE1}" type="presOf" srcId="{8C31675A-F742-5E4F-B575-359B2BACC0AF}" destId="{79434D20-026C-F94D-B438-0066620F45DD}" srcOrd="0" destOrd="0" presId="urn:microsoft.com/office/officeart/2008/layout/VerticalCurvedList"/>
    <dgm:cxn modelId="{11D4B5B5-5D74-4E45-B5EC-E4561B0D6CD6}" srcId="{CFC426B6-15BD-EC47-8FBB-12A49098D52F}" destId="{B3AE4D54-2694-F546-AE32-C7553F41707F}" srcOrd="3" destOrd="0" parTransId="{BD847B0C-D840-654D-B893-207B15891B89}" sibTransId="{6854BA6D-BCE5-254E-8C9C-707907FDDBC8}"/>
    <dgm:cxn modelId="{5953AFBA-BEC3-554C-A550-E17934C36C08}" type="presOf" srcId="{8964C2FB-F204-BF45-8E7D-A40C2AA14D3D}" destId="{007F7222-8B32-7240-ACD3-2C0CA2E3C350}" srcOrd="0" destOrd="0" presId="urn:microsoft.com/office/officeart/2008/layout/VerticalCurvedList"/>
    <dgm:cxn modelId="{1D3EADD8-890A-9841-A17D-10EDA15BBC4D}" srcId="{CFC426B6-15BD-EC47-8FBB-12A49098D52F}" destId="{3E766368-45D2-D64D-AF00-F0E5D57A5CD8}" srcOrd="0" destOrd="0" parTransId="{4560285C-C499-8447-A361-D9D1D3F936BD}" sibTransId="{8964C2FB-F204-BF45-8E7D-A40C2AA14D3D}"/>
    <dgm:cxn modelId="{F1144D2C-6D67-0D46-ABF1-A432FE71A1DF}" type="presParOf" srcId="{F36A7902-B4E8-7447-8354-4C4D0DCC6CA4}" destId="{07A134C7-7834-0246-A64F-6FB5BEE16BA2}" srcOrd="0" destOrd="0" presId="urn:microsoft.com/office/officeart/2008/layout/VerticalCurvedList"/>
    <dgm:cxn modelId="{07A6AFBB-4587-5548-BB39-CDC661F5C50D}" type="presParOf" srcId="{07A134C7-7834-0246-A64F-6FB5BEE16BA2}" destId="{21D0A977-EA09-3141-A87C-4368048F7D81}" srcOrd="0" destOrd="0" presId="urn:microsoft.com/office/officeart/2008/layout/VerticalCurvedList"/>
    <dgm:cxn modelId="{17E14E76-29AD-FF47-BC23-3009B071E3CE}" type="presParOf" srcId="{21D0A977-EA09-3141-A87C-4368048F7D81}" destId="{B1E27E5A-A75C-1F4D-B14A-1A58576FB4FB}" srcOrd="0" destOrd="0" presId="urn:microsoft.com/office/officeart/2008/layout/VerticalCurvedList"/>
    <dgm:cxn modelId="{277797A4-A5D5-BC44-AB5E-EC5D6CBD7083}" type="presParOf" srcId="{21D0A977-EA09-3141-A87C-4368048F7D81}" destId="{007F7222-8B32-7240-ACD3-2C0CA2E3C350}" srcOrd="1" destOrd="0" presId="urn:microsoft.com/office/officeart/2008/layout/VerticalCurvedList"/>
    <dgm:cxn modelId="{AA439D52-7F51-AB47-B6B3-4DF0C4721973}" type="presParOf" srcId="{21D0A977-EA09-3141-A87C-4368048F7D81}" destId="{2A255BD9-6FA4-C846-B5A9-9380ED33144E}" srcOrd="2" destOrd="0" presId="urn:microsoft.com/office/officeart/2008/layout/VerticalCurvedList"/>
    <dgm:cxn modelId="{21719B11-4BD3-AF4C-8384-1F871DFA1DA0}" type="presParOf" srcId="{21D0A977-EA09-3141-A87C-4368048F7D81}" destId="{1CF36666-3A00-4A43-BADA-06D077EA478D}" srcOrd="3" destOrd="0" presId="urn:microsoft.com/office/officeart/2008/layout/VerticalCurvedList"/>
    <dgm:cxn modelId="{784C1126-E269-A340-A8E7-9B7D60D22D5E}" type="presParOf" srcId="{07A134C7-7834-0246-A64F-6FB5BEE16BA2}" destId="{5B2F6C06-C559-1B44-BE0A-FBF86AAD0448}" srcOrd="1" destOrd="0" presId="urn:microsoft.com/office/officeart/2008/layout/VerticalCurvedList"/>
    <dgm:cxn modelId="{302647F8-28E5-E247-97A3-D13D6D73270E}" type="presParOf" srcId="{07A134C7-7834-0246-A64F-6FB5BEE16BA2}" destId="{431D6E53-A95B-4E48-9345-959DB52130D4}" srcOrd="2" destOrd="0" presId="urn:microsoft.com/office/officeart/2008/layout/VerticalCurvedList"/>
    <dgm:cxn modelId="{CBD7A38B-1C8B-1E40-A539-0BA808CB6EC6}" type="presParOf" srcId="{431D6E53-A95B-4E48-9345-959DB52130D4}" destId="{7973BC13-39FC-3046-BCD3-11F0C28C478A}" srcOrd="0" destOrd="0" presId="urn:microsoft.com/office/officeart/2008/layout/VerticalCurvedList"/>
    <dgm:cxn modelId="{632BB0AA-E306-4B4B-B937-DF5A9045A5AD}" type="presParOf" srcId="{07A134C7-7834-0246-A64F-6FB5BEE16BA2}" destId="{79434D20-026C-F94D-B438-0066620F45DD}" srcOrd="3" destOrd="0" presId="urn:microsoft.com/office/officeart/2008/layout/VerticalCurvedList"/>
    <dgm:cxn modelId="{DF020BC1-154B-5342-BE97-51673BD7EC15}" type="presParOf" srcId="{07A134C7-7834-0246-A64F-6FB5BEE16BA2}" destId="{01F51BF3-375D-6B4C-B7AA-5139AEE775C5}" srcOrd="4" destOrd="0" presId="urn:microsoft.com/office/officeart/2008/layout/VerticalCurvedList"/>
    <dgm:cxn modelId="{DC96046D-86FB-C440-8851-1412D9D1BABE}" type="presParOf" srcId="{01F51BF3-375D-6B4C-B7AA-5139AEE775C5}" destId="{9F5A24D5-9B35-2A40-88F0-F332B2919CF3}" srcOrd="0" destOrd="0" presId="urn:microsoft.com/office/officeart/2008/layout/VerticalCurvedList"/>
    <dgm:cxn modelId="{353EF5CB-6730-B943-AAE6-73D53A417B3E}" type="presParOf" srcId="{07A134C7-7834-0246-A64F-6FB5BEE16BA2}" destId="{EAEBCBED-3156-1341-A748-B2CD0901CE2E}" srcOrd="5" destOrd="0" presId="urn:microsoft.com/office/officeart/2008/layout/VerticalCurvedList"/>
    <dgm:cxn modelId="{C07A3151-33EF-AE42-BCD6-37F5D085C059}" type="presParOf" srcId="{07A134C7-7834-0246-A64F-6FB5BEE16BA2}" destId="{F7A2A4B2-B105-9F43-A7FB-3B75EC3444DE}" srcOrd="6" destOrd="0" presId="urn:microsoft.com/office/officeart/2008/layout/VerticalCurvedList"/>
    <dgm:cxn modelId="{FF8CC164-13F9-974D-8C41-4EBE7ED45E19}" type="presParOf" srcId="{F7A2A4B2-B105-9F43-A7FB-3B75EC3444DE}" destId="{6C277AB6-2B5E-9747-B6DC-098C8AE177C9}" srcOrd="0" destOrd="0" presId="urn:microsoft.com/office/officeart/2008/layout/VerticalCurvedList"/>
    <dgm:cxn modelId="{CDD01B06-2E97-8747-9E47-BADC6CD3ECB1}" type="presParOf" srcId="{07A134C7-7834-0246-A64F-6FB5BEE16BA2}" destId="{4B7F198A-7EA8-BF41-B39E-3933E7A4F3D1}" srcOrd="7" destOrd="0" presId="urn:microsoft.com/office/officeart/2008/layout/VerticalCurvedList"/>
    <dgm:cxn modelId="{2DE2053B-EA7B-1049-A510-11BEF5D9899E}" type="presParOf" srcId="{07A134C7-7834-0246-A64F-6FB5BEE16BA2}" destId="{06C3EBE4-8C46-DD48-9526-220D3A3D158A}" srcOrd="8" destOrd="0" presId="urn:microsoft.com/office/officeart/2008/layout/VerticalCurvedList"/>
    <dgm:cxn modelId="{31895038-C393-914A-9D3E-C8589F599208}" type="presParOf" srcId="{06C3EBE4-8C46-DD48-9526-220D3A3D158A}" destId="{AD5BD807-13E1-0D4E-979A-112261F8BD52}" srcOrd="0" destOrd="0" presId="urn:microsoft.com/office/officeart/2008/layout/VerticalCurvedList"/>
    <dgm:cxn modelId="{58C8D659-2D8E-114F-A75D-3AC544906674}" type="presParOf" srcId="{07A134C7-7834-0246-A64F-6FB5BEE16BA2}" destId="{41F14FE7-04F2-8C4C-98D2-D54CE38ED026}" srcOrd="9" destOrd="0" presId="urn:microsoft.com/office/officeart/2008/layout/VerticalCurvedList"/>
    <dgm:cxn modelId="{2923ACDD-0EAF-8E4E-A62B-6B887B1CABE0}" type="presParOf" srcId="{07A134C7-7834-0246-A64F-6FB5BEE16BA2}" destId="{6D373DD3-14EE-4C4F-B669-BA232C0087CE}" srcOrd="10" destOrd="0" presId="urn:microsoft.com/office/officeart/2008/layout/VerticalCurvedList"/>
    <dgm:cxn modelId="{D97DE670-E78E-8D47-8B8A-8E51263103AC}" type="presParOf" srcId="{6D373DD3-14EE-4C4F-B669-BA232C0087CE}" destId="{E2A0BD97-5C87-9949-8CBE-2F66ED3FF6A0}" srcOrd="0" destOrd="0" presId="urn:microsoft.com/office/officeart/2008/layout/VerticalCurvedList"/>
    <dgm:cxn modelId="{768179EA-CC30-EA4B-9FAE-79B4CD534BFA}" type="presParOf" srcId="{07A134C7-7834-0246-A64F-6FB5BEE16BA2}" destId="{7AD341E8-B599-BC41-B470-28F2CD213523}" srcOrd="11" destOrd="0" presId="urn:microsoft.com/office/officeart/2008/layout/VerticalCurvedList"/>
    <dgm:cxn modelId="{82563D7D-2B4C-2341-93E8-127B5E11E64A}" type="presParOf" srcId="{07A134C7-7834-0246-A64F-6FB5BEE16BA2}" destId="{C77F511D-6E78-FE4C-96F3-226C800D2CA5}" srcOrd="12" destOrd="0" presId="urn:microsoft.com/office/officeart/2008/layout/VerticalCurvedList"/>
    <dgm:cxn modelId="{BECE037A-2A60-0A44-9B73-69731408F3B6}" type="presParOf" srcId="{C77F511D-6E78-FE4C-96F3-226C800D2CA5}" destId="{0B97AB8E-458E-144E-8F24-ACCB354AF6C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F7222-8B32-7240-ACD3-2C0CA2E3C350}">
      <dsp:nvSpPr>
        <dsp:cNvPr id="0" name=""/>
        <dsp:cNvSpPr/>
      </dsp:nvSpPr>
      <dsp:spPr>
        <a:xfrm>
          <a:off x="-5604924" y="-858044"/>
          <a:ext cx="6673322" cy="6673322"/>
        </a:xfrm>
        <a:prstGeom prst="blockArc">
          <a:avLst>
            <a:gd name="adj1" fmla="val 18900000"/>
            <a:gd name="adj2" fmla="val 2700000"/>
            <a:gd name="adj3" fmla="val 32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2F6C06-C559-1B44-BE0A-FBF86AAD0448}">
      <dsp:nvSpPr>
        <dsp:cNvPr id="0" name=""/>
        <dsp:cNvSpPr/>
      </dsp:nvSpPr>
      <dsp:spPr>
        <a:xfrm>
          <a:off x="398172" y="176158"/>
          <a:ext cx="7749432" cy="691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4256" tIns="66040" rIns="66040" bIns="66040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  </a:t>
          </a:r>
          <a:r>
            <a:rPr lang="en-US" sz="2600" kern="12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开发环境搭建</a:t>
          </a:r>
          <a:endParaRPr lang="en-US" sz="26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98172" y="176158"/>
        <a:ext cx="7749432" cy="691676"/>
      </dsp:txXfrm>
    </dsp:sp>
    <dsp:sp modelId="{7973BC13-39FC-3046-BCD3-11F0C28C478A}">
      <dsp:nvSpPr>
        <dsp:cNvPr id="0" name=""/>
        <dsp:cNvSpPr/>
      </dsp:nvSpPr>
      <dsp:spPr>
        <a:xfrm>
          <a:off x="71986" y="195810"/>
          <a:ext cx="652371" cy="6523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434D20-026C-F94D-B438-0066620F45DD}">
      <dsp:nvSpPr>
        <dsp:cNvPr id="0" name=""/>
        <dsp:cNvSpPr/>
      </dsp:nvSpPr>
      <dsp:spPr>
        <a:xfrm>
          <a:off x="827469" y="992354"/>
          <a:ext cx="7320136" cy="6247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4256" tIns="66040" rIns="66040" bIns="66040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 </a:t>
          </a:r>
          <a:r>
            <a:rPr lang="en-US" sz="2600" kern="1200" dirty="0" err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CUDA线程模型</a:t>
          </a:r>
          <a:endParaRPr lang="en-US" sz="2600" kern="1200" dirty="0">
            <a:solidFill>
              <a:prstClr val="black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827469" y="992354"/>
        <a:ext cx="7320136" cy="624779"/>
      </dsp:txXfrm>
    </dsp:sp>
    <dsp:sp modelId="{9F5A24D5-9B35-2A40-88F0-F332B2919CF3}">
      <dsp:nvSpPr>
        <dsp:cNvPr id="0" name=""/>
        <dsp:cNvSpPr/>
      </dsp:nvSpPr>
      <dsp:spPr>
        <a:xfrm>
          <a:off x="501283" y="978557"/>
          <a:ext cx="652371" cy="6523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EBCBED-3156-1341-A748-B2CD0901CE2E}">
      <dsp:nvSpPr>
        <dsp:cNvPr id="0" name=""/>
        <dsp:cNvSpPr/>
      </dsp:nvSpPr>
      <dsp:spPr>
        <a:xfrm>
          <a:off x="1023775" y="1757748"/>
          <a:ext cx="7123829" cy="659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4256" tIns="66040" rIns="66040" bIns="66040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CUDA内存模型</a:t>
          </a:r>
          <a:endParaRPr lang="en-US" sz="2600" kern="1200" dirty="0">
            <a:solidFill>
              <a:prstClr val="black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023775" y="1757748"/>
        <a:ext cx="7123829" cy="659485"/>
      </dsp:txXfrm>
    </dsp:sp>
    <dsp:sp modelId="{6C277AB6-2B5E-9747-B6DC-098C8AE177C9}">
      <dsp:nvSpPr>
        <dsp:cNvPr id="0" name=""/>
        <dsp:cNvSpPr/>
      </dsp:nvSpPr>
      <dsp:spPr>
        <a:xfrm>
          <a:off x="697589" y="1761305"/>
          <a:ext cx="652371" cy="6523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7F198A-7EA8-BF41-B39E-3933E7A4F3D1}">
      <dsp:nvSpPr>
        <dsp:cNvPr id="0" name=""/>
        <dsp:cNvSpPr/>
      </dsp:nvSpPr>
      <dsp:spPr>
        <a:xfrm>
          <a:off x="1023775" y="2547551"/>
          <a:ext cx="7123829" cy="6443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4256" tIns="66040" rIns="66040" bIns="66040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CUDA流和事件</a:t>
          </a:r>
          <a:endParaRPr lang="en-US" sz="2600" kern="1200" dirty="0">
            <a:solidFill>
              <a:prstClr val="black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023775" y="2547551"/>
        <a:ext cx="7123829" cy="644381"/>
      </dsp:txXfrm>
    </dsp:sp>
    <dsp:sp modelId="{AD5BD807-13E1-0D4E-979A-112261F8BD52}">
      <dsp:nvSpPr>
        <dsp:cNvPr id="0" name=""/>
        <dsp:cNvSpPr/>
      </dsp:nvSpPr>
      <dsp:spPr>
        <a:xfrm>
          <a:off x="697589" y="2543556"/>
          <a:ext cx="652371" cy="6523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F14FE7-04F2-8C4C-98D2-D54CE38ED026}">
      <dsp:nvSpPr>
        <dsp:cNvPr id="0" name=""/>
        <dsp:cNvSpPr/>
      </dsp:nvSpPr>
      <dsp:spPr>
        <a:xfrm>
          <a:off x="827469" y="3287545"/>
          <a:ext cx="7320136" cy="729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4256" tIns="66040" rIns="66040" bIns="66040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底层指令优化</a:t>
          </a:r>
          <a:endParaRPr lang="en-US" sz="2600" kern="1200" dirty="0">
            <a:solidFill>
              <a:prstClr val="black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827469" y="3287545"/>
        <a:ext cx="7320136" cy="729889"/>
      </dsp:txXfrm>
    </dsp:sp>
    <dsp:sp modelId="{E2A0BD97-5C87-9949-8CBE-2F66ED3FF6A0}">
      <dsp:nvSpPr>
        <dsp:cNvPr id="0" name=""/>
        <dsp:cNvSpPr/>
      </dsp:nvSpPr>
      <dsp:spPr>
        <a:xfrm>
          <a:off x="501283" y="3326304"/>
          <a:ext cx="652371" cy="6523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D341E8-B599-BC41-B470-28F2CD213523}">
      <dsp:nvSpPr>
        <dsp:cNvPr id="0" name=""/>
        <dsp:cNvSpPr/>
      </dsp:nvSpPr>
      <dsp:spPr>
        <a:xfrm>
          <a:off x="398172" y="4103740"/>
          <a:ext cx="7749432" cy="6629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4256" tIns="66040" rIns="66040" bIns="66040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CUDA调试</a:t>
          </a:r>
          <a:endParaRPr lang="en-US" sz="2600" kern="1200" dirty="0">
            <a:solidFill>
              <a:prstClr val="black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98172" y="4103740"/>
        <a:ext cx="7749432" cy="662992"/>
      </dsp:txXfrm>
    </dsp:sp>
    <dsp:sp modelId="{0B97AB8E-458E-144E-8F24-ACCB354AF6C7}">
      <dsp:nvSpPr>
        <dsp:cNvPr id="0" name=""/>
        <dsp:cNvSpPr/>
      </dsp:nvSpPr>
      <dsp:spPr>
        <a:xfrm>
          <a:off x="71986" y="4109051"/>
          <a:ext cx="652371" cy="6523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4D769-2C79-154C-A450-EC53CABCCE1B}" type="datetimeFigureOut">
              <a:rPr lang="en-US" smtClean="0"/>
              <a:t>9/22/19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36D4A-A209-FA44-AFC2-C1D9EE964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92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36D4A-A209-FA44-AFC2-C1D9EE9647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36D4A-A209-FA44-AFC2-C1D9EE9647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68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36D4A-A209-FA44-AFC2-C1D9EE9647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5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36D4A-A209-FA44-AFC2-C1D9EE9647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08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36D4A-A209-FA44-AFC2-C1D9EE9647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99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36D4A-A209-FA44-AFC2-C1D9EE9647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96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ja-JP" altLang="en-US" sz="4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  <a:endParaRPr kumimoji="1" lang="zh-CN" altLang="en-US" sz="4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400" b="1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26604"/>
            <a:ext cx="10849429" cy="122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  <a:endParaRPr lang="en-US" altLang="ja-JP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软硬件需求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400" b="1"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4222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CUDA(Compute Unified Device Architecture)</a:t>
            </a:r>
            <a:r>
              <a:rPr lang="ja-JP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是显卡厂商英伟达推出的计算平台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ja-JP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在此平台上能使用</a:t>
            </a:r>
            <a:r>
              <a:rPr lang="en-US" altLang="ja-JP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ja-JP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解决复杂的计算问题</a:t>
            </a:r>
            <a:endParaRPr lang="en-US" altLang="ja-JP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ja-JP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技术的繁荣和</a:t>
            </a:r>
            <a:r>
              <a:rPr lang="en-US" altLang="ja-JP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ja-JP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应用场景的逐渐丰富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ja-JP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ja-JP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模型的训练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ja-JP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大数据分析等都对系统计算能力提出了更高的需求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ja-JP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平台对此都够提供很好的计算支持</a:t>
            </a:r>
            <a:endParaRPr lang="en-US" altLang="ja-JP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v"/>
            </a:pPr>
            <a:r>
              <a:rPr lang="ja-JP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主流的</a:t>
            </a:r>
            <a:r>
              <a:rPr lang="en-US" altLang="ja-JP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ja-JP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框架如</a:t>
            </a:r>
            <a:r>
              <a:rPr lang="en-US" altLang="ja-JP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Caffe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ja-JP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都依赖于</a:t>
            </a:r>
            <a:r>
              <a:rPr lang="en-US" altLang="ja-JP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ja-JP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平台的强大计算能力来完成模型训练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251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400" b="1"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5308D49-0FF5-AF4B-9C7F-4FB5BD0989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740749"/>
              </p:ext>
            </p:extLst>
          </p:nvPr>
        </p:nvGraphicFramePr>
        <p:xfrm>
          <a:off x="2034720" y="1595967"/>
          <a:ext cx="8216900" cy="4957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3845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400" b="1">
                <a:latin typeface="微软雅黑" panose="020B0503020204020204" pitchFamily="34" charset="-122"/>
                <a:ea typeface="微软雅黑" panose="020B0503020204020204" pitchFamily="34" charset="-122"/>
              </a:rPr>
              <a:t>软硬件需求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7" y="1488160"/>
            <a:ext cx="10849429" cy="122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v"/>
            </a:pPr>
            <a:r>
              <a:rPr lang="ja-JP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硬件需求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ja-JP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ja-JP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ja-JP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平台的</a:t>
            </a:r>
            <a:r>
              <a:rPr lang="en-US" altLang="ja-JP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ja-JP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计算力在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5.0</a:t>
            </a:r>
            <a:r>
              <a:rPr lang="ja-JP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及其以上</a:t>
            </a:r>
            <a:endParaRPr lang="en-US" altLang="ja-JP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v"/>
            </a:pPr>
            <a:r>
              <a:rPr lang="ja-JP" alt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软件需求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16.04LTS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CUDA10.01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807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157</Words>
  <Application>Microsoft Macintosh PowerPoint</Application>
  <PresentationFormat>Widescreen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微软雅黑</vt:lpstr>
      <vt:lpstr>黑体</vt:lpstr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33</cp:revision>
  <dcterms:created xsi:type="dcterms:W3CDTF">2017-09-06T03:14:08Z</dcterms:created>
  <dcterms:modified xsi:type="dcterms:W3CDTF">2019-09-22T02:25:10Z</dcterms:modified>
</cp:coreProperties>
</file>