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66" r:id="rId6"/>
    <p:sldId id="264" r:id="rId7"/>
    <p:sldId id="265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8"/>
    <p:restoredTop sz="94674"/>
  </p:normalViewPr>
  <p:slideViewPr>
    <p:cSldViewPr snapToGrid="0">
      <p:cViewPr>
        <p:scale>
          <a:sx n="96" d="100"/>
          <a:sy n="96" d="100"/>
        </p:scale>
        <p:origin x="211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4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8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并行计算和异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并行计算和异构计算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什么是并行计算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什么是异构计算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什么是并行计算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(parallel computing)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是一种计算形式，它将大的问题分解为许多可以并发执行的小问题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并行计算分为：任务并行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(task parallel)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和数据并行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(data parallel)</a:t>
            </a:r>
          </a:p>
          <a:p>
            <a:pPr marL="457200" indent="9048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任务并行指多个任务同时执行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9048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数据并行指多个数据可以同时被处理，每个数据由独立的线程处理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9048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数据并行分块方法：块分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(block partitioning)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和循环分块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(cyclic partitioning)</a:t>
            </a:r>
          </a:p>
        </p:txBody>
      </p:sp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什么是并行计算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循环分块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14" y="2548083"/>
            <a:ext cx="5612610" cy="678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50" y="2084532"/>
            <a:ext cx="1717326" cy="1607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855" y="4852294"/>
            <a:ext cx="5467469" cy="557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450" y="4179194"/>
            <a:ext cx="1717326" cy="15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7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什么是异构计算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异构计算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(heterogeneous computing)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是对并行计算的延伸，是高性能计算发展的里程碑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异构计算指在具有多种类型处理器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的系统中完成的计算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770" y="3702050"/>
            <a:ext cx="7416800" cy="229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676" y="3380986"/>
            <a:ext cx="6016448" cy="29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184</Words>
  <Application>Microsoft Macintosh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38</cp:revision>
  <dcterms:created xsi:type="dcterms:W3CDTF">2017-09-06T03:14:08Z</dcterms:created>
  <dcterms:modified xsi:type="dcterms:W3CDTF">2019-07-13T02:12:49Z</dcterms:modified>
</cp:coreProperties>
</file>