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3"/>
  </p:notesMasterIdLst>
  <p:sldIdLst>
    <p:sldId id="256" r:id="rId4"/>
    <p:sldId id="263" r:id="rId5"/>
    <p:sldId id="266" r:id="rId6"/>
    <p:sldId id="267" r:id="rId7"/>
    <p:sldId id="271" r:id="rId8"/>
    <p:sldId id="268" r:id="rId9"/>
    <p:sldId id="269" r:id="rId10"/>
    <p:sldId id="272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18"/>
    <p:restoredTop sz="94674"/>
  </p:normalViewPr>
  <p:slideViewPr>
    <p:cSldViewPr snapToGrid="0">
      <p:cViewPr>
        <p:scale>
          <a:sx n="59" d="100"/>
          <a:sy n="59" d="100"/>
        </p:scale>
        <p:origin x="355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2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9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32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1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10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9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84942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如何学习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(core number)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内存容量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计算峰值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920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每秒钟单精度或双精度运算能力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内存带宽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920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每秒钟读出或写入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内存的数据量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9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CUDA(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 Unified Device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是英伟达公司推出的基于其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的通用高性能计算平台和编程模型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可以充分利用英伟达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的强大计算能力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971" y="3411764"/>
            <a:ext cx="7489287" cy="317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53" y="1974849"/>
            <a:ext cx="10523232" cy="25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是对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ANSI 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平台提供了驱动层接口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(Driver API)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和运行时接口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(Runtime API)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869" y="2780822"/>
            <a:ext cx="4800601" cy="40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3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平台开发的程序包含主机代码和设备代码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6" y="2301420"/>
            <a:ext cx="6803573" cy="40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2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如何学习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 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编程时只需要编写顺序执行的程序，在程序代码中不需要有多线程的处理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要深刻的理解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的内存架构和线程架构，并掌握对其控制和优化方法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平台的常用性能分析和调优工具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6513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800" dirty="0" smtClean="0"/>
              <a:t> </a:t>
            </a:r>
            <a:r>
              <a:rPr lang="en-US" sz="2800" dirty="0" smtClean="0"/>
              <a:t>NVIDIA </a:t>
            </a:r>
            <a:r>
              <a:rPr lang="en-US" sz="2800" dirty="0" err="1"/>
              <a:t>Nsight</a:t>
            </a:r>
            <a:r>
              <a:rPr lang="en-US" sz="2800" dirty="0" smtClean="0"/>
              <a:t>™</a:t>
            </a:r>
          </a:p>
          <a:p>
            <a:pPr marL="457200" indent="36513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 CUDA-GDB</a:t>
            </a:r>
          </a:p>
          <a:p>
            <a:pPr marL="457200" indent="36513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其它一些图形化的性能分析工具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1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226</Words>
  <Application>Microsoft Macintosh PowerPoint</Application>
  <PresentationFormat>Widescreen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56</cp:revision>
  <dcterms:created xsi:type="dcterms:W3CDTF">2017-09-06T03:14:08Z</dcterms:created>
  <dcterms:modified xsi:type="dcterms:W3CDTF">2019-07-13T03:12:55Z</dcterms:modified>
</cp:coreProperties>
</file>