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67" r:id="rId6"/>
    <p:sldId id="268" r:id="rId7"/>
    <p:sldId id="269" r:id="rId8"/>
    <p:sldId id="270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74"/>
  </p:normalViewPr>
  <p:slideViewPr>
    <p:cSldViewPr snapToGrid="0">
      <p:cViewPr>
        <p:scale>
          <a:sx n="82" d="100"/>
          <a:sy n="82" d="100"/>
        </p:scale>
        <p:origin x="267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force.com/hardware/desktop-gpus/geforce-gtx-745-oe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kumimoji="1" lang="en-US" altLang="zh-CN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923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兼容性检查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95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800" dirty="0" smtClean="0"/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lspci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grep 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9525">
              <a:lnSpc>
                <a:spcPct val="150000"/>
              </a:lnSpc>
              <a:buFont typeface="Wingdings" charset="2"/>
              <a:buChar char="Ø"/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65" y="3473319"/>
            <a:ext cx="10330820" cy="7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兼容性检查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检查系统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是否支持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84138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hlinkClick r:id="rId3"/>
              </a:rPr>
              <a:t> https</a:t>
            </a:r>
            <a:r>
              <a:rPr lang="en-US" sz="2800" dirty="0">
                <a:hlinkClick r:id="rId3"/>
              </a:rPr>
              <a:t>://developer.nvidia.com/cuda-gpus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70" y="2769478"/>
            <a:ext cx="5574382" cy="40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兼容性检查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GeForce GTX 745 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7675">
              <a:lnSpc>
                <a:spcPct val="150000"/>
              </a:lnSpc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www.geforce.com/hardware/desktop-gpus/geforce-gtx-745-oem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94" y="3101030"/>
            <a:ext cx="7237712" cy="34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兼容性检查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(compute capability)</a:t>
            </a:r>
          </a:p>
          <a:p>
            <a:pPr marL="457200" indent="904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800" dirty="0"/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计算能力是英伟达公司用以标识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硬件版本的数字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81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800" dirty="0"/>
              <a:t>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MajorVersion.MinorVersion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，相同的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MajorVersion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代表相同的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101</Words>
  <Application>Microsoft Macintosh PowerPoint</Application>
  <PresentationFormat>Widescreen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92</cp:revision>
  <dcterms:created xsi:type="dcterms:W3CDTF">2017-09-06T03:14:08Z</dcterms:created>
  <dcterms:modified xsi:type="dcterms:W3CDTF">2019-07-13T03:59:10Z</dcterms:modified>
</cp:coreProperties>
</file>