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66" r:id="rId6"/>
    <p:sldId id="268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4674"/>
  </p:normalViewPr>
  <p:slideViewPr>
    <p:cSldViewPr snapToGrid="0">
      <p:cViewPr>
        <p:scale>
          <a:sx n="100" d="100"/>
          <a:sy n="100" d="100"/>
        </p:scale>
        <p:origin x="19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系统检查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系统检查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系统环境验证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CUDA10.1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版本及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版本检查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83" y="2149879"/>
            <a:ext cx="5010472" cy="449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115" y="2512301"/>
            <a:ext cx="7532176" cy="377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系统环境验证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版本检测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检查系统内核头文件和开发工具包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11" y="2084766"/>
            <a:ext cx="9418963" cy="1220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511" y="3932353"/>
            <a:ext cx="7303489" cy="636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20" y="3932353"/>
            <a:ext cx="9842500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7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44</Words>
  <Application>Microsoft Macintosh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98</cp:revision>
  <dcterms:created xsi:type="dcterms:W3CDTF">2017-09-06T03:14:08Z</dcterms:created>
  <dcterms:modified xsi:type="dcterms:W3CDTF">2019-07-16T13:21:24Z</dcterms:modified>
</cp:coreProperties>
</file>