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0" r:id="rId6"/>
    <p:sldId id="26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53129"/>
  </p:normalViewPr>
  <p:slideViewPr>
    <p:cSldViewPr snapToGrid="0">
      <p:cViewPr>
        <p:scale>
          <a:sx n="82" d="100"/>
          <a:sy n="82" d="100"/>
        </p:scale>
        <p:origin x="2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UTILIZATION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ECC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TEMPERATURE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POWER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CLOCK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COMPUTE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PIDS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PERFORMANCE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SUPPORTED_CLOCKS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PAGE_RETIREMENT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➤ ACCOUNTING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vidia-smi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vidia-smi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3084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管理和检测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查询和修改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9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130844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查询系统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nvidia-smi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详细信息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nvidia-smi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-q -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 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显示特定信息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nvidia-smi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-q -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 </a:t>
            </a:r>
            <a:r>
              <a:rPr lang="mr-I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(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信息名称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72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Mangal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134</cp:revision>
  <dcterms:created xsi:type="dcterms:W3CDTF">2017-09-06T03:14:08Z</dcterms:created>
  <dcterms:modified xsi:type="dcterms:W3CDTF">2019-07-21T01:45:38Z</dcterms:modified>
</cp:coreProperties>
</file>