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66" r:id="rId6"/>
    <p:sldId id="26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649"/>
    <p:restoredTop sz="75499"/>
  </p:normalViewPr>
  <p:slideViewPr>
    <p:cSldViewPr snapToGrid="0">
      <p:cViewPr>
        <p:scale>
          <a:sx n="52" d="100"/>
          <a:sy n="52" d="100"/>
        </p:scale>
        <p:origin x="382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编程模型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编程模型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什么是编程模型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编程模型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什么是编程模型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编程模型是对底层计算机硬件架构的抽象表达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编程模型作为应用程序和底层架构的桥梁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编程模型体现在程序开发语言和开发平台中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46" y="3380986"/>
            <a:ext cx="6550060" cy="34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编程模型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平台对线程的管理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12858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平台提供了线程抽象接口控制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中线程     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平台对内存访问控制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93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主机内存和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93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之间内存数据传递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6838" indent="360363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内核函数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(kernel function)</a:t>
            </a:r>
          </a:p>
          <a:p>
            <a:pPr marL="554038" indent="-17463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内核代码本身不包含任何并行性，由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协调处理线程执行内核 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4038" indent="-17463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处于异步执行状态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132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70</cp:revision>
  <dcterms:created xsi:type="dcterms:W3CDTF">2017-09-06T03:14:08Z</dcterms:created>
  <dcterms:modified xsi:type="dcterms:W3CDTF">2019-07-21T02:21:21Z</dcterms:modified>
</cp:coreProperties>
</file>