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0"/>
  </p:notesMasterIdLst>
  <p:handoutMasterIdLst>
    <p:handoutMasterId r:id="rId11"/>
  </p:handoutMasterIdLst>
  <p:sldIdLst>
    <p:sldId id="256" r:id="rId4"/>
    <p:sldId id="263" r:id="rId5"/>
    <p:sldId id="266" r:id="rId6"/>
    <p:sldId id="267" r:id="rId7"/>
    <p:sldId id="268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9"/>
    <p:restoredTop sz="75499"/>
  </p:normalViewPr>
  <p:slideViewPr>
    <p:cSldViewPr snapToGrid="0">
      <p:cViewPr>
        <p:scale>
          <a:sx n="50" d="100"/>
          <a:sy n="50" d="100"/>
        </p:scale>
        <p:origin x="387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AB1F5-3782-DF45-BFCC-36C9C1C46CAF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AB8B6-3386-9A49-B44F-1BC82BB5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70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9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3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19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6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849429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线程模型结构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线程管理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线程模型结构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8" y="1488160"/>
            <a:ext cx="563009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关键概念：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rid(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网格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block(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(kernel)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执行时所产生的所有线程称为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grid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grid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由多个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中的线程可以通过同步机制和块内共享内存做数据交互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532" y="1457382"/>
            <a:ext cx="5182801" cy="4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1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线程管理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0849429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线程标识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938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每一个线程是由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blockIdx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threadIdx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唯一标识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938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线程标识是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平台内置和分配，并且可以在内核程序中访问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938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线程标识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blockIdx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threadIdx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是三维向量，通过下标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5138" indent="-4445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线程模型维度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7838" indent="-127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线程模型维度由内置变量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blockDim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gridDim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7838" indent="-1270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blockDim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gridDim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也是三维向量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98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线程管理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0849429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ID(thread ID)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和线程标识符换算关系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维度是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Dx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，线程标识为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j)  thread ID = (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i+j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Dx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677" y="3039685"/>
            <a:ext cx="5968926" cy="29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0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186</Words>
  <Application>Microsoft Macintosh PowerPoint</Application>
  <PresentationFormat>Widescreen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94</cp:revision>
  <dcterms:created xsi:type="dcterms:W3CDTF">2017-09-06T03:14:08Z</dcterms:created>
  <dcterms:modified xsi:type="dcterms:W3CDTF">2019-07-21T03:42:32Z</dcterms:modified>
</cp:coreProperties>
</file>