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2"/>
  </p:notesMasterIdLst>
  <p:sldIdLst>
    <p:sldId id="256" r:id="rId4"/>
    <p:sldId id="263" r:id="rId5"/>
    <p:sldId id="266" r:id="rId6"/>
    <p:sldId id="268" r:id="rId7"/>
    <p:sldId id="269" r:id="rId8"/>
    <p:sldId id="272" r:id="rId9"/>
    <p:sldId id="271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7649"/>
    <p:restoredTop sz="75499"/>
  </p:normalViewPr>
  <p:slideViewPr>
    <p:cSldViewPr snapToGrid="0">
      <p:cViewPr>
        <p:scale>
          <a:sx n="68" d="100"/>
          <a:sy n="68" d="100"/>
        </p:scale>
        <p:origin x="323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4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kumimoji="1" lang="zh-TW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TW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vcc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14697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本质上是编译器驱动程序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(compiler driver)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，它根据传入的命令参数执行一系列命令工具，完成对程序编译的各个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内核代码可以使用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ISA(CUDA instruction set architecture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，也叫做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，或扩展的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语言编写的代码编译为可执行程序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vcc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程序复杂的编译、链接过程，使程序开发人员可以很方便的完成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程序编译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9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vcc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8" y="1422846"/>
            <a:ext cx="113211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程序默认编译模式为全程序编译模式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(whole program compilation mode)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分离源文件中与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相关的内核代码，并将其编译为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cubin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中间文件，并保存在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fatbinary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分离源文件中与主机相关代码，使用系统中可用的编译器进行编译，并将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fatbinary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嵌入其中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程序链接时，相关的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运行库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(runtime library)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会被链接，最后产生可执行程序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vcc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94" y="1391095"/>
            <a:ext cx="3878856" cy="5466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50" y="1457381"/>
            <a:ext cx="5892800" cy="528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7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vcc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03" y="1457382"/>
            <a:ext cx="7459047" cy="531626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191863" y="1539031"/>
            <a:ext cx="5902613" cy="5152968"/>
            <a:chOff x="5947876" y="0"/>
            <a:chExt cx="7508477" cy="65701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7876" y="0"/>
              <a:ext cx="7459047" cy="481579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7876" y="4815792"/>
              <a:ext cx="7508477" cy="1754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315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vcc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469" y="2324149"/>
            <a:ext cx="7247401" cy="3676601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718458" y="1422846"/>
            <a:ext cx="11321142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对输入文件解释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8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219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151</cp:revision>
  <dcterms:created xsi:type="dcterms:W3CDTF">2017-09-06T03:14:08Z</dcterms:created>
  <dcterms:modified xsi:type="dcterms:W3CDTF">2019-07-21T08:14:46Z</dcterms:modified>
</cp:coreProperties>
</file>