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75499"/>
  </p:normalViewPr>
  <p:slideViewPr>
    <p:cSldViewPr snapToGrid="0">
      <p:cViewPr>
        <p:scale>
          <a:sx n="68" d="100"/>
          <a:sy n="68" d="100"/>
        </p:scale>
        <p:origin x="3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fr-FR" altLang="zh-CN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kumimoji="1" lang="zh-CN" altLang="fr-FR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fr-FR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参数内容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参数格式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1469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参数分为长名参数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、短名参数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460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include-path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长名参数通常用于脚本中，短名参数通常用于交互式命令中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参数根据其类型分为：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布尔参数、单值参数、列表参数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8" y="1422847"/>
            <a:ext cx="1116874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指定文件和路径相关参数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指定编译过程相关参数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指定编译、链接行为参数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传递编译过程相关参数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行为相关参数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编译过程相关参数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生成相关参数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125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136</cp:revision>
  <dcterms:created xsi:type="dcterms:W3CDTF">2017-09-06T03:14:08Z</dcterms:created>
  <dcterms:modified xsi:type="dcterms:W3CDTF">2019-08-10T02:31:15Z</dcterms:modified>
</cp:coreProperties>
</file>