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67" r:id="rId6"/>
    <p:sldId id="268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7649"/>
    <p:restoredTop sz="75499"/>
  </p:normalViewPr>
  <p:slideViewPr>
    <p:cSldViewPr snapToGrid="0">
      <p:cViewPr>
        <p:scale>
          <a:sx n="52" d="100"/>
          <a:sy n="52" d="100"/>
        </p:scale>
        <p:origin x="3824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3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nvcc</a:t>
            </a:r>
            <a:r>
              <a:rPr lang="en-US" dirty="0" smtClean="0"/>
              <a:t> 2.6HelloWorldKernel.cu -</a:t>
            </a:r>
            <a:r>
              <a:rPr lang="en-US" smtClean="0"/>
              <a:t>cubin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kumimoji="1" lang="ja-JP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内核函数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ja-JP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内核函数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849429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内核函数定义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内核函数定义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084942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内核函数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(kernel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function)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上线程并发执行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内核函数定义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937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global__ void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kernel_name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(argument list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程序中的函数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修饰符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(function qualifier)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434" y="4011928"/>
            <a:ext cx="8453459" cy="25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0849429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限制条件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63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只能访问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63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</a:p>
          <a:p>
            <a:pPr marL="457200" indent="63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不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能使用变长参数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63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不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能使用静态变量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63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不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能使用函数指针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63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内核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函数具有异步性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37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105</Words>
  <Application>Microsoft Macintosh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75</cp:revision>
  <dcterms:created xsi:type="dcterms:W3CDTF">2017-09-06T03:14:08Z</dcterms:created>
  <dcterms:modified xsi:type="dcterms:W3CDTF">2019-08-10T02:51:40Z</dcterms:modified>
</cp:coreProperties>
</file>