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66" r:id="rId6"/>
    <p:sldId id="26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1"/>
    <p:restoredTop sz="75499"/>
  </p:normalViewPr>
  <p:slideViewPr>
    <p:cSldViewPr snapToGrid="0">
      <p:cViewPr>
        <p:scale>
          <a:sx n="52" d="100"/>
          <a:sy n="52" d="100"/>
        </p:scale>
        <p:origin x="271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内核函数执行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内核函数执行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内核执行结果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4" y="2140711"/>
            <a:ext cx="4305471" cy="44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2923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5563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内核执行配置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(kernel execution configuration)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mr-I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&lt;&lt;&lt;</a:t>
            </a:r>
            <a:r>
              <a:rPr lang="mr-I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mr-I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mr-I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mr-I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55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设置线程总数和线程布局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内核调用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5563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kernel_name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&lt;&lt;&lt;grid, block&gt;&gt;&gt;(argument list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释放所有与当前进程相关的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55563">
              <a:lnSpc>
                <a:spcPct val="150000"/>
              </a:lnSpc>
              <a:buFont typeface="Wingdings" charset="2"/>
              <a:buChar char="Ø"/>
            </a:pP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cudaDeviceReset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78</Words>
  <Application>Microsoft Macintosh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75</cp:revision>
  <dcterms:created xsi:type="dcterms:W3CDTF">2017-09-06T03:14:08Z</dcterms:created>
  <dcterms:modified xsi:type="dcterms:W3CDTF">2019-08-10T03:25:05Z</dcterms:modified>
</cp:coreProperties>
</file>