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66" r:id="rId6"/>
    <p:sldId id="268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18"/>
    <p:restoredTop sz="75499"/>
  </p:normalViewPr>
  <p:slideViewPr>
    <p:cSldViewPr snapToGrid="0">
      <p:cViewPr>
        <p:scale>
          <a:sx n="58" d="100"/>
          <a:sy n="58" d="100"/>
        </p:scale>
        <p:origin x="36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8/11/19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获取线程索引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获取线程索引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索引获取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索引定义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114697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平台线程索引包含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blockIdx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threadIdx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为线程分配数据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线程维度包含网格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grid)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维度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gridDim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(block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维度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blockDim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91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索引获取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8" y="1422847"/>
            <a:ext cx="1116874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blockIdx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threadIdx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数据类型都是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uint3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，各维度通过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gridDim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blockDim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数据类型为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dim3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，各维度通过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下标访问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98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90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142</cp:revision>
  <dcterms:created xsi:type="dcterms:W3CDTF">2017-09-06T03:14:08Z</dcterms:created>
  <dcterms:modified xsi:type="dcterms:W3CDTF">2019-08-10T23:55:37Z</dcterms:modified>
</cp:coreProperties>
</file>