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66" r:id="rId6"/>
    <p:sldId id="26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75499"/>
  </p:normalViewPr>
  <p:slideViewPr>
    <p:cSldViewPr snapToGrid="0">
      <p:cViewPr>
        <p:scale>
          <a:sx n="52" d="100"/>
          <a:sy n="52" d="100"/>
        </p:scale>
        <p:origin x="38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7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nvidia.com/cuda/cuda-runtime-api/group__CUDART__TYPES.html#group__CUDART__TYPES_1gf599e5b8b829ce7db0f5216928f6ecb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错误代码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错误处理函数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错误代码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47354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中大部分函数执行完成后会返回执行结果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63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成功 </a:t>
            </a:r>
            <a:r>
              <a:rPr lang="en-US" sz="2800" dirty="0" err="1" smtClean="0"/>
              <a:t>cudaSuccess</a:t>
            </a:r>
            <a:endParaRPr lang="en-US" sz="2800" dirty="0" smtClean="0"/>
          </a:p>
          <a:p>
            <a:pPr marL="457200" indent="63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失败 返回对应枚举值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https://docs.nvidia.com/cuda/cuda-runtime-api/group__CUDART__TYPES.html#group__CUDART__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TYPES_1gf599e5b8b829ce7db0f5216928f6ecb6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错误处理函数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获取错误名：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cudaGetErrorName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获取错误描述：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cudaGetErrorString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69</Words>
  <Application>Microsoft Macintosh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81</cp:revision>
  <dcterms:created xsi:type="dcterms:W3CDTF">2017-09-06T03:14:08Z</dcterms:created>
  <dcterms:modified xsi:type="dcterms:W3CDTF">2019-08-17T10:48:44Z</dcterms:modified>
</cp:coreProperties>
</file>