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66" r:id="rId6"/>
    <p:sldId id="268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2"/>
    <p:restoredTop sz="75499"/>
  </p:normalViewPr>
  <p:slideViewPr>
    <p:cSldViewPr snapToGrid="0">
      <p:cViewPr>
        <p:scale>
          <a:sx n="68" d="100"/>
          <a:sy n="68" d="100"/>
        </p:scale>
        <p:origin x="20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查询方法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14697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 API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" y="2382987"/>
            <a:ext cx="10695521" cy="42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8" y="1422847"/>
            <a:ext cx="11168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cudaGetDeviceCount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设置需要使用的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cudaSetDevice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cudaGetDeviceProperties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49</Words>
  <Application>Microsoft Macintosh PowerPoint</Application>
  <PresentationFormat>Widescreen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127</cp:revision>
  <dcterms:created xsi:type="dcterms:W3CDTF">2017-09-06T03:14:08Z</dcterms:created>
  <dcterms:modified xsi:type="dcterms:W3CDTF">2019-08-17T11:56:37Z</dcterms:modified>
</cp:coreProperties>
</file>