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1"/>
  </p:notesMasterIdLst>
  <p:sldIdLst>
    <p:sldId id="256" r:id="rId4"/>
    <p:sldId id="263" r:id="rId5"/>
    <p:sldId id="270" r:id="rId6"/>
    <p:sldId id="272" r:id="rId7"/>
    <p:sldId id="273" r:id="rId8"/>
    <p:sldId id="274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81465"/>
  </p:normalViewPr>
  <p:slideViewPr>
    <p:cSldViewPr snapToGrid="0">
      <p:cViewPr varScale="1">
        <p:scale>
          <a:sx n="122" d="100"/>
          <a:sy n="122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3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3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此架构图主要展示与高性能计算相关的单元，忽略与图形计算相关单元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66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此架构图主要展示与高性能计算相关的单元，忽略与图形计算相关单元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sz="4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流处理器架构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>
                <a:latin typeface="微软雅黑" panose="020B0503020204020204" pitchFamily="34" charset="-122"/>
                <a:ea typeface="微软雅黑" panose="020B0503020204020204" pitchFamily="34" charset="-122"/>
              </a:rPr>
              <a:t>流处理器架构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流处理器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Fermi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流处理器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3084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并行性通过流处理器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SM(streaming multiprocessor)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571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CUDA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(CUDA core)</a:t>
            </a:r>
          </a:p>
          <a:p>
            <a:pPr marL="457200" indent="-571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(shared memory/L1 cache)</a:t>
            </a:r>
          </a:p>
          <a:p>
            <a:pPr marL="457200" indent="-571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注册文件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(Register File)</a:t>
            </a:r>
          </a:p>
          <a:p>
            <a:pPr marL="457200" indent="-571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加载和存储单元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(Load/Store Units)</a:t>
            </a:r>
          </a:p>
          <a:p>
            <a:pPr marL="457200" indent="-571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特殊函数单元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(Special Function Unit)</a:t>
            </a:r>
          </a:p>
          <a:p>
            <a:pPr marL="457200" indent="-571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Warps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(Warps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Scheduler)</a:t>
            </a:r>
          </a:p>
        </p:txBody>
      </p:sp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Fermi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2133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Fermi(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费米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架构是英伟达第一款满足高性能计算的通用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内核构成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，每个内核包含算术逻辑单元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(ALU)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和浮点计算单元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(FPU)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6G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全局内存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PCIE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接口与主机连接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个加载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存储单元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sine,cosine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包含两个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Dispatch Unit</a:t>
            </a:r>
          </a:p>
        </p:txBody>
      </p:sp>
      <p:sp>
        <p:nvSpPr>
          <p:cNvPr id="8" name="文本框 2"/>
          <p:cNvSpPr txBox="1"/>
          <p:nvPr/>
        </p:nvSpPr>
        <p:spPr>
          <a:xfrm>
            <a:off x="6723512" y="3934983"/>
            <a:ext cx="7749036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86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Fermi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15" y="1530701"/>
            <a:ext cx="3101067" cy="5099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282" y="2068347"/>
            <a:ext cx="3314700" cy="334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30701"/>
            <a:ext cx="5620215" cy="48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Fermi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22204" y="1934982"/>
            <a:ext cx="607618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有两个指令发送单元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相互独立的并发运行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个一组的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 core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上计算或在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个存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取单元运行，或者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上运行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2858"/>
            <a:ext cx="5722204" cy="3837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40" y="1934982"/>
            <a:ext cx="5490064" cy="30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2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262</Words>
  <Application>Microsoft Macintosh PowerPoint</Application>
  <PresentationFormat>Widescreen</PresentationFormat>
  <Paragraphs>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DengXian</vt:lpstr>
      <vt:lpstr>微软雅黑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197</cp:revision>
  <dcterms:created xsi:type="dcterms:W3CDTF">2017-09-06T03:14:08Z</dcterms:created>
  <dcterms:modified xsi:type="dcterms:W3CDTF">2019-09-22T01:23:23Z</dcterms:modified>
</cp:coreProperties>
</file>