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3" r:id="rId6"/>
    <p:sldId id="27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/>
    <p:restoredTop sz="81491"/>
  </p:normalViewPr>
  <p:slideViewPr>
    <p:cSldViewPr snapToGrid="0">
      <p:cViewPr>
        <p:scale>
          <a:sx n="55" d="100"/>
          <a:sy n="55" d="100"/>
        </p:scale>
        <p:origin x="376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线程分割和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线程分割和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线程束数量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(Warps)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088" y="1791370"/>
            <a:ext cx="5952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可以执行成千上万的线程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线程网格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(grid)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中的所有线程块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(block)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被分配到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每个线程块在同一个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中执行，每个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可执行多个线程块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当线程块被分配到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上时，会再次以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个线程为一组分割，每个组称为一个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warp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6" y="1715290"/>
            <a:ext cx="5506662" cy="43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线程束数量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78328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每个线程束中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通常包含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只能包含相同线程块中的线程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ceil(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线程块中线程数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/32)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7" y="2757298"/>
            <a:ext cx="8395811" cy="2880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52" y="3303631"/>
            <a:ext cx="5702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139</Words>
  <Application>Microsoft Macintosh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204</cp:revision>
  <dcterms:created xsi:type="dcterms:W3CDTF">2017-09-06T03:14:08Z</dcterms:created>
  <dcterms:modified xsi:type="dcterms:W3CDTF">2019-08-17T13:23:49Z</dcterms:modified>
</cp:coreProperties>
</file>