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60" r:id="rId3"/>
  </p:sldMasterIdLst>
  <p:notesMasterIdLst>
    <p:notesMasterId r:id="rId12"/>
  </p:notesMasterIdLst>
  <p:sldIdLst>
    <p:sldId id="256" r:id="rId4"/>
    <p:sldId id="263" r:id="rId5"/>
    <p:sldId id="270" r:id="rId6"/>
    <p:sldId id="272" r:id="rId7"/>
    <p:sldId id="267" r:id="rId8"/>
    <p:sldId id="271" r:id="rId9"/>
    <p:sldId id="273" r:id="rId10"/>
    <p:sldId id="257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59"/>
    <p:restoredTop sz="81491"/>
  </p:normalViewPr>
  <p:slideViewPr>
    <p:cSldViewPr snapToGrid="0">
      <p:cViewPr>
        <p:scale>
          <a:sx n="63" d="100"/>
          <a:sy n="63" d="100"/>
        </p:scale>
        <p:origin x="3440" y="10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8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406214-A62B-C348-9589-1DB5ECDC5C9C}" type="datetimeFigureOut">
              <a:rPr lang="en-US" smtClean="0"/>
              <a:t>8/18/19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1465A2-4EF1-864C-A707-D44D98FDB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30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453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498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169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302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9574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8093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5953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39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483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3691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3361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4502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9378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6160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3797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98339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57673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70167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8322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1491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08391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42291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1895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9278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8692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86323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1535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39523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84218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8697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310013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06845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507276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62845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1298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960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0019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140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760926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</a:p>
        </p:txBody>
      </p:sp>
    </p:spTree>
    <p:extLst>
      <p:ext uri="{BB962C8B-B14F-4D97-AF65-F5344CB8AC3E}">
        <p14:creationId xmlns:p14="http://schemas.microsoft.com/office/powerpoint/2010/main" val="3408143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7788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8028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803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867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294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3"/>
          <p:cNvSpPr txBox="1">
            <a:spLocks/>
          </p:cNvSpPr>
          <p:nvPr/>
        </p:nvSpPr>
        <p:spPr>
          <a:xfrm>
            <a:off x="816153" y="3267788"/>
            <a:ext cx="10551885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4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PTX</a:t>
            </a:r>
            <a:r>
              <a:rPr kumimoji="1" lang="zh-CN" altLang="en-US" sz="4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</a:p>
        </p:txBody>
      </p:sp>
      <p:sp>
        <p:nvSpPr>
          <p:cNvPr id="10" name="标题 13"/>
          <p:cNvSpPr txBox="1">
            <a:spLocks/>
          </p:cNvSpPr>
          <p:nvPr/>
        </p:nvSpPr>
        <p:spPr>
          <a:xfrm>
            <a:off x="9257618" y="3962568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4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61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PTX</a:t>
            </a:r>
            <a:r>
              <a:rPr lang="zh-CN" altLang="en-US" sz="3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6" y="1479664"/>
            <a:ext cx="10849429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PTX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概念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PTX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作用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PTX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虚拟机架构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472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PTX</a:t>
            </a:r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概念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7" y="1488160"/>
            <a:ext cx="1130844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PTX(parallel thread execution)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CUDA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平台为基于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的通用计算而定义的虚拟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机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和指令集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CUDA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程序可以使用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PTX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相关指令编写，相对于使用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编写程序，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PTX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更偏向底层，可以将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PTX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类比为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CUDA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平台的汇编语言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编写的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CUDA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程序首先被转换成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PTX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指令集，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PTX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指令在经过优化后再转换为特定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架构对应的指令集，</a:t>
            </a:r>
            <a:r>
              <a:rPr lang="en-US" altLang="zh-CN" sz="2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nvcc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在编译程序时通常需要指定目标虚拟机架构和真实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架构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PTX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并非物理的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，它是对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计算能力和特性的抽象定义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9909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PTX</a:t>
            </a:r>
            <a:r>
              <a:rPr lang="zh-CN" altLang="en-US" sz="3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概念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4480" y="1457382"/>
            <a:ext cx="5892800" cy="513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7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PTX</a:t>
            </a:r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作用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6" y="1488160"/>
            <a:ext cx="10660743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演化提供稳定的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ISA(instruction set architecture)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为应用程序提供与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本地指令等效的性能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为上层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程序开发提供与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架构无关的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ISA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PTX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代码生成器和转换器提供源码级的优化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986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PTX</a:t>
            </a:r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虚拟机架构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6" y="1488160"/>
            <a:ext cx="10660743" cy="621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CUDA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定义的虚拟机架构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870" y="2444979"/>
            <a:ext cx="10134600" cy="2603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7770" y="2724379"/>
            <a:ext cx="10172700" cy="204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535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PTX</a:t>
            </a:r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虚拟机架构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6" y="1488160"/>
            <a:ext cx="10660743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CUDA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定义的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架构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5397" y="2210184"/>
            <a:ext cx="8066860" cy="3073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397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3"/>
          <p:cNvSpPr txBox="1">
            <a:spLocks/>
          </p:cNvSpPr>
          <p:nvPr/>
        </p:nvSpPr>
        <p:spPr>
          <a:xfrm>
            <a:off x="10481806" y="6290113"/>
            <a:ext cx="1271365" cy="436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r"/>
            <a:r>
              <a:rPr kumimoji="1" lang="zh-CN" altLang="en-US" sz="1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公司官网</a:t>
            </a:r>
            <a:endParaRPr kumimoji="1" lang="zh-CN" altLang="en-US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标题 13"/>
          <p:cNvSpPr txBox="1">
            <a:spLocks/>
          </p:cNvSpPr>
          <p:nvPr/>
        </p:nvSpPr>
        <p:spPr>
          <a:xfrm>
            <a:off x="9027562" y="6305730"/>
            <a:ext cx="1271365" cy="436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r"/>
            <a:r>
              <a:rPr kumimoji="1" lang="zh-CN" altLang="en-US" sz="1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微信公众号</a:t>
            </a:r>
            <a:endParaRPr kumimoji="1" lang="zh-CN" altLang="en-US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495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931</TotalTime>
  <Words>213</Words>
  <Application>Microsoft Macintosh PowerPoint</Application>
  <PresentationFormat>Widescreen</PresentationFormat>
  <Paragraphs>31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9" baseType="lpstr">
      <vt:lpstr>Calibri</vt:lpstr>
      <vt:lpstr>Calibri Light</vt:lpstr>
      <vt:lpstr>Times New Roman</vt:lpstr>
      <vt:lpstr>Wingdings</vt:lpstr>
      <vt:lpstr>宋体</vt:lpstr>
      <vt:lpstr>微软雅黑</vt:lpstr>
      <vt:lpstr>黑体</vt:lpstr>
      <vt:lpstr>Arial</vt:lpstr>
      <vt:lpstr>Office 主题</vt:lpstr>
      <vt:lpstr>2_Office 主题</vt:lpstr>
      <vt:lpstr>1_Office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闫旭东</dc:creator>
  <cp:lastModifiedBy>simon xia</cp:lastModifiedBy>
  <cp:revision>192</cp:revision>
  <dcterms:created xsi:type="dcterms:W3CDTF">2017-09-06T03:14:08Z</dcterms:created>
  <dcterms:modified xsi:type="dcterms:W3CDTF">2019-08-18T08:00:18Z</dcterms:modified>
</cp:coreProperties>
</file>