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0" r:id="rId6"/>
    <p:sldId id="27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1491"/>
  </p:normalViewPr>
  <p:slideViewPr>
    <p:cSldViewPr snapToGrid="0">
      <p:cViewPr>
        <p:scale>
          <a:sx n="63" d="100"/>
          <a:sy n="63" d="100"/>
        </p:scale>
        <p:origin x="34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8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pt-BR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kumimoji="1" lang="zh-CN" altLang="pt-BR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中的某些指令只能在具有较高的计算能力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(compute capability)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上才能使用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较低计算能力的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可以在同级或更高级的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上运行，反之则不行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设置兼容性的目的是为保证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程序能充分的发挥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兼容性在编译时通过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-arch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99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201</cp:revision>
  <dcterms:created xsi:type="dcterms:W3CDTF">2017-09-06T03:14:08Z</dcterms:created>
  <dcterms:modified xsi:type="dcterms:W3CDTF">2019-08-19T14:55:04Z</dcterms:modified>
</cp:coreProperties>
</file>