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handoutMasterIdLst>
    <p:handoutMasterId r:id="rId10"/>
  </p:handoutMasterIdLst>
  <p:sldIdLst>
    <p:sldId id="256" r:id="rId4"/>
    <p:sldId id="263" r:id="rId5"/>
    <p:sldId id="270" r:id="rId6"/>
    <p:sldId id="271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81491"/>
  </p:normalViewPr>
  <p:slideViewPr>
    <p:cSldViewPr snapToGrid="0">
      <p:cViewPr>
        <p:scale>
          <a:sx n="63" d="100"/>
          <a:sy n="63" d="100"/>
        </p:scale>
        <p:origin x="344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85CC-5BF4-6047-8F9F-FFFC99A2C80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50A9C-BCF3-C74E-A29F-EEE49F49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85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nvcc</a:t>
            </a:r>
            <a:r>
              <a:rPr lang="en-US" dirty="0" smtClean="0"/>
              <a:t> -arch=compute_35 -code=sm_70 2.7ExecuteKernel.cu -o </a:t>
            </a:r>
            <a:r>
              <a:rPr lang="en-US" dirty="0" err="1" smtClean="0"/>
              <a:t>executeKernel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30844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二进制代码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(binary code)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是与特定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二进制代码从低小代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(minor version)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到高小代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(minor version)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二进制代码从高小代到低小代不兼容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二进制代码在大代间不兼容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(major version)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r>
              <a:rPr lang="zh-CN" altLang="en-US" sz="3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30844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二进制兼容性必须和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兼容性同时设置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兼容性设置低、将二进制兼容性设置高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编译参数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-code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设置二进制兼容性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0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116</Words>
  <Application>Microsoft Macintosh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212</cp:revision>
  <dcterms:created xsi:type="dcterms:W3CDTF">2017-09-06T03:14:08Z</dcterms:created>
  <dcterms:modified xsi:type="dcterms:W3CDTF">2019-08-19T15:01:59Z</dcterms:modified>
</cp:coreProperties>
</file>