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0" r:id="rId6"/>
    <p:sldId id="272" r:id="rId7"/>
    <p:sldId id="271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81625"/>
  </p:normalViewPr>
  <p:slideViewPr>
    <p:cSldViewPr snapToGrid="0">
      <p:cViewPr>
        <p:scale>
          <a:sx n="56" d="100"/>
          <a:sy n="56" d="100"/>
        </p:scale>
        <p:origin x="18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9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运行时库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运行时库内容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6097" y="1149605"/>
            <a:ext cx="77854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(CUDA runtime)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cudart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运行时库可以静态或动态链接到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在动态链接的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程序安装包中需要包含运行时库文件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运行时库提供了如下功能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设备内存管理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、共享内存管理、页锁定主机内存管理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8" y="2128018"/>
            <a:ext cx="4699825" cy="38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运行时库提供了如下功能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49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系统内各种层次的异步并行执行机制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多内核并发执行、数据拷贝和内核并发执行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3492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  <a:p>
            <a:pPr marL="9144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运行库错误检查机制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函数调用栈查询和设置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纹理和曲面内存管理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图形接口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(OpenGL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Direct3D)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如果使用运行时库接口开发程序，运行时库的初始化是自动完成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运行时库在第一次调用非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版本管理或设备管理的接口时完成初始化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初始化过程中会为系统中的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设备创建独立上下文对象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(CUDA Context)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，然后将设备代码加载到设备内存中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主机程序中调用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cudaDeviceReset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上下文被销毁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230</Words>
  <Application>Microsoft Macintosh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227</cp:revision>
  <dcterms:created xsi:type="dcterms:W3CDTF">2017-09-06T03:14:08Z</dcterms:created>
  <dcterms:modified xsi:type="dcterms:W3CDTF">2019-08-20T14:56:15Z</dcterms:modified>
</cp:coreProperties>
</file>