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2" r:id="rId6"/>
    <p:sldId id="270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59"/>
    <p:restoredTop sz="81491"/>
  </p:normalViewPr>
  <p:slideViewPr>
    <p:cSldViewPr snapToGrid="0">
      <p:cViewPr>
        <p:scale>
          <a:sx n="55" d="100"/>
          <a:sy n="55" d="100"/>
        </p:scale>
        <p:origin x="3760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8/20/19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0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矩阵加法程序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矩阵加法程序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计算结果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程序结构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计算结果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0658381" cy="621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矩阵加法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6" y="2149879"/>
            <a:ext cx="11099285" cy="448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8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程序结构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78328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初始化矩阵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分配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将数据传入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内存并计算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在主机中获取计算结果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990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50</Words>
  <Application>Microsoft Macintosh PowerPoint</Application>
  <PresentationFormat>Widescreen</PresentationFormat>
  <Paragraphs>18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202</cp:revision>
  <dcterms:created xsi:type="dcterms:W3CDTF">2017-09-06T03:14:08Z</dcterms:created>
  <dcterms:modified xsi:type="dcterms:W3CDTF">2019-08-20T15:11:04Z</dcterms:modified>
</cp:coreProperties>
</file>