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81491"/>
  </p:normalViewPr>
  <p:slideViewPr>
    <p:cSldViewPr snapToGrid="0">
      <p:cViewPr>
        <p:scale>
          <a:sx n="55" d="100"/>
          <a:sy n="55" d="100"/>
        </p:scale>
        <p:origin x="371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矩阵加法初始化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矩阵加法初始化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主机代码中矩阵初始化结果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2993510"/>
            <a:ext cx="10849429" cy="8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78328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cudaSetDevice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产生随机数矩阵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分配主机内存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45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217</cp:revision>
  <dcterms:created xsi:type="dcterms:W3CDTF">2017-09-06T03:14:08Z</dcterms:created>
  <dcterms:modified xsi:type="dcterms:W3CDTF">2019-08-20T15:58:10Z</dcterms:modified>
</cp:coreProperties>
</file>