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  <p:sldMasterId id="2147483660" r:id="rId3"/>
  </p:sldMasterIdLst>
  <p:notesMasterIdLst>
    <p:notesMasterId r:id="rId9"/>
  </p:notesMasterIdLst>
  <p:sldIdLst>
    <p:sldId id="256" r:id="rId4"/>
    <p:sldId id="263" r:id="rId5"/>
    <p:sldId id="272" r:id="rId6"/>
    <p:sldId id="270" r:id="rId7"/>
    <p:sldId id="257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69"/>
    <p:restoredTop sz="81491"/>
  </p:normalViewPr>
  <p:slideViewPr>
    <p:cSldViewPr snapToGrid="0">
      <p:cViewPr>
        <p:scale>
          <a:sx n="62" d="100"/>
          <a:sy n="62" d="100"/>
        </p:scale>
        <p:origin x="135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406214-A62B-C348-9589-1DB5ECDC5C9C}" type="datetimeFigureOut">
              <a:rPr lang="en-US" smtClean="0"/>
              <a:t>8/24/19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1465A2-4EF1-864C-A707-D44D98FDB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030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465A2-4EF1-864C-A707-D44D98FDB9C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8938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465A2-4EF1-864C-A707-D44D98FDB9C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2739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465A2-4EF1-864C-A707-D44D98FDB9C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709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465A2-4EF1-864C-A707-D44D98FDB9C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9704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94830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13691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333613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24502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39378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16160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53797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598339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4576730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9701677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08322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21491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3083913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542291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618956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192780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686927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5863232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215356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6395237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6842189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18697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6310013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1068452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8507276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3628450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91298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3960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90019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01401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13"/>
          <p:cNvSpPr txBox="1">
            <a:spLocks/>
          </p:cNvSpPr>
          <p:nvPr userDrawn="1"/>
        </p:nvSpPr>
        <p:spPr>
          <a:xfrm>
            <a:off x="760926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4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</a:p>
        </p:txBody>
      </p:sp>
    </p:spTree>
    <p:extLst>
      <p:ext uri="{BB962C8B-B14F-4D97-AF65-F5344CB8AC3E}">
        <p14:creationId xmlns:p14="http://schemas.microsoft.com/office/powerpoint/2010/main" val="3408143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47788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18028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7DA53-E343-4735-B05E-51222A698347}" type="datetimeFigureOut">
              <a:rPr lang="zh-CN" altLang="en-US" smtClean="0"/>
              <a:t>2019/8/24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0803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7DA53-E343-4735-B05E-51222A698347}" type="datetimeFigureOut">
              <a:rPr lang="zh-CN" altLang="en-US" smtClean="0"/>
              <a:t>2019/8/24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2867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7DA53-E343-4735-B05E-51222A698347}" type="datetimeFigureOut">
              <a:rPr lang="zh-CN" altLang="en-US" smtClean="0"/>
              <a:t>2019/8/24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3294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3"/>
          <p:cNvSpPr txBox="1">
            <a:spLocks/>
          </p:cNvSpPr>
          <p:nvPr/>
        </p:nvSpPr>
        <p:spPr>
          <a:xfrm>
            <a:off x="816153" y="3267788"/>
            <a:ext cx="10551885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4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GPU</a:t>
            </a:r>
            <a:r>
              <a:rPr kumimoji="1" lang="zh-CN" altLang="en-US" sz="4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内存分配</a:t>
            </a:r>
            <a:r>
              <a:rPr kumimoji="1" lang="zh-CN" altLang="en-US" sz="4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kumimoji="1" lang="zh-CN" altLang="en-US" sz="4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数据拷贝</a:t>
            </a:r>
            <a:endParaRPr kumimoji="1" lang="zh-CN" altLang="en-US" sz="4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标题 13"/>
          <p:cNvSpPr txBox="1">
            <a:spLocks/>
          </p:cNvSpPr>
          <p:nvPr/>
        </p:nvSpPr>
        <p:spPr>
          <a:xfrm>
            <a:off x="9257618" y="3962568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400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0618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18456" y="841829"/>
            <a:ext cx="1084942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GPU</a:t>
            </a:r>
            <a:r>
              <a:rPr lang="zh-CN" altLang="en-US" sz="3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内存分配</a:t>
            </a:r>
            <a:r>
              <a:rPr lang="zh-CN" altLang="en-US" sz="3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en-US" sz="3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数据拷贝</a:t>
            </a:r>
            <a:endParaRPr lang="zh-CN" altLang="en-US" sz="3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18456" y="1479664"/>
            <a:ext cx="10849429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内存分配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数据拷贝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44726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18456" y="841829"/>
            <a:ext cx="1084942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内存分配</a:t>
            </a:r>
            <a:endParaRPr lang="zh-CN" altLang="en-US" sz="3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18456" y="1457382"/>
            <a:ext cx="10658381" cy="1221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GPU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内存分配：</a:t>
            </a:r>
            <a:r>
              <a:rPr lang="en-US" altLang="zh-CN" sz="2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cudaMalloc</a:t>
            </a: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此函数可在主机和设备程序中被调用</a:t>
            </a: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29480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18456" y="841829"/>
            <a:ext cx="1084942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数据拷贝</a:t>
            </a:r>
            <a:endParaRPr lang="zh-CN" altLang="en-US" sz="3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18456" y="1457382"/>
            <a:ext cx="7832877" cy="1221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矩阵数据在主机内存和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GPU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内存间双向拷贝</a:t>
            </a:r>
            <a:endParaRPr lang="en-US" altLang="zh-CN" sz="26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zh-CN" altLang="en-US" sz="2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内存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数据拷贝：</a:t>
            </a:r>
            <a:r>
              <a:rPr lang="en-US" sz="2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cudaMemcpy</a:t>
            </a: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09909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3"/>
          <p:cNvSpPr txBox="1">
            <a:spLocks/>
          </p:cNvSpPr>
          <p:nvPr/>
        </p:nvSpPr>
        <p:spPr>
          <a:xfrm>
            <a:off x="10481806" y="6290113"/>
            <a:ext cx="1271365" cy="4368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r"/>
            <a:r>
              <a:rPr kumimoji="1" lang="zh-CN" altLang="en-US" sz="16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公司官网</a:t>
            </a:r>
            <a:endParaRPr kumimoji="1" lang="zh-CN" altLang="en-US" sz="16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标题 13"/>
          <p:cNvSpPr txBox="1">
            <a:spLocks/>
          </p:cNvSpPr>
          <p:nvPr/>
        </p:nvSpPr>
        <p:spPr>
          <a:xfrm>
            <a:off x="9027562" y="6305730"/>
            <a:ext cx="1271365" cy="4368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r"/>
            <a:r>
              <a:rPr kumimoji="1" lang="zh-CN" altLang="en-US" sz="16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微信公众号</a:t>
            </a:r>
            <a:endParaRPr kumimoji="1" lang="zh-CN" altLang="en-US" sz="16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14952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1005</TotalTime>
  <Words>64</Words>
  <Application>Microsoft Macintosh PowerPoint</Application>
  <PresentationFormat>Widescreen</PresentationFormat>
  <Paragraphs>17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5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Wingdings</vt:lpstr>
      <vt:lpstr>宋体</vt:lpstr>
      <vt:lpstr>微软雅黑</vt:lpstr>
      <vt:lpstr>黑体</vt:lpstr>
      <vt:lpstr>Office 主题</vt:lpstr>
      <vt:lpstr>2_Office 主题</vt:lpstr>
      <vt:lpstr>1_Office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闫旭东</dc:creator>
  <cp:lastModifiedBy>simon xia</cp:lastModifiedBy>
  <cp:revision>223</cp:revision>
  <dcterms:created xsi:type="dcterms:W3CDTF">2017-09-06T03:14:08Z</dcterms:created>
  <dcterms:modified xsi:type="dcterms:W3CDTF">2019-08-23T23:33:59Z</dcterms:modified>
</cp:coreProperties>
</file>